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147482379" r:id="rId5"/>
    <p:sldId id="2147482380" r:id="rId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5D6E9B-AF29-2EEB-FC9A-9F08A223E788}" v="484" dt="2026-07-02T05:20:51.661"/>
    <p1510:client id="{20228CCF-95AA-7DDC-22E9-86EACD1BC4E1}" v="105" dt="2026-07-02T04:19:53.909"/>
    <p1510:client id="{5A15F455-0A57-A2E3-295D-E858EC3B7B8E}" v="211" dt="2026-07-02T03:21:11.712"/>
    <p1510:client id="{77E4D5E6-BCA0-CEDB-A866-CD3EDA653497}" v="163" dt="2026-07-01T07:46:12.227"/>
    <p1510:client id="{7A87B9CB-0E43-8589-2CD3-8A91F0E4430A}" v="125" dt="2026-07-02T02:57:00.226"/>
    <p1510:client id="{7D7E4242-5156-9926-9124-B2BE001E2D50}" v="441" dt="2026-07-02T02:34:40.324"/>
    <p1510:client id="{7E71835C-70CC-774E-6668-99EC446005FE}" v="121" dt="2026-07-02T02:48:09.943"/>
    <p1510:client id="{AF7F47BD-5571-6400-E444-A6B92AD91FF4}" v="373" dt="2026-07-02T02:57:56.874"/>
    <p1510:client id="{E1C2C973-9A2D-4860-A126-7A572296CBDC}" v="60" dt="2026-07-02T03:21:40.323"/>
    <p1510:client id="{E26FA7A0-25FA-E18B-5DA6-98E57693AF62}" v="45" dt="2026-07-02T05:15:34.3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youtube.com/user/ADLINKtechnology" TargetMode="External"/><Relationship Id="rId4" Type="http://schemas.openxmlformats.org/officeDocument/2006/relationships/hyperlink" Target="https://www.linkedin.com/company/adlink-technology" TargetMode="Externa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linkedin.com/company/adlink-technology" TargetMode="External"/><Relationship Id="rId4" Type="http://schemas.openxmlformats.org/officeDocument/2006/relationships/hyperlink" Target="https://www.youtube.com/user/ADLINKtechnology" TargetMode="Externa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youtube.com/user/ADLINKtechnology" TargetMode="External"/><Relationship Id="rId4" Type="http://schemas.openxmlformats.org/officeDocument/2006/relationships/hyperlink" Target="https://www.linkedin.com/company/adlink-technology" TargetMode="Externa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youtube.com/user/ADLINKtechnology" TargetMode="External"/><Relationship Id="rId4" Type="http://schemas.openxmlformats.org/officeDocument/2006/relationships/hyperlink" Target="https://www.linkedin.com/company/adlink-technology" TargetMode="Externa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9D9D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Text – Author and/or Date</a:t>
            </a:r>
            <a:endParaRPr lang="zh-TW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CF2A2E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subtitle</a:t>
            </a:r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3721" y="2447330"/>
            <a:ext cx="4076412" cy="837738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/>
              <a:t>Click to add title</a:t>
            </a:r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/>
              <a:t>02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37166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pic>
        <p:nvPicPr>
          <p:cNvPr id="55" name="圖片 54">
            <a:extLst>
              <a:ext uri="{FF2B5EF4-FFF2-40B4-BE49-F238E27FC236}">
                <a16:creationId xmlns:a16="http://schemas.microsoft.com/office/drawing/2014/main" id="{C5F20353-047B-42FC-B25F-730704A259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3254" y="394804"/>
            <a:ext cx="2815709" cy="11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138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no footer li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1" y="468643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78205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09594AF7-3812-4E1E-B260-E0E09E1516B6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7" name="內容版面配置區 9">
            <a:extLst>
              <a:ext uri="{FF2B5EF4-FFF2-40B4-BE49-F238E27FC236}">
                <a16:creationId xmlns:a16="http://schemas.microsoft.com/office/drawing/2014/main" id="{70A0088A-0B8E-48A1-986A-43A6FC4E41C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838200" y="1696565"/>
            <a:ext cx="10528300" cy="444700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 baseline="0">
                <a:solidFill>
                  <a:schemeClr val="tx1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14817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1" y="468643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78205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09594AF7-3812-4E1E-B260-E0E09E1516B6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6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44406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2">
            <a:extLst>
              <a:ext uri="{FF2B5EF4-FFF2-40B4-BE49-F238E27FC236}">
                <a16:creationId xmlns:a16="http://schemas.microsoft.com/office/drawing/2014/main" id="{7F43942E-48B7-4BEA-9339-6C6C83182017}"/>
              </a:ext>
            </a:extLst>
          </p:cNvPr>
          <p:cNvSpPr/>
          <p:nvPr userDrawn="1"/>
        </p:nvSpPr>
        <p:spPr>
          <a:xfrm>
            <a:off x="0" y="1893455"/>
            <a:ext cx="6096000" cy="2958856"/>
          </a:xfrm>
          <a:custGeom>
            <a:avLst/>
            <a:gdLst>
              <a:gd name="connsiteX0" fmla="*/ 0 w 7241024"/>
              <a:gd name="connsiteY0" fmla="*/ 0 h 2648060"/>
              <a:gd name="connsiteX1" fmla="*/ 7241024 w 7241024"/>
              <a:gd name="connsiteY1" fmla="*/ 0 h 2648060"/>
              <a:gd name="connsiteX2" fmla="*/ 7241024 w 7241024"/>
              <a:gd name="connsiteY2" fmla="*/ 2648060 h 2648060"/>
              <a:gd name="connsiteX3" fmla="*/ 0 w 7241024"/>
              <a:gd name="connsiteY3" fmla="*/ 2648060 h 2648060"/>
              <a:gd name="connsiteX4" fmla="*/ 0 w 7241024"/>
              <a:gd name="connsiteY4" fmla="*/ 0 h 2648060"/>
              <a:gd name="connsiteX0" fmla="*/ 0 w 7241024"/>
              <a:gd name="connsiteY0" fmla="*/ 0 h 2666913"/>
              <a:gd name="connsiteX1" fmla="*/ 7241024 w 7241024"/>
              <a:gd name="connsiteY1" fmla="*/ 0 h 2666913"/>
              <a:gd name="connsiteX2" fmla="*/ 5506492 w 7241024"/>
              <a:gd name="connsiteY2" fmla="*/ 2666913 h 2666913"/>
              <a:gd name="connsiteX3" fmla="*/ 0 w 7241024"/>
              <a:gd name="connsiteY3" fmla="*/ 2648060 h 2666913"/>
              <a:gd name="connsiteX4" fmla="*/ 0 w 7241024"/>
              <a:gd name="connsiteY4" fmla="*/ 0 h 2666913"/>
              <a:gd name="connsiteX0" fmla="*/ 0 w 7241024"/>
              <a:gd name="connsiteY0" fmla="*/ 0 h 2657487"/>
              <a:gd name="connsiteX1" fmla="*/ 7241024 w 7241024"/>
              <a:gd name="connsiteY1" fmla="*/ 0 h 2657487"/>
              <a:gd name="connsiteX2" fmla="*/ 5977832 w 7241024"/>
              <a:gd name="connsiteY2" fmla="*/ 2657487 h 2657487"/>
              <a:gd name="connsiteX3" fmla="*/ 0 w 7241024"/>
              <a:gd name="connsiteY3" fmla="*/ 2648060 h 2657487"/>
              <a:gd name="connsiteX4" fmla="*/ 0 w 7241024"/>
              <a:gd name="connsiteY4" fmla="*/ 0 h 2657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41024" h="2657487">
                <a:moveTo>
                  <a:pt x="0" y="0"/>
                </a:moveTo>
                <a:lnTo>
                  <a:pt x="7241024" y="0"/>
                </a:lnTo>
                <a:lnTo>
                  <a:pt x="5977832" y="2657487"/>
                </a:lnTo>
                <a:lnTo>
                  <a:pt x="0" y="264806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版面配置區 4">
            <a:extLst>
              <a:ext uri="{FF2B5EF4-FFF2-40B4-BE49-F238E27FC236}">
                <a16:creationId xmlns:a16="http://schemas.microsoft.com/office/drawing/2014/main" id="{07CFAF1F-13CC-4048-9F54-769F65FDA42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9149" y="3672681"/>
            <a:ext cx="4276727" cy="75088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subtitle</a:t>
            </a:r>
            <a:endParaRPr lang="zh-TW" altLang="en-US"/>
          </a:p>
        </p:txBody>
      </p:sp>
      <p:sp>
        <p:nvSpPr>
          <p:cNvPr id="13" name="標題 2">
            <a:extLst>
              <a:ext uri="{FF2B5EF4-FFF2-40B4-BE49-F238E27FC236}">
                <a16:creationId xmlns:a16="http://schemas.microsoft.com/office/drawing/2014/main" id="{09D96467-73C8-4AF2-8291-AF278DDD58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9150" y="2371725"/>
            <a:ext cx="4276727" cy="1133475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title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17058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2">
            <a:extLst>
              <a:ext uri="{FF2B5EF4-FFF2-40B4-BE49-F238E27FC236}">
                <a16:creationId xmlns:a16="http://schemas.microsoft.com/office/drawing/2014/main" id="{D955F051-9ED5-43FF-B239-1440AA582F87}"/>
              </a:ext>
            </a:extLst>
          </p:cNvPr>
          <p:cNvSpPr/>
          <p:nvPr userDrawn="1"/>
        </p:nvSpPr>
        <p:spPr>
          <a:xfrm>
            <a:off x="1" y="1893455"/>
            <a:ext cx="6096000" cy="2958856"/>
          </a:xfrm>
          <a:custGeom>
            <a:avLst/>
            <a:gdLst>
              <a:gd name="connsiteX0" fmla="*/ 0 w 7241024"/>
              <a:gd name="connsiteY0" fmla="*/ 0 h 2648060"/>
              <a:gd name="connsiteX1" fmla="*/ 7241024 w 7241024"/>
              <a:gd name="connsiteY1" fmla="*/ 0 h 2648060"/>
              <a:gd name="connsiteX2" fmla="*/ 7241024 w 7241024"/>
              <a:gd name="connsiteY2" fmla="*/ 2648060 h 2648060"/>
              <a:gd name="connsiteX3" fmla="*/ 0 w 7241024"/>
              <a:gd name="connsiteY3" fmla="*/ 2648060 h 2648060"/>
              <a:gd name="connsiteX4" fmla="*/ 0 w 7241024"/>
              <a:gd name="connsiteY4" fmla="*/ 0 h 2648060"/>
              <a:gd name="connsiteX0" fmla="*/ 0 w 7241024"/>
              <a:gd name="connsiteY0" fmla="*/ 0 h 2666913"/>
              <a:gd name="connsiteX1" fmla="*/ 7241024 w 7241024"/>
              <a:gd name="connsiteY1" fmla="*/ 0 h 2666913"/>
              <a:gd name="connsiteX2" fmla="*/ 5506492 w 7241024"/>
              <a:gd name="connsiteY2" fmla="*/ 2666913 h 2666913"/>
              <a:gd name="connsiteX3" fmla="*/ 0 w 7241024"/>
              <a:gd name="connsiteY3" fmla="*/ 2648060 h 2666913"/>
              <a:gd name="connsiteX4" fmla="*/ 0 w 7241024"/>
              <a:gd name="connsiteY4" fmla="*/ 0 h 2666913"/>
              <a:gd name="connsiteX0" fmla="*/ 0 w 7241024"/>
              <a:gd name="connsiteY0" fmla="*/ 0 h 2657487"/>
              <a:gd name="connsiteX1" fmla="*/ 7241024 w 7241024"/>
              <a:gd name="connsiteY1" fmla="*/ 0 h 2657487"/>
              <a:gd name="connsiteX2" fmla="*/ 5977832 w 7241024"/>
              <a:gd name="connsiteY2" fmla="*/ 2657487 h 2657487"/>
              <a:gd name="connsiteX3" fmla="*/ 0 w 7241024"/>
              <a:gd name="connsiteY3" fmla="*/ 2648060 h 2657487"/>
              <a:gd name="connsiteX4" fmla="*/ 0 w 7241024"/>
              <a:gd name="connsiteY4" fmla="*/ 0 h 2657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41024" h="2657487">
                <a:moveTo>
                  <a:pt x="0" y="0"/>
                </a:moveTo>
                <a:lnTo>
                  <a:pt x="7241024" y="0"/>
                </a:lnTo>
                <a:lnTo>
                  <a:pt x="5977832" y="2657487"/>
                </a:lnTo>
                <a:lnTo>
                  <a:pt x="0" y="2648060"/>
                </a:lnTo>
                <a:lnTo>
                  <a:pt x="0" y="0"/>
                </a:lnTo>
                <a:close/>
              </a:path>
            </a:pathLst>
          </a:custGeom>
          <a:solidFill>
            <a:srgbClr val="00C1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版面配置區 4">
            <a:extLst>
              <a:ext uri="{FF2B5EF4-FFF2-40B4-BE49-F238E27FC236}">
                <a16:creationId xmlns:a16="http://schemas.microsoft.com/office/drawing/2014/main" id="{A5E5B08D-68EE-491A-8FAD-F1637BEEF8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9149" y="3672681"/>
            <a:ext cx="4276727" cy="75088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subtitle</a:t>
            </a:r>
            <a:endParaRPr lang="zh-TW" altLang="en-US"/>
          </a:p>
        </p:txBody>
      </p:sp>
      <p:sp>
        <p:nvSpPr>
          <p:cNvPr id="9" name="標題 2">
            <a:extLst>
              <a:ext uri="{FF2B5EF4-FFF2-40B4-BE49-F238E27FC236}">
                <a16:creationId xmlns:a16="http://schemas.microsoft.com/office/drawing/2014/main" id="{E4507271-D5BC-443A-8F22-3E1612BDEF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9150" y="2371725"/>
            <a:ext cx="4276727" cy="1133475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title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67077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2">
            <a:extLst>
              <a:ext uri="{FF2B5EF4-FFF2-40B4-BE49-F238E27FC236}">
                <a16:creationId xmlns:a16="http://schemas.microsoft.com/office/drawing/2014/main" id="{AFA2546C-59AF-4721-AAF2-A1F2CCF50FDE}"/>
              </a:ext>
            </a:extLst>
          </p:cNvPr>
          <p:cNvSpPr/>
          <p:nvPr userDrawn="1"/>
        </p:nvSpPr>
        <p:spPr>
          <a:xfrm>
            <a:off x="0" y="1893455"/>
            <a:ext cx="6096001" cy="2958856"/>
          </a:xfrm>
          <a:custGeom>
            <a:avLst/>
            <a:gdLst>
              <a:gd name="connsiteX0" fmla="*/ 0 w 7241024"/>
              <a:gd name="connsiteY0" fmla="*/ 0 h 2648060"/>
              <a:gd name="connsiteX1" fmla="*/ 7241024 w 7241024"/>
              <a:gd name="connsiteY1" fmla="*/ 0 h 2648060"/>
              <a:gd name="connsiteX2" fmla="*/ 7241024 w 7241024"/>
              <a:gd name="connsiteY2" fmla="*/ 2648060 h 2648060"/>
              <a:gd name="connsiteX3" fmla="*/ 0 w 7241024"/>
              <a:gd name="connsiteY3" fmla="*/ 2648060 h 2648060"/>
              <a:gd name="connsiteX4" fmla="*/ 0 w 7241024"/>
              <a:gd name="connsiteY4" fmla="*/ 0 h 2648060"/>
              <a:gd name="connsiteX0" fmla="*/ 0 w 7241024"/>
              <a:gd name="connsiteY0" fmla="*/ 0 h 2666913"/>
              <a:gd name="connsiteX1" fmla="*/ 7241024 w 7241024"/>
              <a:gd name="connsiteY1" fmla="*/ 0 h 2666913"/>
              <a:gd name="connsiteX2" fmla="*/ 5506492 w 7241024"/>
              <a:gd name="connsiteY2" fmla="*/ 2666913 h 2666913"/>
              <a:gd name="connsiteX3" fmla="*/ 0 w 7241024"/>
              <a:gd name="connsiteY3" fmla="*/ 2648060 h 2666913"/>
              <a:gd name="connsiteX4" fmla="*/ 0 w 7241024"/>
              <a:gd name="connsiteY4" fmla="*/ 0 h 2666913"/>
              <a:gd name="connsiteX0" fmla="*/ 0 w 7241024"/>
              <a:gd name="connsiteY0" fmla="*/ 0 h 2657487"/>
              <a:gd name="connsiteX1" fmla="*/ 7241024 w 7241024"/>
              <a:gd name="connsiteY1" fmla="*/ 0 h 2657487"/>
              <a:gd name="connsiteX2" fmla="*/ 5977832 w 7241024"/>
              <a:gd name="connsiteY2" fmla="*/ 2657487 h 2657487"/>
              <a:gd name="connsiteX3" fmla="*/ 0 w 7241024"/>
              <a:gd name="connsiteY3" fmla="*/ 2648060 h 2657487"/>
              <a:gd name="connsiteX4" fmla="*/ 0 w 7241024"/>
              <a:gd name="connsiteY4" fmla="*/ 0 h 2657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41024" h="2657487">
                <a:moveTo>
                  <a:pt x="0" y="0"/>
                </a:moveTo>
                <a:lnTo>
                  <a:pt x="7241024" y="0"/>
                </a:lnTo>
                <a:lnTo>
                  <a:pt x="5977832" y="2657487"/>
                </a:lnTo>
                <a:lnTo>
                  <a:pt x="0" y="2648060"/>
                </a:lnTo>
                <a:lnTo>
                  <a:pt x="0" y="0"/>
                </a:lnTo>
                <a:close/>
              </a:path>
            </a:pathLst>
          </a:custGeom>
          <a:solidFill>
            <a:srgbClr val="9D9D9C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版面配置區 4">
            <a:extLst>
              <a:ext uri="{FF2B5EF4-FFF2-40B4-BE49-F238E27FC236}">
                <a16:creationId xmlns:a16="http://schemas.microsoft.com/office/drawing/2014/main" id="{3E72534C-614A-48ED-862E-8C973E424F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9149" y="3672681"/>
            <a:ext cx="4276727" cy="75088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subtitle</a:t>
            </a:r>
            <a:endParaRPr lang="zh-TW" altLang="en-US"/>
          </a:p>
        </p:txBody>
      </p:sp>
      <p:sp>
        <p:nvSpPr>
          <p:cNvPr id="14" name="標題 2">
            <a:extLst>
              <a:ext uri="{FF2B5EF4-FFF2-40B4-BE49-F238E27FC236}">
                <a16:creationId xmlns:a16="http://schemas.microsoft.com/office/drawing/2014/main" id="{851DFB97-9562-4132-A8F7-DA1D97EBD4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9150" y="2371725"/>
            <a:ext cx="4276727" cy="1133475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title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92859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2">
            <a:extLst>
              <a:ext uri="{FF2B5EF4-FFF2-40B4-BE49-F238E27FC236}">
                <a16:creationId xmlns:a16="http://schemas.microsoft.com/office/drawing/2014/main" id="{08F75EDB-B5FA-4397-871E-577305CED87E}"/>
              </a:ext>
            </a:extLst>
          </p:cNvPr>
          <p:cNvSpPr/>
          <p:nvPr userDrawn="1"/>
        </p:nvSpPr>
        <p:spPr>
          <a:xfrm>
            <a:off x="0" y="1893455"/>
            <a:ext cx="6096001" cy="2958856"/>
          </a:xfrm>
          <a:custGeom>
            <a:avLst/>
            <a:gdLst>
              <a:gd name="connsiteX0" fmla="*/ 0 w 7241024"/>
              <a:gd name="connsiteY0" fmla="*/ 0 h 2648060"/>
              <a:gd name="connsiteX1" fmla="*/ 7241024 w 7241024"/>
              <a:gd name="connsiteY1" fmla="*/ 0 h 2648060"/>
              <a:gd name="connsiteX2" fmla="*/ 7241024 w 7241024"/>
              <a:gd name="connsiteY2" fmla="*/ 2648060 h 2648060"/>
              <a:gd name="connsiteX3" fmla="*/ 0 w 7241024"/>
              <a:gd name="connsiteY3" fmla="*/ 2648060 h 2648060"/>
              <a:gd name="connsiteX4" fmla="*/ 0 w 7241024"/>
              <a:gd name="connsiteY4" fmla="*/ 0 h 2648060"/>
              <a:gd name="connsiteX0" fmla="*/ 0 w 7241024"/>
              <a:gd name="connsiteY0" fmla="*/ 0 h 2666913"/>
              <a:gd name="connsiteX1" fmla="*/ 7241024 w 7241024"/>
              <a:gd name="connsiteY1" fmla="*/ 0 h 2666913"/>
              <a:gd name="connsiteX2" fmla="*/ 5506492 w 7241024"/>
              <a:gd name="connsiteY2" fmla="*/ 2666913 h 2666913"/>
              <a:gd name="connsiteX3" fmla="*/ 0 w 7241024"/>
              <a:gd name="connsiteY3" fmla="*/ 2648060 h 2666913"/>
              <a:gd name="connsiteX4" fmla="*/ 0 w 7241024"/>
              <a:gd name="connsiteY4" fmla="*/ 0 h 2666913"/>
              <a:gd name="connsiteX0" fmla="*/ 0 w 7241024"/>
              <a:gd name="connsiteY0" fmla="*/ 0 h 2657487"/>
              <a:gd name="connsiteX1" fmla="*/ 7241024 w 7241024"/>
              <a:gd name="connsiteY1" fmla="*/ 0 h 2657487"/>
              <a:gd name="connsiteX2" fmla="*/ 5977832 w 7241024"/>
              <a:gd name="connsiteY2" fmla="*/ 2657487 h 2657487"/>
              <a:gd name="connsiteX3" fmla="*/ 0 w 7241024"/>
              <a:gd name="connsiteY3" fmla="*/ 2648060 h 2657487"/>
              <a:gd name="connsiteX4" fmla="*/ 0 w 7241024"/>
              <a:gd name="connsiteY4" fmla="*/ 0 h 2657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41024" h="2657487">
                <a:moveTo>
                  <a:pt x="0" y="0"/>
                </a:moveTo>
                <a:lnTo>
                  <a:pt x="7241024" y="0"/>
                </a:lnTo>
                <a:lnTo>
                  <a:pt x="5977832" y="2657487"/>
                </a:lnTo>
                <a:lnTo>
                  <a:pt x="0" y="2648060"/>
                </a:lnTo>
                <a:lnTo>
                  <a:pt x="0" y="0"/>
                </a:lnTo>
                <a:close/>
              </a:path>
            </a:pathLst>
          </a:custGeom>
          <a:solidFill>
            <a:srgbClr val="FFB7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版面配置區 4">
            <a:extLst>
              <a:ext uri="{FF2B5EF4-FFF2-40B4-BE49-F238E27FC236}">
                <a16:creationId xmlns:a16="http://schemas.microsoft.com/office/drawing/2014/main" id="{B6751772-66FC-4977-B75E-A7C127D6BB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9149" y="3672681"/>
            <a:ext cx="4276727" cy="75088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subtitle</a:t>
            </a:r>
            <a:endParaRPr lang="zh-TW" altLang="en-US"/>
          </a:p>
        </p:txBody>
      </p:sp>
      <p:sp>
        <p:nvSpPr>
          <p:cNvPr id="13" name="標題 2">
            <a:extLst>
              <a:ext uri="{FF2B5EF4-FFF2-40B4-BE49-F238E27FC236}">
                <a16:creationId xmlns:a16="http://schemas.microsoft.com/office/drawing/2014/main" id="{18956F97-604A-45AB-B855-62E6893FB1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9150" y="2371725"/>
            <a:ext cx="4276727" cy="1133475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title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30271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1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8047A0-9290-4241-A515-DB06C58A13F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38200" y="3437732"/>
            <a:ext cx="2297905" cy="2297905"/>
          </a:xfrm>
          <a:prstGeom prst="ellipse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A9B6F991-5E72-C143-9DD2-5DB2EA3D5C8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477342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55E1964-9A2B-6D46-A895-E0602C34217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16483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18D1F95-3179-1346-BB1C-1CD55CAC4BF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755625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B51FFBF4-A223-4C5B-9A11-7F2B0D077586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149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584200"/>
            <a:ext cx="4089665" cy="4072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4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2006455"/>
            <a:ext cx="4089666" cy="81421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8" name="Shape 2238">
            <a:extLst>
              <a:ext uri="{FF2B5EF4-FFF2-40B4-BE49-F238E27FC236}">
                <a16:creationId xmlns:a16="http://schemas.microsoft.com/office/drawing/2014/main" id="{7FFD183F-A078-8E4B-9BFB-AE8500F490DA}"/>
              </a:ext>
            </a:extLst>
          </p:cNvPr>
          <p:cNvSpPr/>
          <p:nvPr userDrawn="1"/>
        </p:nvSpPr>
        <p:spPr>
          <a:xfrm>
            <a:off x="838200" y="3259147"/>
            <a:ext cx="2361056" cy="0"/>
          </a:xfrm>
          <a:prstGeom prst="line">
            <a:avLst/>
          </a:prstGeom>
          <a:ln w="28575" cap="rnd">
            <a:solidFill>
              <a:schemeClr val="bg1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AB64EB5-306C-A240-AD5A-13F687F006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3208" y="1800321"/>
            <a:ext cx="6105940" cy="31805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add text</a:t>
            </a:r>
            <a:endParaRPr lang="x-none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BF92DE6-E2FD-7941-A672-D45096302D9C}"/>
              </a:ext>
            </a:extLst>
          </p:cNvPr>
          <p:cNvCxnSpPr>
            <a:cxnSpLocks/>
          </p:cNvCxnSpPr>
          <p:nvPr userDrawn="1"/>
        </p:nvCxnSpPr>
        <p:spPr>
          <a:xfrm>
            <a:off x="5463208" y="1584200"/>
            <a:ext cx="610594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B82968-A4A8-A24B-B84F-2ECB2715CD36}"/>
              </a:ext>
            </a:extLst>
          </p:cNvPr>
          <p:cNvCxnSpPr>
            <a:cxnSpLocks/>
          </p:cNvCxnSpPr>
          <p:nvPr userDrawn="1"/>
        </p:nvCxnSpPr>
        <p:spPr>
          <a:xfrm>
            <a:off x="5463208" y="5215296"/>
            <a:ext cx="610594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976495D-DEE0-AE43-A64E-7AE20D85AE66}"/>
              </a:ext>
            </a:extLst>
          </p:cNvPr>
          <p:cNvSpPr txBox="1"/>
          <p:nvPr userDrawn="1"/>
        </p:nvSpPr>
        <p:spPr>
          <a:xfrm rot="10800000">
            <a:off x="10760765" y="14540"/>
            <a:ext cx="9508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9600">
                <a:solidFill>
                  <a:schemeClr val="tx2"/>
                </a:solidFill>
              </a:rPr>
              <a:t>“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D0CF87D9-D0D0-45F4-983F-BC7F98E4BED5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2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47155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6">
    <p:bg>
      <p:bgPr>
        <a:solidFill>
          <a:srgbClr val="E125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584200"/>
            <a:ext cx="4089665" cy="4072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2006455"/>
            <a:ext cx="4089666" cy="81421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AB64EB5-306C-A240-AD5A-13F687F006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3208" y="1800321"/>
            <a:ext cx="6105940" cy="31805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add text</a:t>
            </a:r>
            <a:endParaRPr lang="x-none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BF92DE6-E2FD-7941-A672-D45096302D9C}"/>
              </a:ext>
            </a:extLst>
          </p:cNvPr>
          <p:cNvCxnSpPr>
            <a:cxnSpLocks/>
          </p:cNvCxnSpPr>
          <p:nvPr userDrawn="1"/>
        </p:nvCxnSpPr>
        <p:spPr>
          <a:xfrm>
            <a:off x="5463208" y="1584200"/>
            <a:ext cx="61059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B82968-A4A8-A24B-B84F-2ECB2715CD36}"/>
              </a:ext>
            </a:extLst>
          </p:cNvPr>
          <p:cNvCxnSpPr>
            <a:cxnSpLocks/>
          </p:cNvCxnSpPr>
          <p:nvPr userDrawn="1"/>
        </p:nvCxnSpPr>
        <p:spPr>
          <a:xfrm>
            <a:off x="5463208" y="5215296"/>
            <a:ext cx="61059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976495D-DEE0-AE43-A64E-7AE20D85AE66}"/>
              </a:ext>
            </a:extLst>
          </p:cNvPr>
          <p:cNvSpPr txBox="1"/>
          <p:nvPr userDrawn="1"/>
        </p:nvSpPr>
        <p:spPr>
          <a:xfrm rot="10800000">
            <a:off x="10760765" y="14540"/>
            <a:ext cx="950843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x-none" sz="9600">
                <a:solidFill>
                  <a:schemeClr val="bg1"/>
                </a:solidFill>
              </a:rPr>
              <a:t>“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6393484-E6B2-4EDB-B578-4161742E1871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2" name="矩形 11"/>
          <p:cNvSpPr/>
          <p:nvPr userDrawn="1"/>
        </p:nvSpPr>
        <p:spPr>
          <a:xfrm>
            <a:off x="838200" y="6400411"/>
            <a:ext cx="2513509" cy="276999"/>
          </a:xfrm>
          <a:prstGeom prst="rect">
            <a:avLst/>
          </a:prstGeom>
          <a:solidFill>
            <a:srgbClr val="E1251B"/>
          </a:solidFill>
        </p:spPr>
        <p:txBody>
          <a:bodyPr wrap="none">
            <a:spAutoFit/>
          </a:bodyPr>
          <a:lstStyle/>
          <a:p>
            <a:pPr algn="l"/>
            <a:r>
              <a:rPr lang="en-US" altLang="zh-TW" sz="1200" b="1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| Leading Edge AI Computing</a:t>
            </a:r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4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72034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8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276">
            <a:extLst>
              <a:ext uri="{FF2B5EF4-FFF2-40B4-BE49-F238E27FC236}">
                <a16:creationId xmlns:a16="http://schemas.microsoft.com/office/drawing/2014/main" id="{02F5A33F-959D-F64E-8AFF-0FB7029FDC21}"/>
              </a:ext>
            </a:extLst>
          </p:cNvPr>
          <p:cNvSpPr/>
          <p:nvPr/>
        </p:nvSpPr>
        <p:spPr>
          <a:xfrm>
            <a:off x="8729402" y="2349500"/>
            <a:ext cx="2575675" cy="3319933"/>
          </a:xfrm>
          <a:prstGeom prst="rect">
            <a:avLst/>
          </a:prstGeom>
          <a:solidFill>
            <a:schemeClr val="tx1">
              <a:lumMod val="50000"/>
              <a:lumOff val="50000"/>
              <a:alpha val="14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3" name="Shape 275">
            <a:extLst>
              <a:ext uri="{FF2B5EF4-FFF2-40B4-BE49-F238E27FC236}">
                <a16:creationId xmlns:a16="http://schemas.microsoft.com/office/drawing/2014/main" id="{73049E87-5175-0144-BE91-E0947C5AD071}"/>
              </a:ext>
            </a:extLst>
          </p:cNvPr>
          <p:cNvSpPr/>
          <p:nvPr/>
        </p:nvSpPr>
        <p:spPr>
          <a:xfrm>
            <a:off x="6093359" y="2349500"/>
            <a:ext cx="2575675" cy="3319933"/>
          </a:xfrm>
          <a:prstGeom prst="rect">
            <a:avLst/>
          </a:prstGeom>
          <a:solidFill>
            <a:schemeClr val="tx1">
              <a:lumMod val="50000"/>
              <a:lumOff val="50000"/>
              <a:alpha val="14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6" name="Shape 281">
            <a:extLst>
              <a:ext uri="{FF2B5EF4-FFF2-40B4-BE49-F238E27FC236}">
                <a16:creationId xmlns:a16="http://schemas.microsoft.com/office/drawing/2014/main" id="{6737AF81-5FF7-0A42-9FA4-87695FAFBF9F}"/>
              </a:ext>
            </a:extLst>
          </p:cNvPr>
          <p:cNvSpPr/>
          <p:nvPr/>
        </p:nvSpPr>
        <p:spPr>
          <a:xfrm>
            <a:off x="3457317" y="1946121"/>
            <a:ext cx="2575675" cy="3868410"/>
          </a:xfrm>
          <a:prstGeom prst="rect">
            <a:avLst/>
          </a:prstGeom>
          <a:solidFill>
            <a:schemeClr val="tx1">
              <a:alpha val="38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0" name="標題 1"/>
          <p:cNvSpPr>
            <a:spLocks noGrp="1"/>
          </p:cNvSpPr>
          <p:nvPr>
            <p:ph type="title" hasCustomPrompt="1"/>
          </p:nvPr>
        </p:nvSpPr>
        <p:spPr>
          <a:xfrm>
            <a:off x="838202" y="783312"/>
            <a:ext cx="4821130" cy="567623"/>
          </a:xfrm>
          <a:prstGeom prst="rect">
            <a:avLst/>
          </a:prstGeom>
        </p:spPr>
        <p:txBody>
          <a:bodyPr anchor="t"/>
          <a:lstStyle>
            <a:lvl1pPr>
              <a:defRPr lang="en-US" altLang="zh-TW" sz="2800" b="1" kern="1200" dirty="0" smtClean="0">
                <a:solidFill>
                  <a:srgbClr val="79797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068546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2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/>
        </p:nvSpPr>
        <p:spPr>
          <a:xfrm>
            <a:off x="821274" y="2349500"/>
            <a:ext cx="2575675" cy="3319933"/>
          </a:xfrm>
          <a:prstGeom prst="rect">
            <a:avLst/>
          </a:prstGeom>
          <a:solidFill>
            <a:schemeClr val="tx1">
              <a:lumMod val="50000"/>
              <a:lumOff val="50000"/>
              <a:alpha val="14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5" name="Shape 280">
            <a:extLst>
              <a:ext uri="{FF2B5EF4-FFF2-40B4-BE49-F238E27FC236}">
                <a16:creationId xmlns:a16="http://schemas.microsoft.com/office/drawing/2014/main" id="{39D03D16-A263-5A4E-91F3-66364E9ED523}"/>
              </a:ext>
            </a:extLst>
          </p:cNvPr>
          <p:cNvSpPr/>
          <p:nvPr userDrawn="1"/>
        </p:nvSpPr>
        <p:spPr>
          <a:xfrm>
            <a:off x="1076159" y="4987536"/>
            <a:ext cx="2065906" cy="416361"/>
          </a:xfrm>
          <a:prstGeom prst="roundRect">
            <a:avLst>
              <a:gd name="adj" fmla="val 10267"/>
            </a:avLst>
          </a:prstGeom>
          <a:solidFill>
            <a:schemeClr val="tx1">
              <a:lumMod val="25000"/>
              <a:lumOff val="75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7" name="Shape 282">
            <a:extLst>
              <a:ext uri="{FF2B5EF4-FFF2-40B4-BE49-F238E27FC236}">
                <a16:creationId xmlns:a16="http://schemas.microsoft.com/office/drawing/2014/main" id="{617855CB-6B22-4B4C-BEAD-09BC34144B8C}"/>
              </a:ext>
            </a:extLst>
          </p:cNvPr>
          <p:cNvSpPr/>
          <p:nvPr/>
        </p:nvSpPr>
        <p:spPr>
          <a:xfrm>
            <a:off x="3712201" y="5086876"/>
            <a:ext cx="2065906" cy="416361"/>
          </a:xfrm>
          <a:prstGeom prst="roundRect">
            <a:avLst>
              <a:gd name="adj" fmla="val 10267"/>
            </a:avLst>
          </a:prstGeom>
          <a:solidFill>
            <a:srgbClr val="E1251B"/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8" name="Shape 283">
            <a:extLst>
              <a:ext uri="{FF2B5EF4-FFF2-40B4-BE49-F238E27FC236}">
                <a16:creationId xmlns:a16="http://schemas.microsoft.com/office/drawing/2014/main" id="{69CD9C39-B7B9-7446-985C-5D99B0BF800F}"/>
              </a:ext>
            </a:extLst>
          </p:cNvPr>
          <p:cNvSpPr/>
          <p:nvPr/>
        </p:nvSpPr>
        <p:spPr>
          <a:xfrm>
            <a:off x="6361050" y="4983658"/>
            <a:ext cx="2065906" cy="416361"/>
          </a:xfrm>
          <a:prstGeom prst="roundRect">
            <a:avLst>
              <a:gd name="adj" fmla="val 10267"/>
            </a:avLst>
          </a:prstGeom>
          <a:solidFill>
            <a:schemeClr val="tx1">
              <a:lumMod val="25000"/>
              <a:lumOff val="75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9" name="Shape 284">
            <a:extLst>
              <a:ext uri="{FF2B5EF4-FFF2-40B4-BE49-F238E27FC236}">
                <a16:creationId xmlns:a16="http://schemas.microsoft.com/office/drawing/2014/main" id="{8C70D81E-479E-D347-9D8F-DA4DD9ACACD4}"/>
              </a:ext>
            </a:extLst>
          </p:cNvPr>
          <p:cNvSpPr/>
          <p:nvPr/>
        </p:nvSpPr>
        <p:spPr>
          <a:xfrm>
            <a:off x="9019764" y="4987535"/>
            <a:ext cx="2065906" cy="416361"/>
          </a:xfrm>
          <a:prstGeom prst="roundRect">
            <a:avLst>
              <a:gd name="adj" fmla="val 10267"/>
            </a:avLst>
          </a:prstGeom>
          <a:solidFill>
            <a:schemeClr val="tx1">
              <a:lumMod val="25000"/>
              <a:lumOff val="75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9" name="Shape 293">
            <a:extLst>
              <a:ext uri="{FF2B5EF4-FFF2-40B4-BE49-F238E27FC236}">
                <a16:creationId xmlns:a16="http://schemas.microsoft.com/office/drawing/2014/main" id="{CC0986E7-5133-CB46-BBCC-2F5E704FA816}"/>
              </a:ext>
            </a:extLst>
          </p:cNvPr>
          <p:cNvSpPr/>
          <p:nvPr/>
        </p:nvSpPr>
        <p:spPr>
          <a:xfrm>
            <a:off x="1076159" y="3706910"/>
            <a:ext cx="2074635" cy="0"/>
          </a:xfrm>
          <a:prstGeom prst="line">
            <a:avLst/>
          </a:prstGeom>
          <a:ln w="25400">
            <a:solidFill>
              <a:schemeClr val="tx2">
                <a:alpha val="20000"/>
              </a:scheme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5" name="Shape 299">
            <a:extLst>
              <a:ext uri="{FF2B5EF4-FFF2-40B4-BE49-F238E27FC236}">
                <a16:creationId xmlns:a16="http://schemas.microsoft.com/office/drawing/2014/main" id="{4F2DFE59-008B-F44D-9F53-94B4ED2EF628}"/>
              </a:ext>
            </a:extLst>
          </p:cNvPr>
          <p:cNvSpPr/>
          <p:nvPr/>
        </p:nvSpPr>
        <p:spPr>
          <a:xfrm>
            <a:off x="3725616" y="3287810"/>
            <a:ext cx="2074635" cy="0"/>
          </a:xfrm>
          <a:prstGeom prst="line">
            <a:avLst/>
          </a:prstGeom>
          <a:ln w="25400">
            <a:solidFill>
              <a:srgbClr val="FFFFFF">
                <a:alpha val="70000"/>
              </a:srgb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7" name="Shape 301">
            <a:extLst>
              <a:ext uri="{FF2B5EF4-FFF2-40B4-BE49-F238E27FC236}">
                <a16:creationId xmlns:a16="http://schemas.microsoft.com/office/drawing/2014/main" id="{39A2748C-0ECC-A246-A928-D59DF220D0EB}"/>
              </a:ext>
            </a:extLst>
          </p:cNvPr>
          <p:cNvSpPr/>
          <p:nvPr/>
        </p:nvSpPr>
        <p:spPr>
          <a:xfrm>
            <a:off x="6361050" y="3625124"/>
            <a:ext cx="2074635" cy="0"/>
          </a:xfrm>
          <a:prstGeom prst="line">
            <a:avLst/>
          </a:prstGeom>
          <a:ln w="25400">
            <a:solidFill>
              <a:schemeClr val="tx2">
                <a:alpha val="20000"/>
              </a:scheme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9" name="Shape 303">
            <a:extLst>
              <a:ext uri="{FF2B5EF4-FFF2-40B4-BE49-F238E27FC236}">
                <a16:creationId xmlns:a16="http://schemas.microsoft.com/office/drawing/2014/main" id="{2B1E1DB1-B900-444D-9A16-D47E9A2C8924}"/>
              </a:ext>
            </a:extLst>
          </p:cNvPr>
          <p:cNvSpPr/>
          <p:nvPr/>
        </p:nvSpPr>
        <p:spPr>
          <a:xfrm>
            <a:off x="8975557" y="3656498"/>
            <a:ext cx="2074635" cy="0"/>
          </a:xfrm>
          <a:prstGeom prst="line">
            <a:avLst/>
          </a:prstGeom>
          <a:ln w="25400">
            <a:solidFill>
              <a:schemeClr val="tx2">
                <a:alpha val="20000"/>
              </a:scheme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37" hasCustomPrompt="1"/>
          </p:nvPr>
        </p:nvSpPr>
        <p:spPr>
          <a:xfrm rot="10800000" flipH="1" flipV="1">
            <a:off x="1666065" y="3059551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$14</a:t>
            </a:r>
          </a:p>
        </p:txBody>
      </p:sp>
      <p:sp>
        <p:nvSpPr>
          <p:cNvPr id="39" name="Text Placeholder 7"/>
          <p:cNvSpPr>
            <a:spLocks noGrp="1"/>
          </p:cNvSpPr>
          <p:nvPr>
            <p:ph type="body" sz="quarter" idx="38" hasCustomPrompt="1"/>
          </p:nvPr>
        </p:nvSpPr>
        <p:spPr>
          <a:xfrm rot="10800000" flipH="1" flipV="1">
            <a:off x="1095825" y="2652094"/>
            <a:ext cx="2046239" cy="23082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START UP</a:t>
            </a:r>
          </a:p>
        </p:txBody>
      </p:sp>
      <p:sp>
        <p:nvSpPr>
          <p:cNvPr id="40" name="Text Placeholder 7"/>
          <p:cNvSpPr>
            <a:spLocks noGrp="1"/>
          </p:cNvSpPr>
          <p:nvPr>
            <p:ph type="body" sz="quarter" idx="39" hasCustomPrompt="1"/>
          </p:nvPr>
        </p:nvSpPr>
        <p:spPr>
          <a:xfrm rot="10800000" flipH="1" flipV="1">
            <a:off x="1095827" y="3829419"/>
            <a:ext cx="2046238" cy="10037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41" name="Text Placeholder 7"/>
          <p:cNvSpPr>
            <a:spLocks noGrp="1"/>
          </p:cNvSpPr>
          <p:nvPr>
            <p:ph type="body" sz="quarter" idx="40" hasCustomPrompt="1"/>
          </p:nvPr>
        </p:nvSpPr>
        <p:spPr>
          <a:xfrm rot="10800000" flipH="1" flipV="1">
            <a:off x="4311884" y="2648714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$14</a:t>
            </a:r>
          </a:p>
        </p:txBody>
      </p:sp>
      <p:sp>
        <p:nvSpPr>
          <p:cNvPr id="71" name="Text Placeholder 7"/>
          <p:cNvSpPr>
            <a:spLocks noGrp="1"/>
          </p:cNvSpPr>
          <p:nvPr>
            <p:ph type="body" sz="quarter" idx="41" hasCustomPrompt="1"/>
          </p:nvPr>
        </p:nvSpPr>
        <p:spPr>
          <a:xfrm rot="10800000" flipH="1" flipV="1">
            <a:off x="3736687" y="2272916"/>
            <a:ext cx="2052491" cy="26131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BIZ PLAN</a:t>
            </a:r>
          </a:p>
        </p:txBody>
      </p:sp>
      <p:sp>
        <p:nvSpPr>
          <p:cNvPr id="72" name="Text Placeholder 7"/>
          <p:cNvSpPr>
            <a:spLocks noGrp="1"/>
          </p:cNvSpPr>
          <p:nvPr>
            <p:ph type="body" sz="quarter" idx="42" hasCustomPrompt="1"/>
          </p:nvPr>
        </p:nvSpPr>
        <p:spPr>
          <a:xfrm rot="10800000" flipH="1" flipV="1">
            <a:off x="3741646" y="3418582"/>
            <a:ext cx="2046238" cy="14145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84" name="Text Placeholder 7"/>
          <p:cNvSpPr>
            <a:spLocks noGrp="1"/>
          </p:cNvSpPr>
          <p:nvPr>
            <p:ph type="body" sz="quarter" idx="43" hasCustomPrompt="1"/>
          </p:nvPr>
        </p:nvSpPr>
        <p:spPr>
          <a:xfrm rot="10800000" flipH="1" flipV="1">
            <a:off x="6925344" y="2998933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$14</a:t>
            </a:r>
          </a:p>
        </p:txBody>
      </p:sp>
      <p:sp>
        <p:nvSpPr>
          <p:cNvPr id="85" name="Text Placeholder 7"/>
          <p:cNvSpPr>
            <a:spLocks noGrp="1"/>
          </p:cNvSpPr>
          <p:nvPr>
            <p:ph type="body" sz="quarter" idx="44" hasCustomPrompt="1"/>
          </p:nvPr>
        </p:nvSpPr>
        <p:spPr>
          <a:xfrm rot="10800000" flipH="1" flipV="1">
            <a:off x="6344182" y="2646278"/>
            <a:ext cx="2074635" cy="23082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PRO</a:t>
            </a:r>
          </a:p>
        </p:txBody>
      </p:sp>
      <p:sp>
        <p:nvSpPr>
          <p:cNvPr id="86" name="Text Placeholder 7"/>
          <p:cNvSpPr>
            <a:spLocks noGrp="1"/>
          </p:cNvSpPr>
          <p:nvPr>
            <p:ph type="body" sz="quarter" idx="45" hasCustomPrompt="1"/>
          </p:nvPr>
        </p:nvSpPr>
        <p:spPr>
          <a:xfrm rot="10800000" flipH="1" flipV="1">
            <a:off x="6355106" y="3768801"/>
            <a:ext cx="2046238" cy="10643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87" name="Text Placeholder 7"/>
          <p:cNvSpPr>
            <a:spLocks noGrp="1"/>
          </p:cNvSpPr>
          <p:nvPr>
            <p:ph type="body" sz="quarter" idx="46" hasCustomPrompt="1"/>
          </p:nvPr>
        </p:nvSpPr>
        <p:spPr>
          <a:xfrm rot="10800000" flipH="1" flipV="1">
            <a:off x="9590002" y="3053734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$14</a:t>
            </a:r>
          </a:p>
        </p:txBody>
      </p:sp>
      <p:sp>
        <p:nvSpPr>
          <p:cNvPr id="88" name="Text Placeholder 7"/>
          <p:cNvSpPr>
            <a:spLocks noGrp="1"/>
          </p:cNvSpPr>
          <p:nvPr>
            <p:ph type="body" sz="quarter" idx="47" hasCustomPrompt="1"/>
          </p:nvPr>
        </p:nvSpPr>
        <p:spPr>
          <a:xfrm rot="10800000" flipH="1" flipV="1">
            <a:off x="9019764" y="2646278"/>
            <a:ext cx="2030428" cy="2555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UNLIMITED</a:t>
            </a:r>
          </a:p>
        </p:txBody>
      </p:sp>
      <p:sp>
        <p:nvSpPr>
          <p:cNvPr id="89" name="Text Placeholder 7"/>
          <p:cNvSpPr>
            <a:spLocks noGrp="1"/>
          </p:cNvSpPr>
          <p:nvPr>
            <p:ph type="body" sz="quarter" idx="48" hasCustomPrompt="1"/>
          </p:nvPr>
        </p:nvSpPr>
        <p:spPr>
          <a:xfrm rot="10800000" flipH="1" flipV="1">
            <a:off x="9019764" y="3823602"/>
            <a:ext cx="2046238" cy="10150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90" name="Text Placeholder 7"/>
          <p:cNvSpPr>
            <a:spLocks noGrp="1"/>
          </p:cNvSpPr>
          <p:nvPr>
            <p:ph type="body" sz="quarter" idx="49" hasCustomPrompt="1"/>
          </p:nvPr>
        </p:nvSpPr>
        <p:spPr>
          <a:xfrm rot="10800000" flipH="1" flipV="1">
            <a:off x="1063854" y="4987537"/>
            <a:ext cx="2032826" cy="41636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More Info</a:t>
            </a:r>
          </a:p>
        </p:txBody>
      </p:sp>
      <p:sp>
        <p:nvSpPr>
          <p:cNvPr id="91" name="Text Placeholder 7"/>
          <p:cNvSpPr>
            <a:spLocks noGrp="1"/>
          </p:cNvSpPr>
          <p:nvPr>
            <p:ph type="body" sz="quarter" idx="50" hasCustomPrompt="1"/>
          </p:nvPr>
        </p:nvSpPr>
        <p:spPr>
          <a:xfrm rot="10800000" flipH="1" flipV="1">
            <a:off x="3725616" y="5074597"/>
            <a:ext cx="2065906" cy="41636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More Info</a:t>
            </a:r>
          </a:p>
        </p:txBody>
      </p:sp>
      <p:sp>
        <p:nvSpPr>
          <p:cNvPr id="93" name="Text Placeholder 7"/>
          <p:cNvSpPr>
            <a:spLocks noGrp="1"/>
          </p:cNvSpPr>
          <p:nvPr>
            <p:ph type="body" sz="quarter" idx="51" hasCustomPrompt="1"/>
          </p:nvPr>
        </p:nvSpPr>
        <p:spPr>
          <a:xfrm rot="10800000" flipH="1" flipV="1">
            <a:off x="6345272" y="4983658"/>
            <a:ext cx="2065906" cy="40592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More Info</a:t>
            </a:r>
          </a:p>
        </p:txBody>
      </p:sp>
      <p:sp>
        <p:nvSpPr>
          <p:cNvPr id="94" name="Text Placeholder 7"/>
          <p:cNvSpPr>
            <a:spLocks noGrp="1"/>
          </p:cNvSpPr>
          <p:nvPr>
            <p:ph type="body" sz="quarter" idx="52" hasCustomPrompt="1"/>
          </p:nvPr>
        </p:nvSpPr>
        <p:spPr>
          <a:xfrm rot="10800000" flipH="1" flipV="1">
            <a:off x="9009930" y="4979658"/>
            <a:ext cx="2065906" cy="41636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More Info</a:t>
            </a:r>
          </a:p>
        </p:txBody>
      </p:sp>
      <p:sp>
        <p:nvSpPr>
          <p:cNvPr id="38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2E046B86-B3C7-43B6-ACEC-845CF4DC0852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53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35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文字版面配置區 3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76551"/>
            <a:ext cx="4821130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0325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717" y="3821113"/>
            <a:ext cx="3490912" cy="1076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zh-TW"/>
              <a:t>Click to add subtitle</a:t>
            </a:r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4983" y="2456623"/>
            <a:ext cx="4075150" cy="87352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altLang="zh-TW"/>
              <a:t>Click to add title</a:t>
            </a:r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/>
              <a:t>02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E1251B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37166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57" name="文字版面配置區 13"/>
          <p:cNvSpPr>
            <a:spLocks noGrp="1"/>
          </p:cNvSpPr>
          <p:nvPr>
            <p:ph type="body" sz="quarter" idx="18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Text – Author and/or Date</a:t>
            </a:r>
            <a:endParaRPr lang="zh-TW" altLang="en-US"/>
          </a:p>
        </p:txBody>
      </p:sp>
      <p:pic>
        <p:nvPicPr>
          <p:cNvPr id="55" name="圖片 54">
            <a:extLst>
              <a:ext uri="{FF2B5EF4-FFF2-40B4-BE49-F238E27FC236}">
                <a16:creationId xmlns:a16="http://schemas.microsoft.com/office/drawing/2014/main" id="{5212357C-B2F0-41C3-807B-03F04196EC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3254" y="394804"/>
            <a:ext cx="2815709" cy="11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1300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8374"/>
            <a:ext cx="4884176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9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8" y="470067"/>
            <a:ext cx="4884176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198" y="1696565"/>
            <a:ext cx="4884176" cy="4447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endParaRPr lang="en-US"/>
          </a:p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28C7F33F-35C7-8247-BDDD-DAB48F6B71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87844" y="470067"/>
            <a:ext cx="5365955" cy="581643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09FED532-C9F3-463E-82CC-978F5CDF07CA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98662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8123"/>
            <a:ext cx="4351640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5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470067"/>
            <a:ext cx="4351639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48394" y="0"/>
            <a:ext cx="6643606" cy="628650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198" y="1696565"/>
            <a:ext cx="4351640" cy="44323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add text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C226503A-1600-4C15-9E03-C73AB3A19941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34199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3 - long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0" y="2001365"/>
            <a:ext cx="4351638" cy="41275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add text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8468"/>
            <a:ext cx="4351640" cy="84464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two lines of text</a:t>
            </a:r>
            <a:endParaRPr lang="zh-TW" altLang="en-US"/>
          </a:p>
        </p:txBody>
      </p:sp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470067"/>
            <a:ext cx="4351639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0C12D9F-4CE1-104B-B962-147434A1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x-none"/>
              <a:t>02</a:t>
            </a:r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FCDDEB12-3D73-3E48-9675-E8F7085227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48394" y="0"/>
            <a:ext cx="6643606" cy="628650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149081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3873"/>
            <a:ext cx="4821129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6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1" y="473550"/>
            <a:ext cx="4821128" cy="2806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8" y="2074952"/>
            <a:ext cx="10515597" cy="394690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7" y="477794"/>
            <a:ext cx="5257799" cy="12386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edit master text</a:t>
            </a:r>
            <a:endParaRPr lang="x-none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800023A6-2AAE-4B26-9704-54ED31B5E804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4517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&amp; Imag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3873"/>
            <a:ext cx="4821129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6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1" y="473550"/>
            <a:ext cx="4821128" cy="2806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8" y="2074952"/>
            <a:ext cx="6917407" cy="394690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7" y="477794"/>
            <a:ext cx="5257799" cy="12386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edit master text</a:t>
            </a:r>
            <a:endParaRPr lang="x-none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800023A6-2AAE-4B26-9704-54ED31B5E804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034587" y="2074953"/>
            <a:ext cx="3319209" cy="3940874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1931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標題 1"/>
          <p:cNvSpPr>
            <a:spLocks noGrp="1"/>
          </p:cNvSpPr>
          <p:nvPr>
            <p:ph type="title" hasCustomPrompt="1"/>
          </p:nvPr>
        </p:nvSpPr>
        <p:spPr>
          <a:xfrm>
            <a:off x="838197" y="787508"/>
            <a:ext cx="10527895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9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469452"/>
            <a:ext cx="1052789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9" y="2074952"/>
            <a:ext cx="3319209" cy="191846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74BDEDD2-10A6-064F-9E9F-17B997CEE2F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442950" y="2074952"/>
            <a:ext cx="3319209" cy="192149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47702" y="2074952"/>
            <a:ext cx="3319209" cy="1921494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D6881CDE-CD6E-DA47-BB7F-D47B661619A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50489" y="4181779"/>
            <a:ext cx="3306919" cy="9941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 baseline="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D8FF869C-B8A0-458B-A545-99D09A9C40D1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4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D6881CDE-CD6E-DA47-BB7F-D47B661619A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449094" y="4184804"/>
            <a:ext cx="3306919" cy="9941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 baseline="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D6881CDE-CD6E-DA47-BB7F-D47B661619A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8046881" y="4181779"/>
            <a:ext cx="3320030" cy="9941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 baseline="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80018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7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4410317" y="4488480"/>
            <a:ext cx="3370735" cy="1631391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65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838202" y="4488481"/>
            <a:ext cx="3369600" cy="1631390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202" y="785402"/>
            <a:ext cx="10515600" cy="556349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24" name="文字版面配置區 23"/>
          <p:cNvSpPr>
            <a:spLocks noGrp="1"/>
          </p:cNvSpPr>
          <p:nvPr>
            <p:ph type="body" sz="quarter" idx="13" hasCustomPrompt="1"/>
          </p:nvPr>
        </p:nvSpPr>
        <p:spPr>
          <a:xfrm>
            <a:off x="1046627" y="5066270"/>
            <a:ext cx="2952750" cy="816281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6" name="圖片版面配置區 25"/>
          <p:cNvSpPr>
            <a:spLocks noGrp="1"/>
          </p:cNvSpPr>
          <p:nvPr>
            <p:ph type="pic" sz="quarter" idx="14" hasCustomPrompt="1"/>
          </p:nvPr>
        </p:nvSpPr>
        <p:spPr>
          <a:xfrm>
            <a:off x="838202" y="2419981"/>
            <a:ext cx="3369600" cy="2068499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/>
              <a:t> </a:t>
            </a:r>
            <a:endParaRPr lang="zh-TW" altLang="en-US"/>
          </a:p>
        </p:txBody>
      </p:sp>
      <p:sp>
        <p:nvSpPr>
          <p:cNvPr id="35" name="文字版面配置區 3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76551"/>
            <a:ext cx="10515600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0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7983565" y="4488481"/>
            <a:ext cx="3364257" cy="1631391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74" name="文字版面配置區 23"/>
          <p:cNvSpPr>
            <a:spLocks noGrp="1"/>
          </p:cNvSpPr>
          <p:nvPr>
            <p:ph type="body" sz="quarter" idx="26" hasCustomPrompt="1"/>
          </p:nvPr>
        </p:nvSpPr>
        <p:spPr>
          <a:xfrm>
            <a:off x="8248925" y="5066269"/>
            <a:ext cx="2952750" cy="800186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75" name="圖片版面配置區 25"/>
          <p:cNvSpPr>
            <a:spLocks noGrp="1"/>
          </p:cNvSpPr>
          <p:nvPr>
            <p:ph type="pic" sz="quarter" idx="27" hasCustomPrompt="1"/>
          </p:nvPr>
        </p:nvSpPr>
        <p:spPr>
          <a:xfrm>
            <a:off x="7983569" y="2419981"/>
            <a:ext cx="3370232" cy="2068499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/>
              <a:t> </a:t>
            </a:r>
            <a:endParaRPr lang="zh-TW" altLang="en-US"/>
          </a:p>
        </p:txBody>
      </p:sp>
      <p:sp>
        <p:nvSpPr>
          <p:cNvPr id="101" name="文字版面配置區 23"/>
          <p:cNvSpPr>
            <a:spLocks noGrp="1"/>
          </p:cNvSpPr>
          <p:nvPr>
            <p:ph type="body" sz="quarter" idx="29" hasCustomPrompt="1"/>
          </p:nvPr>
        </p:nvSpPr>
        <p:spPr>
          <a:xfrm>
            <a:off x="4619309" y="5066269"/>
            <a:ext cx="2952749" cy="800185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02" name="圖片版面配置區 25"/>
          <p:cNvSpPr>
            <a:spLocks noGrp="1"/>
          </p:cNvSpPr>
          <p:nvPr>
            <p:ph type="pic" sz="quarter" idx="30" hasCustomPrompt="1"/>
          </p:nvPr>
        </p:nvSpPr>
        <p:spPr>
          <a:xfrm>
            <a:off x="4410318" y="2419981"/>
            <a:ext cx="3370734" cy="2068499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/>
              <a:t> </a:t>
            </a:r>
            <a:endParaRPr lang="zh-TW" altLang="en-US"/>
          </a:p>
        </p:txBody>
      </p:sp>
      <p:sp>
        <p:nvSpPr>
          <p:cNvPr id="22" name="文字版面配置區 6"/>
          <p:cNvSpPr>
            <a:spLocks noGrp="1"/>
          </p:cNvSpPr>
          <p:nvPr>
            <p:ph type="body" sz="quarter" idx="32" hasCustomPrompt="1"/>
          </p:nvPr>
        </p:nvSpPr>
        <p:spPr>
          <a:xfrm>
            <a:off x="1046163" y="4606925"/>
            <a:ext cx="2953214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3" name="文字版面配置區 6"/>
          <p:cNvSpPr>
            <a:spLocks noGrp="1"/>
          </p:cNvSpPr>
          <p:nvPr>
            <p:ph type="body" sz="quarter" idx="33" hasCustomPrompt="1"/>
          </p:nvPr>
        </p:nvSpPr>
        <p:spPr>
          <a:xfrm>
            <a:off x="4619309" y="4606925"/>
            <a:ext cx="2952750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5" name="文字版面配置區 6"/>
          <p:cNvSpPr>
            <a:spLocks noGrp="1"/>
          </p:cNvSpPr>
          <p:nvPr>
            <p:ph type="body" sz="quarter" idx="34" hasCustomPrompt="1"/>
          </p:nvPr>
        </p:nvSpPr>
        <p:spPr>
          <a:xfrm>
            <a:off x="8248925" y="4606925"/>
            <a:ext cx="2952750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7" name="文字版面配置區 9"/>
          <p:cNvSpPr>
            <a:spLocks noGrp="1"/>
          </p:cNvSpPr>
          <p:nvPr>
            <p:ph type="body" sz="quarter" idx="35" hasCustomPrompt="1"/>
          </p:nvPr>
        </p:nvSpPr>
        <p:spPr>
          <a:xfrm>
            <a:off x="838200" y="1697038"/>
            <a:ext cx="10515602" cy="412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86034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8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4410317" y="4475226"/>
            <a:ext cx="3370735" cy="1644646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65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838202" y="4488481"/>
            <a:ext cx="3369600" cy="1631390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202" y="785402"/>
            <a:ext cx="10515600" cy="556349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838202" y="4071038"/>
            <a:ext cx="3369600" cy="404187"/>
          </a:xfrm>
          <a:prstGeom prst="rect">
            <a:avLst/>
          </a:prstGeom>
          <a:solidFill>
            <a:srgbClr val="CE333A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24" name="文字版面配置區 23"/>
          <p:cNvSpPr>
            <a:spLocks noGrp="1"/>
          </p:cNvSpPr>
          <p:nvPr>
            <p:ph type="body" sz="quarter" idx="13" hasCustomPrompt="1"/>
          </p:nvPr>
        </p:nvSpPr>
        <p:spPr>
          <a:xfrm>
            <a:off x="1046627" y="4743262"/>
            <a:ext cx="2952750" cy="1139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6" name="圖片版面配置區 25"/>
          <p:cNvSpPr>
            <a:spLocks noGrp="1"/>
          </p:cNvSpPr>
          <p:nvPr>
            <p:ph type="pic" sz="quarter" idx="14" hasCustomPrompt="1"/>
          </p:nvPr>
        </p:nvSpPr>
        <p:spPr>
          <a:xfrm>
            <a:off x="838202" y="2419982"/>
            <a:ext cx="3369600" cy="1651056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/>
              <a:t> </a:t>
            </a:r>
            <a:endParaRPr lang="zh-TW" altLang="en-US"/>
          </a:p>
        </p:txBody>
      </p:sp>
      <p:sp>
        <p:nvSpPr>
          <p:cNvPr id="35" name="文字版面配置區 3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76551"/>
            <a:ext cx="10515600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0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7983565" y="4488481"/>
            <a:ext cx="3364257" cy="1631391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73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7977588" y="4071038"/>
            <a:ext cx="3370233" cy="418807"/>
          </a:xfrm>
          <a:prstGeom prst="rect">
            <a:avLst/>
          </a:prstGeom>
          <a:solidFill>
            <a:srgbClr val="CE333A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74" name="文字版面配置區 23"/>
          <p:cNvSpPr>
            <a:spLocks noGrp="1"/>
          </p:cNvSpPr>
          <p:nvPr>
            <p:ph type="body" sz="quarter" idx="26" hasCustomPrompt="1"/>
          </p:nvPr>
        </p:nvSpPr>
        <p:spPr>
          <a:xfrm>
            <a:off x="8248925" y="4743262"/>
            <a:ext cx="2952750" cy="1123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75" name="圖片版面配置區 25"/>
          <p:cNvSpPr>
            <a:spLocks noGrp="1"/>
          </p:cNvSpPr>
          <p:nvPr>
            <p:ph type="pic" sz="quarter" idx="27" hasCustomPrompt="1"/>
          </p:nvPr>
        </p:nvSpPr>
        <p:spPr>
          <a:xfrm>
            <a:off x="7983569" y="2419982"/>
            <a:ext cx="3370232" cy="1651056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/>
              <a:t> </a:t>
            </a:r>
            <a:endParaRPr lang="zh-TW" altLang="en-US"/>
          </a:p>
        </p:txBody>
      </p:sp>
      <p:sp>
        <p:nvSpPr>
          <p:cNvPr id="100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4410317" y="4083364"/>
            <a:ext cx="3370735" cy="398985"/>
          </a:xfrm>
          <a:prstGeom prst="rect">
            <a:avLst/>
          </a:prstGeom>
          <a:solidFill>
            <a:srgbClr val="CE333A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101" name="文字版面配置區 23"/>
          <p:cNvSpPr>
            <a:spLocks noGrp="1"/>
          </p:cNvSpPr>
          <p:nvPr>
            <p:ph type="body" sz="quarter" idx="29" hasCustomPrompt="1"/>
          </p:nvPr>
        </p:nvSpPr>
        <p:spPr>
          <a:xfrm>
            <a:off x="4619309" y="4743263"/>
            <a:ext cx="2952749" cy="11231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02" name="圖片版面配置區 25"/>
          <p:cNvSpPr>
            <a:spLocks noGrp="1"/>
          </p:cNvSpPr>
          <p:nvPr>
            <p:ph type="pic" sz="quarter" idx="30" hasCustomPrompt="1"/>
          </p:nvPr>
        </p:nvSpPr>
        <p:spPr>
          <a:xfrm>
            <a:off x="4410318" y="2419982"/>
            <a:ext cx="3370734" cy="1651056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/>
              <a:t> </a:t>
            </a:r>
            <a:endParaRPr lang="zh-TW" altLang="en-US"/>
          </a:p>
        </p:txBody>
      </p:sp>
      <p:sp>
        <p:nvSpPr>
          <p:cNvPr id="27" name="文字版面配置區 6"/>
          <p:cNvSpPr>
            <a:spLocks noGrp="1"/>
          </p:cNvSpPr>
          <p:nvPr>
            <p:ph type="body" sz="quarter" idx="32" hasCustomPrompt="1"/>
          </p:nvPr>
        </p:nvSpPr>
        <p:spPr>
          <a:xfrm>
            <a:off x="1046628" y="4105275"/>
            <a:ext cx="2952750" cy="3540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8" name="文字版面配置區 6"/>
          <p:cNvSpPr>
            <a:spLocks noGrp="1"/>
          </p:cNvSpPr>
          <p:nvPr>
            <p:ph type="body" sz="quarter" idx="33" hasCustomPrompt="1"/>
          </p:nvPr>
        </p:nvSpPr>
        <p:spPr>
          <a:xfrm>
            <a:off x="4619309" y="4119605"/>
            <a:ext cx="2952750" cy="3540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9" name="文字版面配置區 6"/>
          <p:cNvSpPr>
            <a:spLocks noGrp="1"/>
          </p:cNvSpPr>
          <p:nvPr>
            <p:ph type="body" sz="quarter" idx="34" hasCustomPrompt="1"/>
          </p:nvPr>
        </p:nvSpPr>
        <p:spPr>
          <a:xfrm>
            <a:off x="8248925" y="4102753"/>
            <a:ext cx="2952750" cy="3540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31" name="文字版面配置區 9"/>
          <p:cNvSpPr>
            <a:spLocks noGrp="1"/>
          </p:cNvSpPr>
          <p:nvPr>
            <p:ph type="body" sz="quarter" idx="35" hasCustomPrompt="1"/>
          </p:nvPr>
        </p:nvSpPr>
        <p:spPr>
          <a:xfrm>
            <a:off x="838200" y="1697038"/>
            <a:ext cx="10515602" cy="412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99841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 userDrawn="1"/>
        </p:nvSpPr>
        <p:spPr>
          <a:xfrm>
            <a:off x="0" y="0"/>
            <a:ext cx="12192000" cy="6286500"/>
          </a:xfrm>
          <a:prstGeom prst="rect">
            <a:avLst/>
          </a:prstGeom>
          <a:gradFill flip="none" rotWithShape="1">
            <a:gsLst>
              <a:gs pos="0">
                <a:srgbClr val="1574B8"/>
              </a:gs>
              <a:gs pos="69000">
                <a:srgbClr val="97CAE7"/>
              </a:gs>
              <a:gs pos="97000">
                <a:schemeClr val="bg1"/>
              </a:gs>
              <a:gs pos="38000">
                <a:srgbClr val="71B4D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 b="1"/>
          </a:p>
        </p:txBody>
      </p:sp>
      <p:grpSp>
        <p:nvGrpSpPr>
          <p:cNvPr id="8" name="群組 7"/>
          <p:cNvGrpSpPr/>
          <p:nvPr userDrawn="1"/>
        </p:nvGrpSpPr>
        <p:grpSpPr>
          <a:xfrm>
            <a:off x="6244280" y="5265175"/>
            <a:ext cx="5527590" cy="650115"/>
            <a:chOff x="6244280" y="5265175"/>
            <a:chExt cx="5527590" cy="650115"/>
          </a:xfrm>
        </p:grpSpPr>
        <p:sp>
          <p:nvSpPr>
            <p:cNvPr id="16" name="矩形 15"/>
            <p:cNvSpPr/>
            <p:nvPr userDrawn="1"/>
          </p:nvSpPr>
          <p:spPr>
            <a:xfrm>
              <a:off x="6244281" y="5832912"/>
              <a:ext cx="5527589" cy="82378"/>
            </a:xfrm>
            <a:prstGeom prst="rect">
              <a:avLst/>
            </a:prstGeom>
            <a:solidFill>
              <a:srgbClr val="7979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梯形 16"/>
            <p:cNvSpPr/>
            <p:nvPr userDrawn="1"/>
          </p:nvSpPr>
          <p:spPr>
            <a:xfrm>
              <a:off x="6244280" y="5265175"/>
              <a:ext cx="5527589" cy="556062"/>
            </a:xfrm>
            <a:prstGeom prst="trapezoid">
              <a:avLst>
                <a:gd name="adj" fmla="val 174248"/>
              </a:avLst>
            </a:prstGeom>
            <a:gradFill flip="none" rotWithShape="1">
              <a:gsLst>
                <a:gs pos="3000">
                  <a:srgbClr val="E4E4E4"/>
                </a:gs>
                <a:gs pos="21000">
                  <a:srgbClr val="E9EAEA"/>
                </a:gs>
                <a:gs pos="80000">
                  <a:schemeClr val="bg1"/>
                </a:gs>
                <a:gs pos="100000">
                  <a:srgbClr val="CAE4F3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7" name="群組 26"/>
          <p:cNvGrpSpPr/>
          <p:nvPr userDrawn="1"/>
        </p:nvGrpSpPr>
        <p:grpSpPr>
          <a:xfrm>
            <a:off x="6244281" y="1346880"/>
            <a:ext cx="5539680" cy="638440"/>
            <a:chOff x="6244281" y="1346880"/>
            <a:chExt cx="5539680" cy="638440"/>
          </a:xfrm>
        </p:grpSpPr>
        <p:sp>
          <p:nvSpPr>
            <p:cNvPr id="3" name="矩形 2"/>
            <p:cNvSpPr/>
            <p:nvPr userDrawn="1"/>
          </p:nvSpPr>
          <p:spPr>
            <a:xfrm>
              <a:off x="6244281" y="1902942"/>
              <a:ext cx="5527589" cy="82378"/>
            </a:xfrm>
            <a:prstGeom prst="rect">
              <a:avLst/>
            </a:prstGeom>
            <a:solidFill>
              <a:srgbClr val="7979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梯形 25"/>
            <p:cNvSpPr/>
            <p:nvPr userDrawn="1"/>
          </p:nvSpPr>
          <p:spPr>
            <a:xfrm>
              <a:off x="6244281" y="1346880"/>
              <a:ext cx="5539680" cy="556062"/>
            </a:xfrm>
            <a:prstGeom prst="trapezoid">
              <a:avLst>
                <a:gd name="adj" fmla="val 174248"/>
              </a:avLst>
            </a:prstGeom>
            <a:gradFill flip="none" rotWithShape="1">
              <a:gsLst>
                <a:gs pos="3000">
                  <a:srgbClr val="E4E4E4"/>
                </a:gs>
                <a:gs pos="21000">
                  <a:srgbClr val="E9EAEA"/>
                </a:gs>
                <a:gs pos="66000">
                  <a:srgbClr val="EBEBEB"/>
                </a:gs>
                <a:gs pos="100000">
                  <a:srgbClr val="4495CB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0" y="2681289"/>
            <a:ext cx="4351638" cy="34476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add text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1458442"/>
            <a:ext cx="4351640" cy="865648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/>
              <a:t>Click to add two lines of text</a:t>
            </a:r>
            <a:endParaRPr lang="zh-TW" altLang="en-US"/>
          </a:p>
        </p:txBody>
      </p:sp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165100"/>
            <a:ext cx="4351639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0C12D9F-4CE1-104B-B962-147434A1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x-none"/>
              <a:t>02</a:t>
            </a:r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grpSp>
        <p:nvGrpSpPr>
          <p:cNvPr id="25" name="群組 24"/>
          <p:cNvGrpSpPr/>
          <p:nvPr userDrawn="1"/>
        </p:nvGrpSpPr>
        <p:grpSpPr>
          <a:xfrm>
            <a:off x="6244280" y="3300190"/>
            <a:ext cx="5527590" cy="650115"/>
            <a:chOff x="6244280" y="3300190"/>
            <a:chExt cx="5527590" cy="650115"/>
          </a:xfrm>
        </p:grpSpPr>
        <p:sp>
          <p:nvSpPr>
            <p:cNvPr id="14" name="矩形 13"/>
            <p:cNvSpPr/>
            <p:nvPr userDrawn="1"/>
          </p:nvSpPr>
          <p:spPr>
            <a:xfrm>
              <a:off x="6244281" y="3867927"/>
              <a:ext cx="5527589" cy="82378"/>
            </a:xfrm>
            <a:prstGeom prst="rect">
              <a:avLst/>
            </a:prstGeom>
            <a:solidFill>
              <a:srgbClr val="7979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梯形 23"/>
            <p:cNvSpPr/>
            <p:nvPr userDrawn="1"/>
          </p:nvSpPr>
          <p:spPr>
            <a:xfrm>
              <a:off x="6244280" y="3300190"/>
              <a:ext cx="5527589" cy="556062"/>
            </a:xfrm>
            <a:prstGeom prst="trapezoid">
              <a:avLst>
                <a:gd name="adj" fmla="val 174248"/>
              </a:avLst>
            </a:prstGeom>
            <a:gradFill flip="none" rotWithShape="1">
              <a:gsLst>
                <a:gs pos="3000">
                  <a:srgbClr val="E4E4E4"/>
                </a:gs>
                <a:gs pos="21000">
                  <a:srgbClr val="E9EAEA"/>
                </a:gs>
                <a:gs pos="66000">
                  <a:srgbClr val="EBEBEB"/>
                </a:gs>
                <a:gs pos="100000">
                  <a:srgbClr val="7DBBE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2" name="圖片版面配置區 20"/>
          <p:cNvSpPr>
            <a:spLocks noGrp="1"/>
          </p:cNvSpPr>
          <p:nvPr>
            <p:ph type="pic" sz="quarter" idx="22" hasCustomPrompt="1"/>
          </p:nvPr>
        </p:nvSpPr>
        <p:spPr>
          <a:xfrm>
            <a:off x="8596779" y="2852367"/>
            <a:ext cx="2226275" cy="860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latin typeface="+mn-lt"/>
              </a:defRPr>
            </a:lvl1pPr>
          </a:lstStyle>
          <a:p>
            <a:r>
              <a:rPr lang="en-US" altLang="zh-TW"/>
              <a:t> </a:t>
            </a:r>
            <a:endParaRPr lang="zh-TW" altLang="en-US"/>
          </a:p>
        </p:txBody>
      </p:sp>
      <p:sp>
        <p:nvSpPr>
          <p:cNvPr id="21" name="圖片版面配置區 20"/>
          <p:cNvSpPr>
            <a:spLocks noGrp="1"/>
          </p:cNvSpPr>
          <p:nvPr>
            <p:ph type="pic" sz="quarter" idx="21" hasCustomPrompt="1"/>
          </p:nvPr>
        </p:nvSpPr>
        <p:spPr>
          <a:xfrm>
            <a:off x="8610600" y="884131"/>
            <a:ext cx="2226275" cy="860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latin typeface="+mn-lt"/>
              </a:defRPr>
            </a:lvl1pPr>
          </a:lstStyle>
          <a:p>
            <a:r>
              <a:rPr lang="en-US" altLang="zh-TW"/>
              <a:t> </a:t>
            </a:r>
            <a:endParaRPr lang="zh-TW" altLang="en-US"/>
          </a:p>
        </p:txBody>
      </p:sp>
      <p:sp>
        <p:nvSpPr>
          <p:cNvPr id="23" name="圖片版面配置區 20"/>
          <p:cNvSpPr>
            <a:spLocks noGrp="1"/>
          </p:cNvSpPr>
          <p:nvPr>
            <p:ph type="pic" sz="quarter" idx="23" hasCustomPrompt="1"/>
          </p:nvPr>
        </p:nvSpPr>
        <p:spPr>
          <a:xfrm>
            <a:off x="8610600" y="4834962"/>
            <a:ext cx="2226275" cy="860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latin typeface="+mn-lt"/>
              </a:defRPr>
            </a:lvl1pPr>
          </a:lstStyle>
          <a:p>
            <a:r>
              <a:rPr lang="en-US" altLang="zh-TW"/>
              <a:t> </a:t>
            </a:r>
            <a:endParaRPr lang="zh-TW" altLang="en-US"/>
          </a:p>
        </p:txBody>
      </p:sp>
      <p:sp>
        <p:nvSpPr>
          <p:cNvPr id="29" name="文字版面配置區 28"/>
          <p:cNvSpPr>
            <a:spLocks noGrp="1"/>
          </p:cNvSpPr>
          <p:nvPr>
            <p:ph type="body" sz="quarter" idx="24" hasCustomPrompt="1"/>
          </p:nvPr>
        </p:nvSpPr>
        <p:spPr>
          <a:xfrm>
            <a:off x="6962774" y="1061201"/>
            <a:ext cx="1352551" cy="2983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altLang="zh-TW"/>
              <a:t>Add text</a:t>
            </a:r>
            <a:endParaRPr lang="zh-TW" altLang="en-US"/>
          </a:p>
        </p:txBody>
      </p:sp>
      <p:sp>
        <p:nvSpPr>
          <p:cNvPr id="31" name="文字版面配置區 30"/>
          <p:cNvSpPr>
            <a:spLocks noGrp="1"/>
          </p:cNvSpPr>
          <p:nvPr>
            <p:ph type="body" sz="quarter" idx="25" hasCustomPrompt="1"/>
          </p:nvPr>
        </p:nvSpPr>
        <p:spPr>
          <a:xfrm>
            <a:off x="6962175" y="1373047"/>
            <a:ext cx="1353149" cy="269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 altLang="zh-TW"/>
              <a:t>Add text</a:t>
            </a:r>
            <a:endParaRPr lang="zh-TW" altLang="en-US"/>
          </a:p>
        </p:txBody>
      </p:sp>
      <p:sp>
        <p:nvSpPr>
          <p:cNvPr id="43" name="文字版面配置區 28"/>
          <p:cNvSpPr>
            <a:spLocks noGrp="1"/>
          </p:cNvSpPr>
          <p:nvPr>
            <p:ph type="body" sz="quarter" idx="30" hasCustomPrompt="1"/>
          </p:nvPr>
        </p:nvSpPr>
        <p:spPr>
          <a:xfrm>
            <a:off x="6959301" y="3012905"/>
            <a:ext cx="1352551" cy="2983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altLang="zh-TW"/>
              <a:t>Add text</a:t>
            </a:r>
            <a:endParaRPr lang="zh-TW" altLang="en-US"/>
          </a:p>
        </p:txBody>
      </p:sp>
      <p:sp>
        <p:nvSpPr>
          <p:cNvPr id="44" name="文字版面配置區 30"/>
          <p:cNvSpPr>
            <a:spLocks noGrp="1"/>
          </p:cNvSpPr>
          <p:nvPr>
            <p:ph type="body" sz="quarter" idx="31" hasCustomPrompt="1"/>
          </p:nvPr>
        </p:nvSpPr>
        <p:spPr>
          <a:xfrm>
            <a:off x="6958702" y="3324751"/>
            <a:ext cx="1353149" cy="269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 altLang="zh-TW"/>
              <a:t>Add text</a:t>
            </a:r>
            <a:endParaRPr lang="zh-TW" altLang="en-US"/>
          </a:p>
        </p:txBody>
      </p:sp>
      <p:sp>
        <p:nvSpPr>
          <p:cNvPr id="45" name="文字版面配置區 28"/>
          <p:cNvSpPr>
            <a:spLocks noGrp="1"/>
          </p:cNvSpPr>
          <p:nvPr>
            <p:ph type="body" sz="quarter" idx="32" hasCustomPrompt="1"/>
          </p:nvPr>
        </p:nvSpPr>
        <p:spPr>
          <a:xfrm>
            <a:off x="6958702" y="4979496"/>
            <a:ext cx="1352551" cy="2983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altLang="zh-TW"/>
              <a:t>Add text</a:t>
            </a:r>
            <a:endParaRPr lang="zh-TW" altLang="en-US"/>
          </a:p>
        </p:txBody>
      </p:sp>
      <p:sp>
        <p:nvSpPr>
          <p:cNvPr id="46" name="文字版面配置區 30"/>
          <p:cNvSpPr>
            <a:spLocks noGrp="1"/>
          </p:cNvSpPr>
          <p:nvPr>
            <p:ph type="body" sz="quarter" idx="33" hasCustomPrompt="1"/>
          </p:nvPr>
        </p:nvSpPr>
        <p:spPr>
          <a:xfrm>
            <a:off x="6958103" y="5291342"/>
            <a:ext cx="1353149" cy="269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 altLang="zh-TW"/>
              <a:t>Add text</a:t>
            </a:r>
            <a:endParaRPr lang="zh-TW" altLang="en-US"/>
          </a:p>
        </p:txBody>
      </p:sp>
      <p:sp>
        <p:nvSpPr>
          <p:cNvPr id="33" name="object 4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1441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54F7B8A-FAD5-F34B-932B-EFB0C7331CAA}"/>
              </a:ext>
            </a:extLst>
          </p:cNvPr>
          <p:cNvSpPr/>
          <p:nvPr userDrawn="1"/>
        </p:nvSpPr>
        <p:spPr>
          <a:xfrm>
            <a:off x="0" y="1"/>
            <a:ext cx="12192000" cy="2734961"/>
          </a:xfrm>
          <a:prstGeom prst="rect">
            <a:avLst/>
          </a:prstGeom>
          <a:solidFill>
            <a:srgbClr val="9D9D9D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標題 1"/>
          <p:cNvSpPr>
            <a:spLocks noGrp="1"/>
          </p:cNvSpPr>
          <p:nvPr>
            <p:ph type="title" hasCustomPrompt="1"/>
          </p:nvPr>
        </p:nvSpPr>
        <p:spPr>
          <a:xfrm>
            <a:off x="838203" y="780365"/>
            <a:ext cx="4833417" cy="550892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3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481475"/>
            <a:ext cx="4821127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9" y="3515326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74BDEDD2-10A6-064F-9E9F-17B997CEE2F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15849" y="3515326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93499" y="3515325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F0DAF772-A5C4-4940-A436-9A98A242BF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871150" y="3515326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1" y="481475"/>
            <a:ext cx="5257799" cy="22534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add text</a:t>
            </a:r>
            <a:endParaRPr lang="x-none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8F8725EF-7946-4B29-8399-9E0853290292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6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2668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00C1DE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title</a:t>
            </a:r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/>
              <a:t>02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0060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37166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56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Text – Author and/or Date</a:t>
            </a:r>
            <a:endParaRPr lang="zh-TW" altLang="en-US"/>
          </a:p>
        </p:txBody>
      </p:sp>
      <p:sp>
        <p:nvSpPr>
          <p:cNvPr id="57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subtitle</a:t>
            </a:r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788617F8-5A72-4A25-BB81-7394E927B9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7177" y="361533"/>
            <a:ext cx="2816622" cy="11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7956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791475"/>
            <a:ext cx="6005756" cy="493629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5" name="文字版面配置區 3"/>
          <p:cNvSpPr>
            <a:spLocks noGrp="1"/>
          </p:cNvSpPr>
          <p:nvPr>
            <p:ph type="body" sz="quarter" idx="22" hasCustomPrompt="1"/>
          </p:nvPr>
        </p:nvSpPr>
        <p:spPr>
          <a:xfrm>
            <a:off x="838200" y="480068"/>
            <a:ext cx="6005756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C3FDC-7DD4-2B40-A5AF-6F5D25351A5E}"/>
              </a:ext>
            </a:extLst>
          </p:cNvPr>
          <p:cNvSpPr/>
          <p:nvPr userDrawn="1"/>
        </p:nvSpPr>
        <p:spPr>
          <a:xfrm>
            <a:off x="7264138" y="0"/>
            <a:ext cx="4927862" cy="6286500"/>
          </a:xfrm>
          <a:prstGeom prst="rect">
            <a:avLst/>
          </a:prstGeom>
          <a:solidFill>
            <a:srgbClr val="E12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3989" y="2987040"/>
            <a:ext cx="4328160" cy="280416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C925BAB-F50D-C446-A306-0E1D49AA27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3989" y="480068"/>
            <a:ext cx="4328160" cy="20116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edit master text</a:t>
            </a:r>
            <a:endParaRPr lang="x-none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F538890F-BAEA-B04F-8823-5CE9F1BABA0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38200" y="4279086"/>
            <a:ext cx="1902278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圖片</a:t>
            </a:r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5EAF258A-6787-CA46-81F9-FCFD470D1CF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875360" y="4279086"/>
            <a:ext cx="1909949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片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C048ECF5-A291-A145-B0E5-0DDDC8AF1DB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920191" y="4279086"/>
            <a:ext cx="1909949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38200" y="1696564"/>
            <a:ext cx="6005756" cy="21017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6B98A251-950E-47FE-A043-3CABD4DDE749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3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1480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791475"/>
            <a:ext cx="6005756" cy="493629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5" name="文字版面配置區 3"/>
          <p:cNvSpPr>
            <a:spLocks noGrp="1"/>
          </p:cNvSpPr>
          <p:nvPr>
            <p:ph type="body" sz="quarter" idx="22" hasCustomPrompt="1"/>
          </p:nvPr>
        </p:nvSpPr>
        <p:spPr>
          <a:xfrm>
            <a:off x="838200" y="480068"/>
            <a:ext cx="6005756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C3FDC-7DD4-2B40-A5AF-6F5D25351A5E}"/>
              </a:ext>
            </a:extLst>
          </p:cNvPr>
          <p:cNvSpPr/>
          <p:nvPr userDrawn="1"/>
        </p:nvSpPr>
        <p:spPr>
          <a:xfrm>
            <a:off x="7264138" y="0"/>
            <a:ext cx="4927862" cy="6286500"/>
          </a:xfrm>
          <a:prstGeom prst="rect">
            <a:avLst/>
          </a:prstGeom>
          <a:solidFill>
            <a:srgbClr val="252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3989" y="2987040"/>
            <a:ext cx="4328160" cy="280416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C925BAB-F50D-C446-A306-0E1D49AA27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3989" y="480068"/>
            <a:ext cx="4328160" cy="20116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edit master text</a:t>
            </a:r>
            <a:endParaRPr lang="x-none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F538890F-BAEA-B04F-8823-5CE9F1BABA0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38200" y="4279086"/>
            <a:ext cx="1902278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圖片</a:t>
            </a:r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5EAF258A-6787-CA46-81F9-FCFD470D1CF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875360" y="4279086"/>
            <a:ext cx="1909949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片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C048ECF5-A291-A145-B0E5-0DDDC8AF1DB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920191" y="4279086"/>
            <a:ext cx="1909949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38200" y="1696564"/>
            <a:ext cx="6005756" cy="21017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6B98A251-950E-47FE-A043-3CABD4DDE749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3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70548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hteck">
            <a:extLst>
              <a:ext uri="{FF2B5EF4-FFF2-40B4-BE49-F238E27FC236}">
                <a16:creationId xmlns:a16="http://schemas.microsoft.com/office/drawing/2014/main" id="{1FF5B3FB-7CE4-8849-B015-BC0862955911}"/>
              </a:ext>
            </a:extLst>
          </p:cNvPr>
          <p:cNvSpPr/>
          <p:nvPr userDrawn="1"/>
        </p:nvSpPr>
        <p:spPr>
          <a:xfrm>
            <a:off x="0" y="0"/>
            <a:ext cx="12192000" cy="4346042"/>
          </a:xfrm>
          <a:prstGeom prst="rect">
            <a:avLst/>
          </a:prstGeom>
          <a:solidFill>
            <a:srgbClr val="E1251B"/>
          </a:solidFill>
          <a:ln w="12700">
            <a:noFill/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grpSp>
        <p:nvGrpSpPr>
          <p:cNvPr id="43" name="Gruppieren">
            <a:extLst>
              <a:ext uri="{FF2B5EF4-FFF2-40B4-BE49-F238E27FC236}">
                <a16:creationId xmlns:a16="http://schemas.microsoft.com/office/drawing/2014/main" id="{1203A2D7-BB92-6048-8273-BBBBBBFD156C}"/>
              </a:ext>
            </a:extLst>
          </p:cNvPr>
          <p:cNvGrpSpPr/>
          <p:nvPr userDrawn="1"/>
        </p:nvGrpSpPr>
        <p:grpSpPr>
          <a:xfrm>
            <a:off x="8419005" y="771602"/>
            <a:ext cx="2608031" cy="5261850"/>
            <a:chOff x="16850" y="0"/>
            <a:chExt cx="8113510" cy="16369465"/>
          </a:xfrm>
        </p:grpSpPr>
        <p:grpSp>
          <p:nvGrpSpPr>
            <p:cNvPr id="44" name="Gruppieren">
              <a:extLst>
                <a:ext uri="{FF2B5EF4-FFF2-40B4-BE49-F238E27FC236}">
                  <a16:creationId xmlns:a16="http://schemas.microsoft.com/office/drawing/2014/main" id="{029C8B2A-18D7-004E-B095-5B1C5393F713}"/>
                </a:ext>
              </a:extLst>
            </p:cNvPr>
            <p:cNvGrpSpPr/>
            <p:nvPr/>
          </p:nvGrpSpPr>
          <p:grpSpPr>
            <a:xfrm>
              <a:off x="16850" y="2120904"/>
              <a:ext cx="238323" cy="3938139"/>
              <a:chOff x="0" y="0"/>
              <a:chExt cx="238322" cy="3938138"/>
            </a:xfrm>
          </p:grpSpPr>
          <p:sp>
            <p:nvSpPr>
              <p:cNvPr id="52" name="Form">
                <a:extLst>
                  <a:ext uri="{FF2B5EF4-FFF2-40B4-BE49-F238E27FC236}">
                    <a16:creationId xmlns:a16="http://schemas.microsoft.com/office/drawing/2014/main" id="{4132A464-9C05-B349-AB54-B212BF20CAAD}"/>
                  </a:ext>
                </a:extLst>
              </p:cNvPr>
              <p:cNvSpPr/>
              <p:nvPr/>
            </p:nvSpPr>
            <p:spPr>
              <a:xfrm>
                <a:off x="0" y="0"/>
                <a:ext cx="198225" cy="609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5274" y="21600"/>
                    </a:lnTo>
                    <a:cubicBezTo>
                      <a:pt x="2260" y="21600"/>
                      <a:pt x="0" y="20960"/>
                      <a:pt x="0" y="19920"/>
                    </a:cubicBezTo>
                    <a:lnTo>
                      <a:pt x="0" y="1680"/>
                    </a:lnTo>
                    <a:cubicBezTo>
                      <a:pt x="0" y="640"/>
                      <a:pt x="2260" y="0"/>
                      <a:pt x="527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3" name="Form">
                <a:extLst>
                  <a:ext uri="{FF2B5EF4-FFF2-40B4-BE49-F238E27FC236}">
                    <a16:creationId xmlns:a16="http://schemas.microsoft.com/office/drawing/2014/main" id="{8A5AE0F2-24F8-014B-A031-3683A3623D04}"/>
                  </a:ext>
                </a:extLst>
              </p:cNvPr>
              <p:cNvSpPr/>
              <p:nvPr/>
            </p:nvSpPr>
            <p:spPr>
              <a:xfrm>
                <a:off x="0" y="1353575"/>
                <a:ext cx="238323" cy="11507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4404" y="21600"/>
                    </a:lnTo>
                    <a:cubicBezTo>
                      <a:pt x="1887" y="21600"/>
                      <a:pt x="0" y="21258"/>
                      <a:pt x="0" y="20704"/>
                    </a:cubicBezTo>
                    <a:lnTo>
                      <a:pt x="0" y="896"/>
                    </a:lnTo>
                    <a:cubicBezTo>
                      <a:pt x="0" y="384"/>
                      <a:pt x="1887" y="0"/>
                      <a:pt x="440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4" name="Form">
                <a:extLst>
                  <a:ext uri="{FF2B5EF4-FFF2-40B4-BE49-F238E27FC236}">
                    <a16:creationId xmlns:a16="http://schemas.microsoft.com/office/drawing/2014/main" id="{B028AD5B-BAEB-C645-8101-168770B3F445}"/>
                  </a:ext>
                </a:extLst>
              </p:cNvPr>
              <p:cNvSpPr/>
              <p:nvPr/>
            </p:nvSpPr>
            <p:spPr>
              <a:xfrm>
                <a:off x="0" y="2817444"/>
                <a:ext cx="198225" cy="11206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5274" y="21600"/>
                    </a:lnTo>
                    <a:cubicBezTo>
                      <a:pt x="2260" y="21600"/>
                      <a:pt x="0" y="21249"/>
                      <a:pt x="0" y="20680"/>
                    </a:cubicBezTo>
                    <a:lnTo>
                      <a:pt x="0" y="920"/>
                    </a:lnTo>
                    <a:cubicBezTo>
                      <a:pt x="0" y="394"/>
                      <a:pt x="2260" y="0"/>
                      <a:pt x="527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45" name="Form">
              <a:extLst>
                <a:ext uri="{FF2B5EF4-FFF2-40B4-BE49-F238E27FC236}">
                  <a16:creationId xmlns:a16="http://schemas.microsoft.com/office/drawing/2014/main" id="{702ECB65-27FF-0E40-A7FC-99E3F732D5C2}"/>
                </a:ext>
              </a:extLst>
            </p:cNvPr>
            <p:cNvSpPr/>
            <p:nvPr/>
          </p:nvSpPr>
          <p:spPr>
            <a:xfrm>
              <a:off x="7962213" y="3708313"/>
              <a:ext cx="168148" cy="19905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386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15386" y="0"/>
                  </a:lnTo>
                  <a:cubicBezTo>
                    <a:pt x="19233" y="0"/>
                    <a:pt x="21600" y="372"/>
                    <a:pt x="21600" y="867"/>
                  </a:cubicBezTo>
                  <a:lnTo>
                    <a:pt x="21600" y="20733"/>
                  </a:lnTo>
                  <a:cubicBezTo>
                    <a:pt x="21600" y="21146"/>
                    <a:pt x="18641" y="21600"/>
                    <a:pt x="15386" y="21600"/>
                  </a:cubicBezTo>
                </a:path>
              </a:pathLst>
            </a:custGeom>
            <a:solidFill>
              <a:srgbClr val="24282B"/>
            </a:solidFill>
            <a:ln w="12700" cap="flat">
              <a:noFill/>
              <a:miter lim="400000"/>
            </a:ln>
            <a:effectLst/>
          </p:spPr>
          <p:txBody>
            <a:bodyPr wrap="square" lIns="59055" tIns="59055" rIns="59055" bIns="59055" numCol="1" anchor="ctr">
              <a:noAutofit/>
            </a:bodyPr>
            <a:lstStyle/>
            <a:p>
              <a:pPr defTabSz="1459271">
                <a:lnSpc>
                  <a:spcPct val="93000"/>
                </a:lnSpc>
                <a:defRPr sz="5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46" name="Gruppieren">
              <a:extLst>
                <a:ext uri="{FF2B5EF4-FFF2-40B4-BE49-F238E27FC236}">
                  <a16:creationId xmlns:a16="http://schemas.microsoft.com/office/drawing/2014/main" id="{A8FF1AF3-1D33-CF43-A915-8D52C7DCDE9B}"/>
                </a:ext>
              </a:extLst>
            </p:cNvPr>
            <p:cNvGrpSpPr/>
            <p:nvPr/>
          </p:nvGrpSpPr>
          <p:grpSpPr>
            <a:xfrm>
              <a:off x="73791" y="0"/>
              <a:ext cx="7994170" cy="16369466"/>
              <a:chOff x="0" y="0"/>
              <a:chExt cx="7994168" cy="16369465"/>
            </a:xfrm>
          </p:grpSpPr>
          <p:sp>
            <p:nvSpPr>
              <p:cNvPr id="47" name="Abgerundetes Rechteck">
                <a:extLst>
                  <a:ext uri="{FF2B5EF4-FFF2-40B4-BE49-F238E27FC236}">
                    <a16:creationId xmlns:a16="http://schemas.microsoft.com/office/drawing/2014/main" id="{07AF8BBE-01CA-604C-A54A-FFB908AC523F}"/>
                  </a:ext>
                </a:extLst>
              </p:cNvPr>
              <p:cNvSpPr/>
              <p:nvPr/>
            </p:nvSpPr>
            <p:spPr>
              <a:xfrm>
                <a:off x="0" y="0"/>
                <a:ext cx="7994169" cy="16369466"/>
              </a:xfrm>
              <a:prstGeom prst="roundRect">
                <a:avLst>
                  <a:gd name="adj" fmla="val 14497"/>
                </a:avLst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48" name="Abgerundetes Rechteck">
                <a:extLst>
                  <a:ext uri="{FF2B5EF4-FFF2-40B4-BE49-F238E27FC236}">
                    <a16:creationId xmlns:a16="http://schemas.microsoft.com/office/drawing/2014/main" id="{C37F7E8B-D6A5-F14A-8FB7-73B730BFA9B0}"/>
                  </a:ext>
                </a:extLst>
              </p:cNvPr>
              <p:cNvSpPr/>
              <p:nvPr/>
            </p:nvSpPr>
            <p:spPr>
              <a:xfrm>
                <a:off x="133705" y="58424"/>
                <a:ext cx="7726757" cy="16252614"/>
              </a:xfrm>
              <a:prstGeom prst="roundRect">
                <a:avLst>
                  <a:gd name="adj" fmla="val 14999"/>
                </a:avLst>
              </a:prstGeom>
              <a:solidFill>
                <a:srgbClr val="A6AAA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49" name="Abgerundetes Rechteck">
                <a:extLst>
                  <a:ext uri="{FF2B5EF4-FFF2-40B4-BE49-F238E27FC236}">
                    <a16:creationId xmlns:a16="http://schemas.microsoft.com/office/drawing/2014/main" id="{788B4638-39FB-B443-B511-B4DCEC456A16}"/>
                  </a:ext>
                </a:extLst>
              </p:cNvPr>
              <p:cNvSpPr/>
              <p:nvPr/>
            </p:nvSpPr>
            <p:spPr>
              <a:xfrm>
                <a:off x="61660" y="130470"/>
                <a:ext cx="7870849" cy="16108523"/>
              </a:xfrm>
              <a:prstGeom prst="roundRect">
                <a:avLst>
                  <a:gd name="adj" fmla="val 14725"/>
                </a:avLst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0" name="Abgerundetes Rechteck">
                <a:extLst>
                  <a:ext uri="{FF2B5EF4-FFF2-40B4-BE49-F238E27FC236}">
                    <a16:creationId xmlns:a16="http://schemas.microsoft.com/office/drawing/2014/main" id="{44736DD3-F4BD-4C45-AC41-CE7EA818D310}"/>
                  </a:ext>
                </a:extLst>
              </p:cNvPr>
              <p:cNvSpPr/>
              <p:nvPr/>
            </p:nvSpPr>
            <p:spPr>
              <a:xfrm>
                <a:off x="145713" y="224601"/>
                <a:ext cx="7702742" cy="15920264"/>
              </a:xfrm>
              <a:prstGeom prst="roundRect">
                <a:avLst>
                  <a:gd name="adj" fmla="val 14386"/>
                </a:avLst>
              </a:prstGeom>
              <a:solidFill>
                <a:srgbClr val="A6AAA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1" name="Abgerundetes Rechteck">
                <a:extLst>
                  <a:ext uri="{FF2B5EF4-FFF2-40B4-BE49-F238E27FC236}">
                    <a16:creationId xmlns:a16="http://schemas.microsoft.com/office/drawing/2014/main" id="{42D90042-56EE-444D-B3D9-6922EF87FE37}"/>
                  </a:ext>
                </a:extLst>
              </p:cNvPr>
              <p:cNvSpPr/>
              <p:nvPr/>
            </p:nvSpPr>
            <p:spPr>
              <a:xfrm>
                <a:off x="258589" y="170567"/>
                <a:ext cx="7476990" cy="16055126"/>
              </a:xfrm>
              <a:prstGeom prst="roundRect">
                <a:avLst>
                  <a:gd name="adj" fmla="val 13411"/>
                </a:avLst>
              </a:prstGeom>
              <a:solidFill>
                <a:srgbClr val="252C2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</p:grpSp>
      <p:sp>
        <p:nvSpPr>
          <p:cNvPr id="55" name="Bildplatzhalter 1">
            <a:extLst>
              <a:ext uri="{FF2B5EF4-FFF2-40B4-BE49-F238E27FC236}">
                <a16:creationId xmlns:a16="http://schemas.microsoft.com/office/drawing/2014/main" id="{B1577DCF-8470-6D48-97D3-0FE3295CEBD0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 flipH="1">
            <a:off x="8547099" y="881148"/>
            <a:ext cx="2351357" cy="5030702"/>
          </a:xfrm>
          <a:prstGeom prst="roundRect">
            <a:avLst>
              <a:gd name="adj" fmla="val 12018"/>
            </a:avLst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r>
              <a:rPr lang="zh-TW" altLang="en-US"/>
              <a:t> </a:t>
            </a:r>
            <a:endParaRPr lang="x-none"/>
          </a:p>
        </p:txBody>
      </p:sp>
      <p:sp>
        <p:nvSpPr>
          <p:cNvPr id="37" name="標題 1"/>
          <p:cNvSpPr>
            <a:spLocks noGrp="1"/>
          </p:cNvSpPr>
          <p:nvPr>
            <p:ph type="title" hasCustomPrompt="1"/>
          </p:nvPr>
        </p:nvSpPr>
        <p:spPr>
          <a:xfrm>
            <a:off x="812798" y="1473056"/>
            <a:ext cx="6030641" cy="555981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35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12798" y="1187643"/>
            <a:ext cx="6030641" cy="238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grpSp>
        <p:nvGrpSpPr>
          <p:cNvPr id="56" name="Gruppieren">
            <a:extLst>
              <a:ext uri="{FF2B5EF4-FFF2-40B4-BE49-F238E27FC236}">
                <a16:creationId xmlns:a16="http://schemas.microsoft.com/office/drawing/2014/main" id="{FCCFDA09-725D-BC43-99A4-96550B13B28C}"/>
              </a:ext>
            </a:extLst>
          </p:cNvPr>
          <p:cNvGrpSpPr/>
          <p:nvPr userDrawn="1"/>
        </p:nvGrpSpPr>
        <p:grpSpPr>
          <a:xfrm>
            <a:off x="9198412" y="839209"/>
            <a:ext cx="1047459" cy="170586"/>
            <a:chOff x="0" y="0"/>
            <a:chExt cx="4279590" cy="696958"/>
          </a:xfrm>
        </p:grpSpPr>
        <p:grpSp>
          <p:nvGrpSpPr>
            <p:cNvPr id="57" name="Gruppieren">
              <a:extLst>
                <a:ext uri="{FF2B5EF4-FFF2-40B4-BE49-F238E27FC236}">
                  <a16:creationId xmlns:a16="http://schemas.microsoft.com/office/drawing/2014/main" id="{528C1840-8992-5245-997A-6B60CDC00483}"/>
                </a:ext>
              </a:extLst>
            </p:cNvPr>
            <p:cNvGrpSpPr/>
            <p:nvPr/>
          </p:nvGrpSpPr>
          <p:grpSpPr>
            <a:xfrm>
              <a:off x="-1" y="0"/>
              <a:ext cx="4279592" cy="696959"/>
              <a:chOff x="0" y="0"/>
              <a:chExt cx="4279590" cy="696958"/>
            </a:xfrm>
          </p:grpSpPr>
          <p:grpSp>
            <p:nvGrpSpPr>
              <p:cNvPr id="64" name="Gruppieren">
                <a:extLst>
                  <a:ext uri="{FF2B5EF4-FFF2-40B4-BE49-F238E27FC236}">
                    <a16:creationId xmlns:a16="http://schemas.microsoft.com/office/drawing/2014/main" id="{3EB5D00B-FF29-EC4C-94C4-63721C14B4E6}"/>
                  </a:ext>
                </a:extLst>
              </p:cNvPr>
              <p:cNvGrpSpPr/>
              <p:nvPr/>
            </p:nvGrpSpPr>
            <p:grpSpPr>
              <a:xfrm>
                <a:off x="0" y="142355"/>
                <a:ext cx="4279591" cy="554604"/>
                <a:chOff x="0" y="0"/>
                <a:chExt cx="4279590" cy="554602"/>
              </a:xfrm>
            </p:grpSpPr>
            <p:sp>
              <p:nvSpPr>
                <p:cNvPr id="66" name="Form">
                  <a:extLst>
                    <a:ext uri="{FF2B5EF4-FFF2-40B4-BE49-F238E27FC236}">
                      <a16:creationId xmlns:a16="http://schemas.microsoft.com/office/drawing/2014/main" id="{64EAD0DE-1A84-A142-BF37-7A10C759CACB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79629" cy="1796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5528" y="0"/>
                        <a:pt x="11058" y="2107"/>
                        <a:pt x="15275" y="6325"/>
                      </a:cubicBezTo>
                      <a:cubicBezTo>
                        <a:pt x="19493" y="10542"/>
                        <a:pt x="21600" y="16072"/>
                        <a:pt x="21600" y="21600"/>
                      </a:cubicBez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67" name="Form">
                  <a:extLst>
                    <a:ext uri="{FF2B5EF4-FFF2-40B4-BE49-F238E27FC236}">
                      <a16:creationId xmlns:a16="http://schemas.microsoft.com/office/drawing/2014/main" id="{21050AE5-E743-D041-9CFA-FFF66F07323B}"/>
                    </a:ext>
                  </a:extLst>
                </p:cNvPr>
                <p:cNvSpPr/>
                <p:nvPr/>
              </p:nvSpPr>
              <p:spPr>
                <a:xfrm>
                  <a:off x="165566" y="0"/>
                  <a:ext cx="3948459" cy="55460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589" extrusionOk="0">
                      <a:moveTo>
                        <a:pt x="0" y="0"/>
                      </a:moveTo>
                      <a:cubicBezTo>
                        <a:pt x="4" y="4123"/>
                        <a:pt x="17" y="7416"/>
                        <a:pt x="135" y="10314"/>
                      </a:cubicBezTo>
                      <a:cubicBezTo>
                        <a:pt x="353" y="15199"/>
                        <a:pt x="892" y="19035"/>
                        <a:pt x="1578" y="20584"/>
                      </a:cubicBezTo>
                      <a:cubicBezTo>
                        <a:pt x="2072" y="21600"/>
                        <a:pt x="2594" y="21589"/>
                        <a:pt x="3384" y="21589"/>
                      </a:cubicBezTo>
                      <a:lnTo>
                        <a:pt x="18216" y="21589"/>
                      </a:lnTo>
                      <a:cubicBezTo>
                        <a:pt x="19006" y="21589"/>
                        <a:pt x="19528" y="21600"/>
                        <a:pt x="20022" y="20584"/>
                      </a:cubicBezTo>
                      <a:cubicBezTo>
                        <a:pt x="20708" y="19035"/>
                        <a:pt x="21247" y="15199"/>
                        <a:pt x="21465" y="10314"/>
                      </a:cubicBezTo>
                      <a:cubicBezTo>
                        <a:pt x="21583" y="7416"/>
                        <a:pt x="21596" y="4123"/>
                        <a:pt x="2160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68" name="Form">
                  <a:extLst>
                    <a:ext uri="{FF2B5EF4-FFF2-40B4-BE49-F238E27FC236}">
                      <a16:creationId xmlns:a16="http://schemas.microsoft.com/office/drawing/2014/main" id="{736521D9-5A0C-8946-A183-D59EB70F95FE}"/>
                    </a:ext>
                  </a:extLst>
                </p:cNvPr>
                <p:cNvSpPr/>
                <p:nvPr/>
              </p:nvSpPr>
              <p:spPr>
                <a:xfrm flipH="1">
                  <a:off x="4099961" y="0"/>
                  <a:ext cx="179630" cy="1796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5528" y="0"/>
                        <a:pt x="11058" y="2107"/>
                        <a:pt x="15275" y="6325"/>
                      </a:cubicBezTo>
                      <a:cubicBezTo>
                        <a:pt x="19493" y="10542"/>
                        <a:pt x="21600" y="16072"/>
                        <a:pt x="21600" y="21600"/>
                      </a:cubicBez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</p:grpSp>
          <p:sp>
            <p:nvSpPr>
              <p:cNvPr id="65" name="Rechteck">
                <a:extLst>
                  <a:ext uri="{FF2B5EF4-FFF2-40B4-BE49-F238E27FC236}">
                    <a16:creationId xmlns:a16="http://schemas.microsoft.com/office/drawing/2014/main" id="{157D369D-072A-AD49-9A3A-E099FC4EE83A}"/>
                  </a:ext>
                </a:extLst>
              </p:cNvPr>
              <p:cNvSpPr/>
              <p:nvPr/>
            </p:nvSpPr>
            <p:spPr>
              <a:xfrm>
                <a:off x="7257" y="0"/>
                <a:ext cx="4265076" cy="142356"/>
              </a:xfrm>
              <a:prstGeom prst="rect">
                <a:avLst/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grpSp>
          <p:nvGrpSpPr>
            <p:cNvPr id="58" name="Gruppieren">
              <a:extLst>
                <a:ext uri="{FF2B5EF4-FFF2-40B4-BE49-F238E27FC236}">
                  <a16:creationId xmlns:a16="http://schemas.microsoft.com/office/drawing/2014/main" id="{684A6A71-3061-C84D-B123-F056B314A6E7}"/>
                </a:ext>
              </a:extLst>
            </p:cNvPr>
            <p:cNvGrpSpPr/>
            <p:nvPr/>
          </p:nvGrpSpPr>
          <p:grpSpPr>
            <a:xfrm>
              <a:off x="1385725" y="247376"/>
              <a:ext cx="1508140" cy="168506"/>
              <a:chOff x="1155718" y="204242"/>
              <a:chExt cx="1508139" cy="168505"/>
            </a:xfrm>
          </p:grpSpPr>
          <p:sp>
            <p:nvSpPr>
              <p:cNvPr id="59" name="Form">
                <a:extLst>
                  <a:ext uri="{FF2B5EF4-FFF2-40B4-BE49-F238E27FC236}">
                    <a16:creationId xmlns:a16="http://schemas.microsoft.com/office/drawing/2014/main" id="{96662969-A8F1-B849-A19A-150590360A3C}"/>
                  </a:ext>
                </a:extLst>
              </p:cNvPr>
              <p:cNvSpPr/>
              <p:nvPr/>
            </p:nvSpPr>
            <p:spPr>
              <a:xfrm>
                <a:off x="1155718" y="237943"/>
                <a:ext cx="1055831" cy="1011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524" y="21600"/>
                    </a:moveTo>
                    <a:lnTo>
                      <a:pt x="1119" y="21600"/>
                    </a:lnTo>
                    <a:cubicBezTo>
                      <a:pt x="473" y="21600"/>
                      <a:pt x="0" y="17280"/>
                      <a:pt x="0" y="10800"/>
                    </a:cubicBezTo>
                    <a:cubicBezTo>
                      <a:pt x="0" y="4320"/>
                      <a:pt x="473" y="0"/>
                      <a:pt x="1119" y="0"/>
                    </a:cubicBezTo>
                    <a:lnTo>
                      <a:pt x="20524" y="0"/>
                    </a:lnTo>
                    <a:cubicBezTo>
                      <a:pt x="21127" y="0"/>
                      <a:pt x="21600" y="4320"/>
                      <a:pt x="21600" y="10800"/>
                    </a:cubicBezTo>
                    <a:cubicBezTo>
                      <a:pt x="21600" y="16416"/>
                      <a:pt x="21127" y="21600"/>
                      <a:pt x="20524" y="21600"/>
                    </a:cubicBezTo>
                  </a:path>
                </a:pathLst>
              </a:custGeom>
              <a:solidFill>
                <a:srgbClr val="2121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grpSp>
            <p:nvGrpSpPr>
              <p:cNvPr id="60" name="Gruppieren">
                <a:extLst>
                  <a:ext uri="{FF2B5EF4-FFF2-40B4-BE49-F238E27FC236}">
                    <a16:creationId xmlns:a16="http://schemas.microsoft.com/office/drawing/2014/main" id="{2FF71854-56D7-1F4C-B1F6-988C4110624A}"/>
                  </a:ext>
                </a:extLst>
              </p:cNvPr>
              <p:cNvGrpSpPr/>
              <p:nvPr/>
            </p:nvGrpSpPr>
            <p:grpSpPr>
              <a:xfrm>
                <a:off x="2495352" y="204242"/>
                <a:ext cx="168506" cy="168506"/>
                <a:chOff x="0" y="0"/>
                <a:chExt cx="168505" cy="168505"/>
              </a:xfrm>
            </p:grpSpPr>
            <p:sp>
              <p:nvSpPr>
                <p:cNvPr id="61" name="Form">
                  <a:extLst>
                    <a:ext uri="{FF2B5EF4-FFF2-40B4-BE49-F238E27FC236}">
                      <a16:creationId xmlns:a16="http://schemas.microsoft.com/office/drawing/2014/main" id="{120584A8-01B9-D845-BA71-ED99147F1091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168506" cy="1685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18" h="21318" extrusionOk="0">
                      <a:moveTo>
                        <a:pt x="11481" y="36"/>
                      </a:moveTo>
                      <a:cubicBezTo>
                        <a:pt x="13477" y="217"/>
                        <a:pt x="14930" y="762"/>
                        <a:pt x="16563" y="1851"/>
                      </a:cubicBezTo>
                      <a:cubicBezTo>
                        <a:pt x="18015" y="2940"/>
                        <a:pt x="19286" y="4210"/>
                        <a:pt x="20193" y="6025"/>
                      </a:cubicBezTo>
                      <a:cubicBezTo>
                        <a:pt x="20919" y="7841"/>
                        <a:pt x="21464" y="9656"/>
                        <a:pt x="21282" y="11471"/>
                      </a:cubicBezTo>
                      <a:cubicBezTo>
                        <a:pt x="21101" y="13467"/>
                        <a:pt x="20556" y="14920"/>
                        <a:pt x="19467" y="16553"/>
                      </a:cubicBezTo>
                      <a:cubicBezTo>
                        <a:pt x="18378" y="18187"/>
                        <a:pt x="16926" y="19457"/>
                        <a:pt x="15293" y="20183"/>
                      </a:cubicBezTo>
                      <a:cubicBezTo>
                        <a:pt x="13477" y="21091"/>
                        <a:pt x="11662" y="21454"/>
                        <a:pt x="9847" y="21272"/>
                      </a:cubicBezTo>
                      <a:cubicBezTo>
                        <a:pt x="7851" y="21091"/>
                        <a:pt x="6398" y="20546"/>
                        <a:pt x="4765" y="19457"/>
                      </a:cubicBezTo>
                      <a:cubicBezTo>
                        <a:pt x="3131" y="18368"/>
                        <a:pt x="1861" y="17098"/>
                        <a:pt x="1135" y="15283"/>
                      </a:cubicBezTo>
                      <a:cubicBezTo>
                        <a:pt x="227" y="13467"/>
                        <a:pt x="-136" y="11834"/>
                        <a:pt x="46" y="9837"/>
                      </a:cubicBezTo>
                      <a:cubicBezTo>
                        <a:pt x="227" y="8022"/>
                        <a:pt x="772" y="6388"/>
                        <a:pt x="1861" y="4755"/>
                      </a:cubicBezTo>
                      <a:cubicBezTo>
                        <a:pt x="2950" y="3121"/>
                        <a:pt x="4220" y="2032"/>
                        <a:pt x="6035" y="1125"/>
                      </a:cubicBezTo>
                      <a:cubicBezTo>
                        <a:pt x="7851" y="399"/>
                        <a:pt x="9484" y="-146"/>
                        <a:pt x="11481" y="36"/>
                      </a:cubicBezTo>
                    </a:path>
                  </a:pathLst>
                </a:custGeom>
                <a:solidFill>
                  <a:srgbClr val="24282B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2" name="Form">
                  <a:extLst>
                    <a:ext uri="{FF2B5EF4-FFF2-40B4-BE49-F238E27FC236}">
                      <a16:creationId xmlns:a16="http://schemas.microsoft.com/office/drawing/2014/main" id="{B737DF32-4081-7742-90A1-E1E9E1C0AB78}"/>
                    </a:ext>
                  </a:extLst>
                </p:cNvPr>
                <p:cNvSpPr/>
                <p:nvPr/>
              </p:nvSpPr>
              <p:spPr>
                <a:xfrm>
                  <a:off x="25357" y="24946"/>
                  <a:ext cx="124199" cy="1245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282" h="21339" extrusionOk="0">
                      <a:moveTo>
                        <a:pt x="17121" y="2185"/>
                      </a:moveTo>
                      <a:cubicBezTo>
                        <a:pt x="18646" y="3202"/>
                        <a:pt x="19662" y="4726"/>
                        <a:pt x="20425" y="6505"/>
                      </a:cubicBezTo>
                      <a:cubicBezTo>
                        <a:pt x="21187" y="8284"/>
                        <a:pt x="21441" y="10063"/>
                        <a:pt x="21187" y="11842"/>
                      </a:cubicBezTo>
                      <a:cubicBezTo>
                        <a:pt x="20933" y="13874"/>
                        <a:pt x="20425" y="15399"/>
                        <a:pt x="19154" y="16924"/>
                      </a:cubicBezTo>
                      <a:cubicBezTo>
                        <a:pt x="17883" y="18703"/>
                        <a:pt x="16613" y="19719"/>
                        <a:pt x="14834" y="20482"/>
                      </a:cubicBezTo>
                      <a:cubicBezTo>
                        <a:pt x="13055" y="21244"/>
                        <a:pt x="11276" y="21498"/>
                        <a:pt x="9243" y="21244"/>
                      </a:cubicBezTo>
                      <a:cubicBezTo>
                        <a:pt x="7465" y="20990"/>
                        <a:pt x="5686" y="20482"/>
                        <a:pt x="4161" y="19211"/>
                      </a:cubicBezTo>
                      <a:cubicBezTo>
                        <a:pt x="2636" y="18194"/>
                        <a:pt x="1620" y="16670"/>
                        <a:pt x="857" y="14637"/>
                      </a:cubicBezTo>
                      <a:cubicBezTo>
                        <a:pt x="95" y="12858"/>
                        <a:pt x="-159" y="11333"/>
                        <a:pt x="95" y="9300"/>
                      </a:cubicBezTo>
                      <a:cubicBezTo>
                        <a:pt x="349" y="7267"/>
                        <a:pt x="857" y="5743"/>
                        <a:pt x="2128" y="4218"/>
                      </a:cubicBezTo>
                      <a:cubicBezTo>
                        <a:pt x="3399" y="2693"/>
                        <a:pt x="4669" y="1423"/>
                        <a:pt x="6448" y="660"/>
                      </a:cubicBezTo>
                      <a:cubicBezTo>
                        <a:pt x="8227" y="-102"/>
                        <a:pt x="10006" y="-102"/>
                        <a:pt x="12039" y="152"/>
                      </a:cubicBezTo>
                      <a:cubicBezTo>
                        <a:pt x="13817" y="152"/>
                        <a:pt x="15596" y="914"/>
                        <a:pt x="17121" y="2185"/>
                      </a:cubicBezTo>
                    </a:path>
                  </a:pathLst>
                </a:custGeom>
                <a:solidFill>
                  <a:srgbClr val="30218E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3" name="Form">
                  <a:extLst>
                    <a:ext uri="{FF2B5EF4-FFF2-40B4-BE49-F238E27FC236}">
                      <a16:creationId xmlns:a16="http://schemas.microsoft.com/office/drawing/2014/main" id="{02A7EAAA-0299-2F40-AE27-85CA0DDAF6C3}"/>
                    </a:ext>
                  </a:extLst>
                </p:cNvPr>
                <p:cNvSpPr/>
                <p:nvPr/>
              </p:nvSpPr>
              <p:spPr>
                <a:xfrm>
                  <a:off x="49938" y="49857"/>
                  <a:ext cx="96737" cy="955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321" extrusionOk="0">
                      <a:moveTo>
                        <a:pt x="19722" y="5055"/>
                      </a:moveTo>
                      <a:cubicBezTo>
                        <a:pt x="21130" y="6894"/>
                        <a:pt x="21600" y="8272"/>
                        <a:pt x="21600" y="10111"/>
                      </a:cubicBezTo>
                      <a:cubicBezTo>
                        <a:pt x="21600" y="12409"/>
                        <a:pt x="21130" y="13787"/>
                        <a:pt x="20191" y="15626"/>
                      </a:cubicBezTo>
                      <a:cubicBezTo>
                        <a:pt x="19252" y="17464"/>
                        <a:pt x="17843" y="18843"/>
                        <a:pt x="16435" y="19762"/>
                      </a:cubicBezTo>
                      <a:cubicBezTo>
                        <a:pt x="14557" y="20681"/>
                        <a:pt x="13148" y="21140"/>
                        <a:pt x="11270" y="21140"/>
                      </a:cubicBezTo>
                      <a:cubicBezTo>
                        <a:pt x="9391" y="21600"/>
                        <a:pt x="7513" y="21140"/>
                        <a:pt x="5635" y="20221"/>
                      </a:cubicBezTo>
                      <a:cubicBezTo>
                        <a:pt x="3757" y="19302"/>
                        <a:pt x="2348" y="18383"/>
                        <a:pt x="1409" y="16545"/>
                      </a:cubicBezTo>
                      <a:cubicBezTo>
                        <a:pt x="0" y="15166"/>
                        <a:pt x="0" y="13328"/>
                        <a:pt x="0" y="11030"/>
                      </a:cubicBezTo>
                      <a:cubicBezTo>
                        <a:pt x="0" y="9191"/>
                        <a:pt x="0" y="7353"/>
                        <a:pt x="939" y="5974"/>
                      </a:cubicBezTo>
                      <a:cubicBezTo>
                        <a:pt x="1878" y="4136"/>
                        <a:pt x="2817" y="2757"/>
                        <a:pt x="4696" y="1838"/>
                      </a:cubicBezTo>
                      <a:cubicBezTo>
                        <a:pt x="6104" y="919"/>
                        <a:pt x="8452" y="0"/>
                        <a:pt x="10330" y="0"/>
                      </a:cubicBezTo>
                      <a:cubicBezTo>
                        <a:pt x="12209" y="0"/>
                        <a:pt x="14087" y="460"/>
                        <a:pt x="15965" y="1379"/>
                      </a:cubicBezTo>
                      <a:cubicBezTo>
                        <a:pt x="17374" y="2298"/>
                        <a:pt x="18783" y="3217"/>
                        <a:pt x="19722" y="5055"/>
                      </a:cubicBezTo>
                    </a:path>
                  </a:pathLst>
                </a:custGeom>
                <a:solidFill>
                  <a:srgbClr val="24282B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</p:grpSp>
        </p:grpSp>
      </p:grpSp>
      <p:sp>
        <p:nvSpPr>
          <p:cNvPr id="73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01202" y="2397211"/>
            <a:ext cx="6042237" cy="17633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34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97104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F58A33-F265-A640-AB24-55969BF748C5}"/>
              </a:ext>
            </a:extLst>
          </p:cNvPr>
          <p:cNvSpPr/>
          <p:nvPr userDrawn="1"/>
        </p:nvSpPr>
        <p:spPr>
          <a:xfrm>
            <a:off x="1" y="0"/>
            <a:ext cx="12192000" cy="6286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2" name="mockup_0018_iMac-_FRONT.png">
            <a:extLst>
              <a:ext uri="{FF2B5EF4-FFF2-40B4-BE49-F238E27FC236}">
                <a16:creationId xmlns:a16="http://schemas.microsoft.com/office/drawing/2014/main" id="{DAB6F388-FEAE-0149-8FDA-7BE7CD8B4CD9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5298" y="1408996"/>
            <a:ext cx="5471904" cy="505874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頁尾版面配置區 2"/>
          <p:cNvSpPr>
            <a:spLocks noGrp="1"/>
          </p:cNvSpPr>
          <p:nvPr>
            <p:ph type="ftr" sz="quarter" idx="2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5" hasCustomPrompt="1"/>
          </p:nvPr>
        </p:nvSpPr>
        <p:spPr>
          <a:xfrm>
            <a:off x="801688" y="2105462"/>
            <a:ext cx="4427537" cy="392418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 baseline="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  <p:sp>
        <p:nvSpPr>
          <p:cNvPr id="22" name="文字版面配置區 3"/>
          <p:cNvSpPr>
            <a:spLocks noGrp="1"/>
          </p:cNvSpPr>
          <p:nvPr>
            <p:ph type="body" sz="quarter" idx="24" hasCustomPrompt="1"/>
          </p:nvPr>
        </p:nvSpPr>
        <p:spPr>
          <a:xfrm>
            <a:off x="808132" y="1697577"/>
            <a:ext cx="4421860" cy="4078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00434" y="777357"/>
            <a:ext cx="4428791" cy="521863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65486DB-4FC7-194B-9C19-7F3417F303E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629401" y="1637989"/>
            <a:ext cx="5076567" cy="280188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20" name="文字版面配置區 3"/>
          <p:cNvSpPr>
            <a:spLocks noGrp="1"/>
          </p:cNvSpPr>
          <p:nvPr>
            <p:ph type="body" sz="quarter" idx="23" hasCustomPrompt="1"/>
          </p:nvPr>
        </p:nvSpPr>
        <p:spPr>
          <a:xfrm>
            <a:off x="800435" y="489687"/>
            <a:ext cx="442879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37AF02-A217-4C1D-91FC-BF9DC2D09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72792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hart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22" hasCustomPrompt="1"/>
          </p:nvPr>
        </p:nvSpPr>
        <p:spPr>
          <a:xfrm>
            <a:off x="838200" y="2149668"/>
            <a:ext cx="10515600" cy="35812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  <a:lvl2pPr>
              <a:defRPr sz="1800"/>
            </a:lvl2pPr>
            <a:lvl3pPr>
              <a:defRPr sz="1600" baseline="0"/>
            </a:lvl3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3203"/>
            <a:ext cx="4808842" cy="485426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6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0" y="470803"/>
            <a:ext cx="4808840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000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1" y="468018"/>
            <a:ext cx="5257799" cy="12364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add text</a:t>
            </a:r>
            <a:endParaRPr lang="x-none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9F90520E-4B78-4AFD-BC13-38CED357C5B4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0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36859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hart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6FDA659-F383-0B4A-92B0-D2AF9AB2904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38200" y="782928"/>
            <a:ext cx="2218446" cy="2001837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r>
              <a:rPr lang="en-US"/>
              <a:t>Click to insert image</a:t>
            </a:r>
            <a:endParaRPr lang="x-non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C82D97-A5C2-5549-9F93-00FDF124A0CC}"/>
              </a:ext>
            </a:extLst>
          </p:cNvPr>
          <p:cNvSpPr/>
          <p:nvPr userDrawn="1"/>
        </p:nvSpPr>
        <p:spPr>
          <a:xfrm>
            <a:off x="838200" y="2935705"/>
            <a:ext cx="2218446" cy="2877954"/>
          </a:xfrm>
          <a:prstGeom prst="rect">
            <a:avLst/>
          </a:prstGeom>
          <a:solidFill>
            <a:srgbClr val="9D9D9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DF9E3AA-16F5-2644-8C8B-9B356F8F796D}"/>
              </a:ext>
            </a:extLst>
          </p:cNvPr>
          <p:cNvSpPr/>
          <p:nvPr userDrawn="1"/>
        </p:nvSpPr>
        <p:spPr>
          <a:xfrm>
            <a:off x="3174330" y="782928"/>
            <a:ext cx="4030892" cy="5030731"/>
          </a:xfrm>
          <a:prstGeom prst="rect">
            <a:avLst/>
          </a:prstGeom>
          <a:solidFill>
            <a:srgbClr val="9D9D9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AEB84EE-EA99-724E-B32B-8B9B981C67ED}"/>
              </a:ext>
            </a:extLst>
          </p:cNvPr>
          <p:cNvSpPr/>
          <p:nvPr userDrawn="1"/>
        </p:nvSpPr>
        <p:spPr>
          <a:xfrm>
            <a:off x="7322906" y="782928"/>
            <a:ext cx="4030892" cy="5030731"/>
          </a:xfrm>
          <a:prstGeom prst="rect">
            <a:avLst/>
          </a:prstGeom>
          <a:solidFill>
            <a:srgbClr val="9D9D9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52801" y="1044340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B147071-5D8E-C845-BB28-CA457F04D50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52800" y="1482811"/>
            <a:ext cx="3644900" cy="1301954"/>
          </a:xfrm>
          <a:prstGeom prst="rect">
            <a:avLst/>
          </a:prstGeom>
        </p:spPr>
        <p:txBody>
          <a:bodyPr/>
          <a:lstStyle>
            <a:lvl1pPr>
              <a:defRPr sz="1400" baseline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F8C636F-4BF1-F648-9686-11BAE948D7A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52801" y="2804560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2FF40C2D-044B-4C41-9467-C53A158B80E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52800" y="3243031"/>
            <a:ext cx="3644900" cy="83020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5CD77E3A-4CAA-4E49-BE21-70A9B2ED0A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77245" y="3129698"/>
            <a:ext cx="1916784" cy="2385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CB87468-FD16-3B47-8AC1-237DCA008E8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81741" y="1044340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FF4F16A6-5549-1D4E-9264-C81144CE522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81740" y="1482811"/>
            <a:ext cx="3644900" cy="2580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FDB6245-A3F7-2346-9661-D586A4CC0D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81741" y="4293995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31" name="Text Placeholder 18">
            <a:extLst>
              <a:ext uri="{FF2B5EF4-FFF2-40B4-BE49-F238E27FC236}">
                <a16:creationId xmlns:a16="http://schemas.microsoft.com/office/drawing/2014/main" id="{182E98DB-ADF9-B840-95F9-B4376B08C13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81740" y="4732466"/>
            <a:ext cx="3644900" cy="830205"/>
          </a:xfrm>
          <a:prstGeom prst="rect">
            <a:avLst/>
          </a:prstGeom>
        </p:spPr>
        <p:txBody>
          <a:bodyPr/>
          <a:lstStyle>
            <a:lvl1pPr>
              <a:defRPr sz="1400" baseline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26" hasCustomPrompt="1"/>
          </p:nvPr>
        </p:nvSpPr>
        <p:spPr>
          <a:xfrm>
            <a:off x="3352801" y="4293995"/>
            <a:ext cx="3644900" cy="12686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latin typeface="+mn-lt"/>
              </a:defRPr>
            </a:lvl1pPr>
          </a:lstStyle>
          <a:p>
            <a:r>
              <a:rPr lang="en-US"/>
              <a:t>Click to insert chart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FB7185F5-E9C7-4CB4-831F-002615528CC9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22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034537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0365"/>
            <a:ext cx="4808842" cy="488264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65" name="文字版面配置區 3"/>
          <p:cNvSpPr>
            <a:spLocks noGrp="1"/>
          </p:cNvSpPr>
          <p:nvPr>
            <p:ph type="body" sz="quarter" idx="35" hasCustomPrompt="1"/>
          </p:nvPr>
        </p:nvSpPr>
        <p:spPr>
          <a:xfrm>
            <a:off x="838199" y="479912"/>
            <a:ext cx="4808840" cy="3004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2" name="Forma libre 283">
            <a:extLst>
              <a:ext uri="{FF2B5EF4-FFF2-40B4-BE49-F238E27FC236}">
                <a16:creationId xmlns:a16="http://schemas.microsoft.com/office/drawing/2014/main" id="{2E6D025B-B6DD-D94E-B178-E3D010282026}"/>
              </a:ext>
            </a:extLst>
          </p:cNvPr>
          <p:cNvSpPr/>
          <p:nvPr userDrawn="1"/>
        </p:nvSpPr>
        <p:spPr>
          <a:xfrm>
            <a:off x="3487086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3DAE2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2" name="Forma libre 284">
            <a:extLst>
              <a:ext uri="{FF2B5EF4-FFF2-40B4-BE49-F238E27FC236}">
                <a16:creationId xmlns:a16="http://schemas.microsoft.com/office/drawing/2014/main" id="{22ACF506-0B79-AC47-8343-23CD69EDCA03}"/>
              </a:ext>
            </a:extLst>
          </p:cNvPr>
          <p:cNvSpPr/>
          <p:nvPr userDrawn="1"/>
        </p:nvSpPr>
        <p:spPr>
          <a:xfrm>
            <a:off x="5402112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BBB4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3" name="Forma libre 285">
            <a:extLst>
              <a:ext uri="{FF2B5EF4-FFF2-40B4-BE49-F238E27FC236}">
                <a16:creationId xmlns:a16="http://schemas.microsoft.com/office/drawing/2014/main" id="{A5C1B4DE-BCDC-124E-ABDC-E71E5218068B}"/>
              </a:ext>
            </a:extLst>
          </p:cNvPr>
          <p:cNvSpPr/>
          <p:nvPr userDrawn="1"/>
        </p:nvSpPr>
        <p:spPr>
          <a:xfrm>
            <a:off x="7317145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7A8A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4" name="Forma libre 286">
            <a:extLst>
              <a:ext uri="{FF2B5EF4-FFF2-40B4-BE49-F238E27FC236}">
                <a16:creationId xmlns:a16="http://schemas.microsoft.com/office/drawing/2014/main" id="{7347447B-97AE-0943-A3B6-5E4DB571B787}"/>
              </a:ext>
            </a:extLst>
          </p:cNvPr>
          <p:cNvSpPr/>
          <p:nvPr userDrawn="1"/>
        </p:nvSpPr>
        <p:spPr>
          <a:xfrm>
            <a:off x="9232178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C1DE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5" name="Forma libre 287">
            <a:extLst>
              <a:ext uri="{FF2B5EF4-FFF2-40B4-BE49-F238E27FC236}">
                <a16:creationId xmlns:a16="http://schemas.microsoft.com/office/drawing/2014/main" id="{6C024BDF-ABD2-AF41-8D3D-F56FE4BDDF7F}"/>
              </a:ext>
            </a:extLst>
          </p:cNvPr>
          <p:cNvSpPr/>
          <p:nvPr userDrawn="1"/>
        </p:nvSpPr>
        <p:spPr>
          <a:xfrm>
            <a:off x="1576230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93D500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6" name="Forma libre 288">
            <a:extLst>
              <a:ext uri="{FF2B5EF4-FFF2-40B4-BE49-F238E27FC236}">
                <a16:creationId xmlns:a16="http://schemas.microsoft.com/office/drawing/2014/main" id="{9B94499C-E21D-BE4E-8D4C-561BBABDCC8C}"/>
              </a:ext>
            </a:extLst>
          </p:cNvPr>
          <p:cNvSpPr/>
          <p:nvPr userDrawn="1"/>
        </p:nvSpPr>
        <p:spPr>
          <a:xfrm>
            <a:off x="838200" y="1894876"/>
            <a:ext cx="618517" cy="2139053"/>
          </a:xfrm>
          <a:custGeom>
            <a:avLst/>
            <a:gdLst>
              <a:gd name="connsiteX0" fmla="*/ 46 w 106676"/>
              <a:gd name="connsiteY0" fmla="*/ 46 h 238679"/>
              <a:gd name="connsiteX1" fmla="*/ 106669 w 106676"/>
              <a:gd name="connsiteY1" fmla="*/ 46 h 238679"/>
              <a:gd name="connsiteX2" fmla="*/ 106669 w 106676"/>
              <a:gd name="connsiteY2" fmla="*/ 239048 h 238679"/>
              <a:gd name="connsiteX3" fmla="*/ 46 w 106676"/>
              <a:gd name="connsiteY3" fmla="*/ 239048 h 238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76" h="238679">
                <a:moveTo>
                  <a:pt x="46" y="46"/>
                </a:moveTo>
                <a:lnTo>
                  <a:pt x="106669" y="46"/>
                </a:lnTo>
                <a:lnTo>
                  <a:pt x="106669" y="239048"/>
                </a:lnTo>
                <a:lnTo>
                  <a:pt x="46" y="239048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7" name="Forma libre 289">
            <a:extLst>
              <a:ext uri="{FF2B5EF4-FFF2-40B4-BE49-F238E27FC236}">
                <a16:creationId xmlns:a16="http://schemas.microsoft.com/office/drawing/2014/main" id="{588A151C-5C67-8C43-B9AE-42D82A49ED78}"/>
              </a:ext>
            </a:extLst>
          </p:cNvPr>
          <p:cNvSpPr/>
          <p:nvPr userDrawn="1"/>
        </p:nvSpPr>
        <p:spPr>
          <a:xfrm>
            <a:off x="838200" y="4342615"/>
            <a:ext cx="618517" cy="1314532"/>
          </a:xfrm>
          <a:custGeom>
            <a:avLst/>
            <a:gdLst>
              <a:gd name="connsiteX0" fmla="*/ 46 w 106676"/>
              <a:gd name="connsiteY0" fmla="*/ 46 h 238679"/>
              <a:gd name="connsiteX1" fmla="*/ 106669 w 106676"/>
              <a:gd name="connsiteY1" fmla="*/ 46 h 238679"/>
              <a:gd name="connsiteX2" fmla="*/ 106669 w 106676"/>
              <a:gd name="connsiteY2" fmla="*/ 239048 h 238679"/>
              <a:gd name="connsiteX3" fmla="*/ 46 w 106676"/>
              <a:gd name="connsiteY3" fmla="*/ 239048 h 238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76" h="238679">
                <a:moveTo>
                  <a:pt x="46" y="46"/>
                </a:moveTo>
                <a:lnTo>
                  <a:pt x="106669" y="46"/>
                </a:lnTo>
                <a:lnTo>
                  <a:pt x="106669" y="239048"/>
                </a:lnTo>
                <a:lnTo>
                  <a:pt x="46" y="239048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6" name="Forma libre 292">
            <a:extLst>
              <a:ext uri="{FF2B5EF4-FFF2-40B4-BE49-F238E27FC236}">
                <a16:creationId xmlns:a16="http://schemas.microsoft.com/office/drawing/2014/main" id="{8FD84831-B120-BF41-AB62-856DA0912EFC}"/>
              </a:ext>
            </a:extLst>
          </p:cNvPr>
          <p:cNvSpPr/>
          <p:nvPr userDrawn="1"/>
        </p:nvSpPr>
        <p:spPr>
          <a:xfrm>
            <a:off x="11305077" y="4528527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7" name="Forma libre 283">
            <a:extLst>
              <a:ext uri="{FF2B5EF4-FFF2-40B4-BE49-F238E27FC236}">
                <a16:creationId xmlns:a16="http://schemas.microsoft.com/office/drawing/2014/main" id="{2EDB63E4-1994-C440-B17A-AD6842E666C6}"/>
              </a:ext>
            </a:extLst>
          </p:cNvPr>
          <p:cNvSpPr/>
          <p:nvPr userDrawn="1"/>
        </p:nvSpPr>
        <p:spPr>
          <a:xfrm>
            <a:off x="3487086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8" name="Forma libre 284">
            <a:extLst>
              <a:ext uri="{FF2B5EF4-FFF2-40B4-BE49-F238E27FC236}">
                <a16:creationId xmlns:a16="http://schemas.microsoft.com/office/drawing/2014/main" id="{7147ABDB-8822-7440-AEE4-F8C046ED71DA}"/>
              </a:ext>
            </a:extLst>
          </p:cNvPr>
          <p:cNvSpPr/>
          <p:nvPr userDrawn="1"/>
        </p:nvSpPr>
        <p:spPr>
          <a:xfrm>
            <a:off x="5402112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9" name="Forma libre 285">
            <a:extLst>
              <a:ext uri="{FF2B5EF4-FFF2-40B4-BE49-F238E27FC236}">
                <a16:creationId xmlns:a16="http://schemas.microsoft.com/office/drawing/2014/main" id="{F96502CE-69FA-7D48-A106-9C8328E2D8D6}"/>
              </a:ext>
            </a:extLst>
          </p:cNvPr>
          <p:cNvSpPr/>
          <p:nvPr userDrawn="1"/>
        </p:nvSpPr>
        <p:spPr>
          <a:xfrm>
            <a:off x="7317145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0" name="Forma libre 286">
            <a:extLst>
              <a:ext uri="{FF2B5EF4-FFF2-40B4-BE49-F238E27FC236}">
                <a16:creationId xmlns:a16="http://schemas.microsoft.com/office/drawing/2014/main" id="{2BED413D-FB08-E34A-8069-0655391EBD2B}"/>
              </a:ext>
            </a:extLst>
          </p:cNvPr>
          <p:cNvSpPr/>
          <p:nvPr userDrawn="1"/>
        </p:nvSpPr>
        <p:spPr>
          <a:xfrm>
            <a:off x="9232178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1" name="Forma libre 287">
            <a:extLst>
              <a:ext uri="{FF2B5EF4-FFF2-40B4-BE49-F238E27FC236}">
                <a16:creationId xmlns:a16="http://schemas.microsoft.com/office/drawing/2014/main" id="{25C05DD8-8616-CB44-80CD-3D43DB14DB7C}"/>
              </a:ext>
            </a:extLst>
          </p:cNvPr>
          <p:cNvSpPr/>
          <p:nvPr userDrawn="1"/>
        </p:nvSpPr>
        <p:spPr>
          <a:xfrm>
            <a:off x="1576230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151745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3" name="Forma libre 283">
            <a:extLst>
              <a:ext uri="{FF2B5EF4-FFF2-40B4-BE49-F238E27FC236}">
                <a16:creationId xmlns:a16="http://schemas.microsoft.com/office/drawing/2014/main" id="{E0B62057-F314-E949-9B95-9F4CFFB0E19A}"/>
              </a:ext>
            </a:extLst>
          </p:cNvPr>
          <p:cNvSpPr/>
          <p:nvPr userDrawn="1"/>
        </p:nvSpPr>
        <p:spPr>
          <a:xfrm>
            <a:off x="3487086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4" name="Forma libre 284">
            <a:extLst>
              <a:ext uri="{FF2B5EF4-FFF2-40B4-BE49-F238E27FC236}">
                <a16:creationId xmlns:a16="http://schemas.microsoft.com/office/drawing/2014/main" id="{FB50CFCC-40F9-4546-80D1-FB5DFF5B9CB7}"/>
              </a:ext>
            </a:extLst>
          </p:cNvPr>
          <p:cNvSpPr/>
          <p:nvPr userDrawn="1"/>
        </p:nvSpPr>
        <p:spPr>
          <a:xfrm>
            <a:off x="5402112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5" name="Forma libre 285">
            <a:extLst>
              <a:ext uri="{FF2B5EF4-FFF2-40B4-BE49-F238E27FC236}">
                <a16:creationId xmlns:a16="http://schemas.microsoft.com/office/drawing/2014/main" id="{E302851C-B45E-8944-82EE-9E56715A63BD}"/>
              </a:ext>
            </a:extLst>
          </p:cNvPr>
          <p:cNvSpPr/>
          <p:nvPr userDrawn="1"/>
        </p:nvSpPr>
        <p:spPr>
          <a:xfrm>
            <a:off x="7317145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6" name="Forma libre 286">
            <a:extLst>
              <a:ext uri="{FF2B5EF4-FFF2-40B4-BE49-F238E27FC236}">
                <a16:creationId xmlns:a16="http://schemas.microsoft.com/office/drawing/2014/main" id="{089D4003-3BFB-724A-B4A8-10BC0D679ED2}"/>
              </a:ext>
            </a:extLst>
          </p:cNvPr>
          <p:cNvSpPr/>
          <p:nvPr userDrawn="1"/>
        </p:nvSpPr>
        <p:spPr>
          <a:xfrm>
            <a:off x="9232178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>
              <a:solidFill>
                <a:schemeClr val="tx1"/>
              </a:solidFill>
            </a:endParaRPr>
          </a:p>
        </p:txBody>
      </p:sp>
      <p:sp>
        <p:nvSpPr>
          <p:cNvPr id="57" name="Forma libre 287">
            <a:extLst>
              <a:ext uri="{FF2B5EF4-FFF2-40B4-BE49-F238E27FC236}">
                <a16:creationId xmlns:a16="http://schemas.microsoft.com/office/drawing/2014/main" id="{B766F1CF-6A56-B741-B3AA-536A831D7587}"/>
              </a:ext>
            </a:extLst>
          </p:cNvPr>
          <p:cNvSpPr/>
          <p:nvPr userDrawn="1"/>
        </p:nvSpPr>
        <p:spPr>
          <a:xfrm>
            <a:off x="1576230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71" name="Shape 2238">
            <a:extLst>
              <a:ext uri="{FF2B5EF4-FFF2-40B4-BE49-F238E27FC236}">
                <a16:creationId xmlns:a16="http://schemas.microsoft.com/office/drawing/2014/main" id="{D6FEBF4A-E2D6-4240-8E17-B520757A243E}"/>
              </a:ext>
            </a:extLst>
          </p:cNvPr>
          <p:cNvSpPr/>
          <p:nvPr userDrawn="1"/>
        </p:nvSpPr>
        <p:spPr>
          <a:xfrm>
            <a:off x="838199" y="4193641"/>
            <a:ext cx="10219441" cy="0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" name="Vertical Text Placeholder 6">
            <a:extLst>
              <a:ext uri="{FF2B5EF4-FFF2-40B4-BE49-F238E27FC236}">
                <a16:creationId xmlns:a16="http://schemas.microsoft.com/office/drawing/2014/main" id="{F7F5675F-1351-914F-8174-71414BC6AD23}"/>
              </a:ext>
            </a:extLst>
          </p:cNvPr>
          <p:cNvSpPr>
            <a:spLocks noGrp="1"/>
          </p:cNvSpPr>
          <p:nvPr>
            <p:ph type="body" orient="vert" sz="quarter" idx="13" hasCustomPrompt="1"/>
          </p:nvPr>
        </p:nvSpPr>
        <p:spPr>
          <a:xfrm rot="10800000">
            <a:off x="980359" y="2719396"/>
            <a:ext cx="338555" cy="1314530"/>
          </a:xfrm>
          <a:prstGeom prst="rect">
            <a:avLst/>
          </a:prstGeom>
        </p:spPr>
        <p:txBody>
          <a:bodyPr vert="eaVert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3" name="Vertical Text Placeholder 6">
            <a:extLst>
              <a:ext uri="{FF2B5EF4-FFF2-40B4-BE49-F238E27FC236}">
                <a16:creationId xmlns:a16="http://schemas.microsoft.com/office/drawing/2014/main" id="{D3B123E5-E8D6-8941-80CA-F9534D4E23C8}"/>
              </a:ext>
            </a:extLst>
          </p:cNvPr>
          <p:cNvSpPr>
            <a:spLocks noGrp="1"/>
          </p:cNvSpPr>
          <p:nvPr>
            <p:ph type="body" orient="vert" sz="quarter" idx="14" hasCustomPrompt="1"/>
          </p:nvPr>
        </p:nvSpPr>
        <p:spPr>
          <a:xfrm rot="10800000">
            <a:off x="980359" y="4345722"/>
            <a:ext cx="338555" cy="1314530"/>
          </a:xfrm>
          <a:prstGeom prst="rect">
            <a:avLst/>
          </a:prstGeom>
        </p:spPr>
        <p:txBody>
          <a:bodyPr vert="eaVert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1F07028-9B07-2648-A427-BE96875204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63904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4" name="Text Placeholder 9">
            <a:extLst>
              <a:ext uri="{FF2B5EF4-FFF2-40B4-BE49-F238E27FC236}">
                <a16:creationId xmlns:a16="http://schemas.microsoft.com/office/drawing/2014/main" id="{4C2656C5-E408-0E44-B92C-61A219472F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63904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5" name="Text Placeholder 9">
            <a:extLst>
              <a:ext uri="{FF2B5EF4-FFF2-40B4-BE49-F238E27FC236}">
                <a16:creationId xmlns:a16="http://schemas.microsoft.com/office/drawing/2014/main" id="{0E5C3851-5B60-F849-8966-20D127F9B2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43913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6" name="Text Placeholder 9">
            <a:extLst>
              <a:ext uri="{FF2B5EF4-FFF2-40B4-BE49-F238E27FC236}">
                <a16:creationId xmlns:a16="http://schemas.microsoft.com/office/drawing/2014/main" id="{ABD9F861-DCA8-5C40-9D09-84455E1765A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43913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7" name="Text Placeholder 9">
            <a:extLst>
              <a:ext uri="{FF2B5EF4-FFF2-40B4-BE49-F238E27FC236}">
                <a16:creationId xmlns:a16="http://schemas.microsoft.com/office/drawing/2014/main" id="{4449C28C-8DC6-5D46-A9CF-A90EB030F9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33003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8" name="Text Placeholder 9">
            <a:extLst>
              <a:ext uri="{FF2B5EF4-FFF2-40B4-BE49-F238E27FC236}">
                <a16:creationId xmlns:a16="http://schemas.microsoft.com/office/drawing/2014/main" id="{D0610577-FB26-3B4B-996A-1A758F1FD9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33003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9" name="Text Placeholder 9">
            <a:extLst>
              <a:ext uri="{FF2B5EF4-FFF2-40B4-BE49-F238E27FC236}">
                <a16:creationId xmlns:a16="http://schemas.microsoft.com/office/drawing/2014/main" id="{B9B5EEE4-7787-634F-B6F7-962B6FC4822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72335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80" name="Text Placeholder 9">
            <a:extLst>
              <a:ext uri="{FF2B5EF4-FFF2-40B4-BE49-F238E27FC236}">
                <a16:creationId xmlns:a16="http://schemas.microsoft.com/office/drawing/2014/main" id="{A0D07B4A-7C1E-534A-A56A-66841E68B8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72335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81" name="Text Placeholder 9">
            <a:extLst>
              <a:ext uri="{FF2B5EF4-FFF2-40B4-BE49-F238E27FC236}">
                <a16:creationId xmlns:a16="http://schemas.microsoft.com/office/drawing/2014/main" id="{226E18D4-1206-674D-A26B-AB601BF021B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581522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82" name="Text Placeholder 9">
            <a:extLst>
              <a:ext uri="{FF2B5EF4-FFF2-40B4-BE49-F238E27FC236}">
                <a16:creationId xmlns:a16="http://schemas.microsoft.com/office/drawing/2014/main" id="{61BD16B6-6E9B-4945-9AA5-7AC039AAC71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81522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8" hasCustomPrompt="1"/>
          </p:nvPr>
        </p:nvSpPr>
        <p:spPr>
          <a:xfrm>
            <a:off x="1758124" y="2101909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/>
              <a:t>Text</a:t>
            </a:r>
            <a:endParaRPr lang="en-US"/>
          </a:p>
        </p:txBody>
      </p:sp>
      <p:sp>
        <p:nvSpPr>
          <p:cNvPr id="58" name="Text Placeholder 10"/>
          <p:cNvSpPr>
            <a:spLocks noGrp="1"/>
          </p:cNvSpPr>
          <p:nvPr>
            <p:ph type="body" sz="quarter" idx="29" hasCustomPrompt="1"/>
          </p:nvPr>
        </p:nvSpPr>
        <p:spPr>
          <a:xfrm>
            <a:off x="3871972" y="2101909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/>
              <a:t>Text</a:t>
            </a:r>
            <a:endParaRPr lang="en-US"/>
          </a:p>
        </p:txBody>
      </p:sp>
      <p:sp>
        <p:nvSpPr>
          <p:cNvPr id="59" name="Text Placeholder 10"/>
          <p:cNvSpPr>
            <a:spLocks noGrp="1"/>
          </p:cNvSpPr>
          <p:nvPr>
            <p:ph type="body" sz="quarter" idx="30" hasCustomPrompt="1"/>
          </p:nvPr>
        </p:nvSpPr>
        <p:spPr>
          <a:xfrm>
            <a:off x="5782828" y="2073547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/>
              <a:t>Text</a:t>
            </a:r>
            <a:endParaRPr lang="en-US"/>
          </a:p>
        </p:txBody>
      </p:sp>
      <p:sp>
        <p:nvSpPr>
          <p:cNvPr id="60" name="Text Placeholder 10"/>
          <p:cNvSpPr>
            <a:spLocks noGrp="1"/>
          </p:cNvSpPr>
          <p:nvPr>
            <p:ph type="body" sz="quarter" idx="31" hasCustomPrompt="1"/>
          </p:nvPr>
        </p:nvSpPr>
        <p:spPr>
          <a:xfrm>
            <a:off x="7706214" y="2085351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/>
              <a:t>Text</a:t>
            </a:r>
            <a:endParaRPr lang="en-US"/>
          </a:p>
        </p:txBody>
      </p:sp>
      <p:sp>
        <p:nvSpPr>
          <p:cNvPr id="61" name="Text Placeholder 10"/>
          <p:cNvSpPr>
            <a:spLocks noGrp="1"/>
          </p:cNvSpPr>
          <p:nvPr>
            <p:ph type="body" sz="quarter" idx="32" hasCustomPrompt="1"/>
          </p:nvPr>
        </p:nvSpPr>
        <p:spPr>
          <a:xfrm>
            <a:off x="9683185" y="2073547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/>
              <a:t>Text</a:t>
            </a:r>
            <a:endParaRPr lang="en-US"/>
          </a:p>
        </p:txBody>
      </p:sp>
      <p:sp>
        <p:nvSpPr>
          <p:cNvPr id="4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4D985B72-8EAC-48ED-992D-E6C88D7F0F67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43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66786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9963"/>
            <a:ext cx="4808841" cy="466517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43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75239"/>
            <a:ext cx="4808840" cy="28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068546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4" name="Forma libre 350">
            <a:extLst>
              <a:ext uri="{FF2B5EF4-FFF2-40B4-BE49-F238E27FC236}">
                <a16:creationId xmlns:a16="http://schemas.microsoft.com/office/drawing/2014/main" id="{3E1155D5-ACFF-274E-ABA7-F7897F6C4270}"/>
              </a:ext>
            </a:extLst>
          </p:cNvPr>
          <p:cNvSpPr/>
          <p:nvPr userDrawn="1"/>
        </p:nvSpPr>
        <p:spPr>
          <a:xfrm>
            <a:off x="870587" y="2552911"/>
            <a:ext cx="2059663" cy="477928"/>
          </a:xfrm>
          <a:custGeom>
            <a:avLst/>
            <a:gdLst>
              <a:gd name="connsiteX0" fmla="*/ 46 w 336913"/>
              <a:gd name="connsiteY0" fmla="*/ 46 h 79815"/>
              <a:gd name="connsiteX1" fmla="*/ 337052 w 336913"/>
              <a:gd name="connsiteY1" fmla="*/ 46 h 79815"/>
              <a:gd name="connsiteX2" fmla="*/ 337052 w 336913"/>
              <a:gd name="connsiteY2" fmla="*/ 79785 h 79815"/>
              <a:gd name="connsiteX3" fmla="*/ 46 w 336913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913" h="79815">
                <a:moveTo>
                  <a:pt x="46" y="46"/>
                </a:moveTo>
                <a:lnTo>
                  <a:pt x="337052" y="46"/>
                </a:lnTo>
                <a:lnTo>
                  <a:pt x="33705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E1251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5" name="Forma libre 354">
            <a:extLst>
              <a:ext uri="{FF2B5EF4-FFF2-40B4-BE49-F238E27FC236}">
                <a16:creationId xmlns:a16="http://schemas.microsoft.com/office/drawing/2014/main" id="{1D804D1E-567A-A740-AF31-5849953CB2EE}"/>
              </a:ext>
            </a:extLst>
          </p:cNvPr>
          <p:cNvSpPr/>
          <p:nvPr userDrawn="1"/>
        </p:nvSpPr>
        <p:spPr>
          <a:xfrm>
            <a:off x="2930861" y="2552911"/>
            <a:ext cx="2120656" cy="477928"/>
          </a:xfrm>
          <a:custGeom>
            <a:avLst/>
            <a:gdLst>
              <a:gd name="connsiteX0" fmla="*/ 46 w 346890"/>
              <a:gd name="connsiteY0" fmla="*/ 46 h 79815"/>
              <a:gd name="connsiteX1" fmla="*/ 347520 w 346890"/>
              <a:gd name="connsiteY1" fmla="*/ 46 h 79815"/>
              <a:gd name="connsiteX2" fmla="*/ 347520 w 346890"/>
              <a:gd name="connsiteY2" fmla="*/ 79785 h 79815"/>
              <a:gd name="connsiteX3" fmla="*/ 46 w 346890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890" h="79815">
                <a:moveTo>
                  <a:pt x="46" y="46"/>
                </a:moveTo>
                <a:lnTo>
                  <a:pt x="347520" y="46"/>
                </a:lnTo>
                <a:lnTo>
                  <a:pt x="347520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8" name="Forma libre 358">
            <a:extLst>
              <a:ext uri="{FF2B5EF4-FFF2-40B4-BE49-F238E27FC236}">
                <a16:creationId xmlns:a16="http://schemas.microsoft.com/office/drawing/2014/main" id="{68DBB114-C528-F54F-A788-420027EF3D95}"/>
              </a:ext>
            </a:extLst>
          </p:cNvPr>
          <p:cNvSpPr/>
          <p:nvPr userDrawn="1"/>
        </p:nvSpPr>
        <p:spPr>
          <a:xfrm>
            <a:off x="5055033" y="2552911"/>
            <a:ext cx="2176954" cy="477928"/>
          </a:xfrm>
          <a:custGeom>
            <a:avLst/>
            <a:gdLst>
              <a:gd name="connsiteX0" fmla="*/ 46 w 356100"/>
              <a:gd name="connsiteY0" fmla="*/ 46 h 79815"/>
              <a:gd name="connsiteX1" fmla="*/ 356462 w 356100"/>
              <a:gd name="connsiteY1" fmla="*/ 46 h 79815"/>
              <a:gd name="connsiteX2" fmla="*/ 356462 w 356100"/>
              <a:gd name="connsiteY2" fmla="*/ 79785 h 79815"/>
              <a:gd name="connsiteX3" fmla="*/ 46 w 356100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100" h="79815">
                <a:moveTo>
                  <a:pt x="46" y="46"/>
                </a:moveTo>
                <a:lnTo>
                  <a:pt x="356462" y="46"/>
                </a:lnTo>
                <a:lnTo>
                  <a:pt x="35646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93D500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9" name="Forma libre 362">
            <a:extLst>
              <a:ext uri="{FF2B5EF4-FFF2-40B4-BE49-F238E27FC236}">
                <a16:creationId xmlns:a16="http://schemas.microsoft.com/office/drawing/2014/main" id="{5061AA81-E0A4-5242-924A-844F85B202B3}"/>
              </a:ext>
            </a:extLst>
          </p:cNvPr>
          <p:cNvSpPr/>
          <p:nvPr userDrawn="1"/>
        </p:nvSpPr>
        <p:spPr>
          <a:xfrm>
            <a:off x="7233911" y="2552911"/>
            <a:ext cx="2059663" cy="477928"/>
          </a:xfrm>
          <a:custGeom>
            <a:avLst/>
            <a:gdLst>
              <a:gd name="connsiteX0" fmla="*/ 46 w 336913"/>
              <a:gd name="connsiteY0" fmla="*/ 46 h 79815"/>
              <a:gd name="connsiteX1" fmla="*/ 337052 w 336913"/>
              <a:gd name="connsiteY1" fmla="*/ 46 h 79815"/>
              <a:gd name="connsiteX2" fmla="*/ 337052 w 336913"/>
              <a:gd name="connsiteY2" fmla="*/ 79785 h 79815"/>
              <a:gd name="connsiteX3" fmla="*/ 46 w 336913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913" h="79815">
                <a:moveTo>
                  <a:pt x="46" y="46"/>
                </a:moveTo>
                <a:lnTo>
                  <a:pt x="337052" y="46"/>
                </a:lnTo>
                <a:lnTo>
                  <a:pt x="33705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00C1DE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60" name="Forma libre 366">
            <a:extLst>
              <a:ext uri="{FF2B5EF4-FFF2-40B4-BE49-F238E27FC236}">
                <a16:creationId xmlns:a16="http://schemas.microsoft.com/office/drawing/2014/main" id="{AD223C41-8FF6-8643-88B2-85CEA83C7625}"/>
              </a:ext>
            </a:extLst>
          </p:cNvPr>
          <p:cNvSpPr/>
          <p:nvPr userDrawn="1"/>
        </p:nvSpPr>
        <p:spPr>
          <a:xfrm>
            <a:off x="9294137" y="2552911"/>
            <a:ext cx="2059663" cy="477928"/>
          </a:xfrm>
          <a:custGeom>
            <a:avLst/>
            <a:gdLst>
              <a:gd name="connsiteX0" fmla="*/ 46 w 279354"/>
              <a:gd name="connsiteY0" fmla="*/ 46 h 79815"/>
              <a:gd name="connsiteX1" fmla="*/ 279700 w 279354"/>
              <a:gd name="connsiteY1" fmla="*/ 46 h 79815"/>
              <a:gd name="connsiteX2" fmla="*/ 279700 w 279354"/>
              <a:gd name="connsiteY2" fmla="*/ 79785 h 79815"/>
              <a:gd name="connsiteX3" fmla="*/ 46 w 279354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354" h="79815">
                <a:moveTo>
                  <a:pt x="46" y="46"/>
                </a:moveTo>
                <a:lnTo>
                  <a:pt x="279700" y="46"/>
                </a:lnTo>
                <a:lnTo>
                  <a:pt x="279700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FFB71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37ACB90-C8D8-8345-88A1-975078963503}"/>
              </a:ext>
            </a:extLst>
          </p:cNvPr>
          <p:cNvGrpSpPr/>
          <p:nvPr userDrawn="1"/>
        </p:nvGrpSpPr>
        <p:grpSpPr>
          <a:xfrm>
            <a:off x="838200" y="2076796"/>
            <a:ext cx="9241127" cy="3656738"/>
            <a:chOff x="2648135" y="5321823"/>
            <a:chExt cx="17418684" cy="6685651"/>
          </a:xfrm>
        </p:grpSpPr>
        <p:sp>
          <p:nvSpPr>
            <p:cNvPr id="62" name="Forma libre 351">
              <a:extLst>
                <a:ext uri="{FF2B5EF4-FFF2-40B4-BE49-F238E27FC236}">
                  <a16:creationId xmlns:a16="http://schemas.microsoft.com/office/drawing/2014/main" id="{7CE89931-9C85-7245-8FD9-0DD924D91D3D}"/>
                </a:ext>
              </a:extLst>
            </p:cNvPr>
            <p:cNvSpPr/>
            <p:nvPr/>
          </p:nvSpPr>
          <p:spPr>
            <a:xfrm>
              <a:off x="2648135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3" name="Forma libre 355">
              <a:extLst>
                <a:ext uri="{FF2B5EF4-FFF2-40B4-BE49-F238E27FC236}">
                  <a16:creationId xmlns:a16="http://schemas.microsoft.com/office/drawing/2014/main" id="{522DA538-6DF5-AA48-9FE4-C4551785659A}"/>
                </a:ext>
              </a:extLst>
            </p:cNvPr>
            <p:cNvSpPr/>
            <p:nvPr/>
          </p:nvSpPr>
          <p:spPr>
            <a:xfrm>
              <a:off x="6561894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37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37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4" name="Forma libre 359">
              <a:extLst>
                <a:ext uri="{FF2B5EF4-FFF2-40B4-BE49-F238E27FC236}">
                  <a16:creationId xmlns:a16="http://schemas.microsoft.com/office/drawing/2014/main" id="{020BE845-7231-F04B-8B55-37DBA863D7E2}"/>
                </a:ext>
              </a:extLst>
            </p:cNvPr>
            <p:cNvSpPr/>
            <p:nvPr/>
          </p:nvSpPr>
          <p:spPr>
            <a:xfrm>
              <a:off x="10569577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5" name="Forma libre 363">
              <a:extLst>
                <a:ext uri="{FF2B5EF4-FFF2-40B4-BE49-F238E27FC236}">
                  <a16:creationId xmlns:a16="http://schemas.microsoft.com/office/drawing/2014/main" id="{A09436B2-F206-D042-9EB9-FC11F746170A}"/>
                </a:ext>
              </a:extLst>
            </p:cNvPr>
            <p:cNvSpPr/>
            <p:nvPr/>
          </p:nvSpPr>
          <p:spPr>
            <a:xfrm>
              <a:off x="14675149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6" name="Forma libre 367">
              <a:extLst>
                <a:ext uri="{FF2B5EF4-FFF2-40B4-BE49-F238E27FC236}">
                  <a16:creationId xmlns:a16="http://schemas.microsoft.com/office/drawing/2014/main" id="{D7759936-61A1-8940-A4C9-91E9420D98D1}"/>
                </a:ext>
              </a:extLst>
            </p:cNvPr>
            <p:cNvSpPr/>
            <p:nvPr/>
          </p:nvSpPr>
          <p:spPr>
            <a:xfrm>
              <a:off x="18554591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37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37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</p:grp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256AE0-9A47-3848-9589-F10D939D436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15367" y="3254831"/>
            <a:ext cx="1565921" cy="24787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96" name="Text Placeholder 5">
            <a:extLst>
              <a:ext uri="{FF2B5EF4-FFF2-40B4-BE49-F238E27FC236}">
                <a16:creationId xmlns:a16="http://schemas.microsoft.com/office/drawing/2014/main" id="{EA8076C8-81C9-5440-8183-4A99069A7A3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145134" y="3254832"/>
            <a:ext cx="1565921" cy="2478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97" name="Text Placeholder 5">
            <a:extLst>
              <a:ext uri="{FF2B5EF4-FFF2-40B4-BE49-F238E27FC236}">
                <a16:creationId xmlns:a16="http://schemas.microsoft.com/office/drawing/2014/main" id="{9F1FEA92-589A-434B-A770-BB16FADB940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35192" y="3254832"/>
            <a:ext cx="1565921" cy="2478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98" name="Text Placeholder 5">
            <a:extLst>
              <a:ext uri="{FF2B5EF4-FFF2-40B4-BE49-F238E27FC236}">
                <a16:creationId xmlns:a16="http://schemas.microsoft.com/office/drawing/2014/main" id="{22069537-56A6-9E47-A03F-FFE8966C1D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425733" y="3254832"/>
            <a:ext cx="1565921" cy="2478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99" name="Text Placeholder 5">
            <a:extLst>
              <a:ext uri="{FF2B5EF4-FFF2-40B4-BE49-F238E27FC236}">
                <a16:creationId xmlns:a16="http://schemas.microsoft.com/office/drawing/2014/main" id="{32E0213F-8B7D-9C4A-815A-673B6262507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85645" y="3254832"/>
            <a:ext cx="1565921" cy="2478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100" name="Text Placeholder 5">
            <a:extLst>
              <a:ext uri="{FF2B5EF4-FFF2-40B4-BE49-F238E27FC236}">
                <a16:creationId xmlns:a16="http://schemas.microsoft.com/office/drawing/2014/main" id="{2A0208BB-C47C-7443-9A3C-6A3101F9C78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115367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101" name="Text Placeholder 5">
            <a:extLst>
              <a:ext uri="{FF2B5EF4-FFF2-40B4-BE49-F238E27FC236}">
                <a16:creationId xmlns:a16="http://schemas.microsoft.com/office/drawing/2014/main" id="{7445F158-FFD5-7343-8034-4FEF972D3CA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145133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102" name="Text Placeholder 5">
            <a:extLst>
              <a:ext uri="{FF2B5EF4-FFF2-40B4-BE49-F238E27FC236}">
                <a16:creationId xmlns:a16="http://schemas.microsoft.com/office/drawing/2014/main" id="{0B7670EF-D74A-F144-8341-AC9B2539838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220821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103" name="Text Placeholder 5">
            <a:extLst>
              <a:ext uri="{FF2B5EF4-FFF2-40B4-BE49-F238E27FC236}">
                <a16:creationId xmlns:a16="http://schemas.microsoft.com/office/drawing/2014/main" id="{CD0411FB-E8D9-B04B-94B0-49EC3882389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424525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104" name="Text Placeholder 5">
            <a:extLst>
              <a:ext uri="{FF2B5EF4-FFF2-40B4-BE49-F238E27FC236}">
                <a16:creationId xmlns:a16="http://schemas.microsoft.com/office/drawing/2014/main" id="{52E33018-A261-A440-8FD3-138FDCA991D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472781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7" hasCustomPrompt="1"/>
          </p:nvPr>
        </p:nvSpPr>
        <p:spPr>
          <a:xfrm rot="10800000" flipH="1" flipV="1">
            <a:off x="1795196" y="1955280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E1251B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34" name="Text Placeholder 7"/>
          <p:cNvSpPr>
            <a:spLocks noGrp="1"/>
          </p:cNvSpPr>
          <p:nvPr>
            <p:ph type="body" sz="quarter" idx="38" hasCustomPrompt="1"/>
          </p:nvPr>
        </p:nvSpPr>
        <p:spPr>
          <a:xfrm rot="10800000" flipH="1" flipV="1">
            <a:off x="3795033" y="1955279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39" hasCustomPrompt="1"/>
          </p:nvPr>
        </p:nvSpPr>
        <p:spPr>
          <a:xfrm rot="10800000" flipH="1" flipV="1">
            <a:off x="5921227" y="1925631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93D500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36" name="Text Placeholder 7"/>
          <p:cNvSpPr>
            <a:spLocks noGrp="1"/>
          </p:cNvSpPr>
          <p:nvPr>
            <p:ph type="body" sz="quarter" idx="40" hasCustomPrompt="1"/>
          </p:nvPr>
        </p:nvSpPr>
        <p:spPr>
          <a:xfrm rot="10800000" flipH="1" flipV="1">
            <a:off x="8105562" y="1952185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00C1DE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41" hasCustomPrompt="1"/>
          </p:nvPr>
        </p:nvSpPr>
        <p:spPr>
          <a:xfrm rot="10800000" flipH="1" flipV="1">
            <a:off x="10165474" y="1955279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FFB71B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4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BA3CA288-8D3D-495E-8F0D-C660349EF280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42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33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43136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標題 1"/>
          <p:cNvSpPr>
            <a:spLocks noGrp="1"/>
          </p:cNvSpPr>
          <p:nvPr>
            <p:ph type="title" hasCustomPrompt="1"/>
          </p:nvPr>
        </p:nvSpPr>
        <p:spPr>
          <a:xfrm>
            <a:off x="837424" y="782527"/>
            <a:ext cx="4808842" cy="486102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38" name="文字版面配置區 3"/>
          <p:cNvSpPr>
            <a:spLocks noGrp="1"/>
          </p:cNvSpPr>
          <p:nvPr>
            <p:ph type="body" sz="quarter" idx="35" hasCustomPrompt="1"/>
          </p:nvPr>
        </p:nvSpPr>
        <p:spPr>
          <a:xfrm>
            <a:off x="837426" y="472480"/>
            <a:ext cx="4808840" cy="3100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5434774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cxnSp>
        <p:nvCxnSpPr>
          <p:cNvPr id="56" name="Straight Connector 29">
            <a:extLst>
              <a:ext uri="{FF2B5EF4-FFF2-40B4-BE49-F238E27FC236}">
                <a16:creationId xmlns:a16="http://schemas.microsoft.com/office/drawing/2014/main" id="{DF466FFF-0806-4D49-AFFE-48AC818DAC32}"/>
              </a:ext>
            </a:extLst>
          </p:cNvPr>
          <p:cNvCxnSpPr>
            <a:cxnSpLocks/>
          </p:cNvCxnSpPr>
          <p:nvPr/>
        </p:nvCxnSpPr>
        <p:spPr>
          <a:xfrm>
            <a:off x="1300445" y="3222531"/>
            <a:ext cx="2570097" cy="0"/>
          </a:xfrm>
          <a:prstGeom prst="line">
            <a:avLst/>
          </a:prstGeom>
          <a:ln w="152400">
            <a:solidFill>
              <a:srgbClr val="00C1DE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31">
            <a:extLst>
              <a:ext uri="{FF2B5EF4-FFF2-40B4-BE49-F238E27FC236}">
                <a16:creationId xmlns:a16="http://schemas.microsoft.com/office/drawing/2014/main" id="{04E0E4F1-5C14-854F-95FC-ED193FF0AAA7}"/>
              </a:ext>
            </a:extLst>
          </p:cNvPr>
          <p:cNvCxnSpPr>
            <a:cxnSpLocks/>
          </p:cNvCxnSpPr>
          <p:nvPr/>
        </p:nvCxnSpPr>
        <p:spPr>
          <a:xfrm>
            <a:off x="3870542" y="3222531"/>
            <a:ext cx="1812597" cy="0"/>
          </a:xfrm>
          <a:prstGeom prst="line">
            <a:avLst/>
          </a:prstGeom>
          <a:ln w="152400">
            <a:solidFill>
              <a:srgbClr val="93D5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35">
            <a:extLst>
              <a:ext uri="{FF2B5EF4-FFF2-40B4-BE49-F238E27FC236}">
                <a16:creationId xmlns:a16="http://schemas.microsoft.com/office/drawing/2014/main" id="{9B014C1E-35FA-5D43-9580-AA11C00C2C6F}"/>
              </a:ext>
            </a:extLst>
          </p:cNvPr>
          <p:cNvCxnSpPr>
            <a:cxnSpLocks/>
          </p:cNvCxnSpPr>
          <p:nvPr/>
        </p:nvCxnSpPr>
        <p:spPr>
          <a:xfrm>
            <a:off x="5683139" y="3222531"/>
            <a:ext cx="5228693" cy="0"/>
          </a:xfrm>
          <a:prstGeom prst="line">
            <a:avLst/>
          </a:prstGeom>
          <a:ln w="152400">
            <a:solidFill>
              <a:srgbClr val="E1251B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Shape 2238">
            <a:extLst>
              <a:ext uri="{FF2B5EF4-FFF2-40B4-BE49-F238E27FC236}">
                <a16:creationId xmlns:a16="http://schemas.microsoft.com/office/drawing/2014/main" id="{AE0336A5-2CD0-9D42-8BF4-A8C2489A1B40}"/>
              </a:ext>
            </a:extLst>
          </p:cNvPr>
          <p:cNvSpPr/>
          <p:nvPr userDrawn="1"/>
        </p:nvSpPr>
        <p:spPr>
          <a:xfrm flipV="1">
            <a:off x="1300445" y="2431712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9" name="Shape 2238">
            <a:extLst>
              <a:ext uri="{FF2B5EF4-FFF2-40B4-BE49-F238E27FC236}">
                <a16:creationId xmlns:a16="http://schemas.microsoft.com/office/drawing/2014/main" id="{BEA6084E-134C-A746-92E5-B701DA207453}"/>
              </a:ext>
            </a:extLst>
          </p:cNvPr>
          <p:cNvSpPr/>
          <p:nvPr userDrawn="1"/>
        </p:nvSpPr>
        <p:spPr>
          <a:xfrm flipV="1">
            <a:off x="3893174" y="2431712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0" name="Shape 2238">
            <a:extLst>
              <a:ext uri="{FF2B5EF4-FFF2-40B4-BE49-F238E27FC236}">
                <a16:creationId xmlns:a16="http://schemas.microsoft.com/office/drawing/2014/main" id="{15A3D6EA-C1E9-3F40-967C-6B577B314EFE}"/>
              </a:ext>
            </a:extLst>
          </p:cNvPr>
          <p:cNvSpPr/>
          <p:nvPr userDrawn="1"/>
        </p:nvSpPr>
        <p:spPr>
          <a:xfrm flipV="1">
            <a:off x="5683422" y="2431712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1" name="Shape 2238">
            <a:extLst>
              <a:ext uri="{FF2B5EF4-FFF2-40B4-BE49-F238E27FC236}">
                <a16:creationId xmlns:a16="http://schemas.microsoft.com/office/drawing/2014/main" id="{5968AC7F-8363-8647-87DA-796F487B56C5}"/>
              </a:ext>
            </a:extLst>
          </p:cNvPr>
          <p:cNvSpPr/>
          <p:nvPr userDrawn="1"/>
        </p:nvSpPr>
        <p:spPr>
          <a:xfrm flipV="1">
            <a:off x="10919007" y="2431712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97225264-DFC0-D64E-84BA-D82886C1D3F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3789491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00C1DE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3" name="Text Placeholder 9">
            <a:extLst>
              <a:ext uri="{FF2B5EF4-FFF2-40B4-BE49-F238E27FC236}">
                <a16:creationId xmlns:a16="http://schemas.microsoft.com/office/drawing/2014/main" id="{B2D83FC4-A8F5-2644-A774-0D567B2F53D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8200" y="4171454"/>
            <a:ext cx="1533525" cy="17894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4" name="Text Placeholder 9">
            <a:extLst>
              <a:ext uri="{FF2B5EF4-FFF2-40B4-BE49-F238E27FC236}">
                <a16:creationId xmlns:a16="http://schemas.microsoft.com/office/drawing/2014/main" id="{A32FDA23-5815-6B4F-B567-5679544345B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131263" y="3789491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93D500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5" name="Text Placeholder 9">
            <a:extLst>
              <a:ext uri="{FF2B5EF4-FFF2-40B4-BE49-F238E27FC236}">
                <a16:creationId xmlns:a16="http://schemas.microsoft.com/office/drawing/2014/main" id="{E9F628AE-7131-E247-9A38-C08A678E32C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131263" y="4171455"/>
            <a:ext cx="1533525" cy="1789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6" name="Text Placeholder 9">
            <a:extLst>
              <a:ext uri="{FF2B5EF4-FFF2-40B4-BE49-F238E27FC236}">
                <a16:creationId xmlns:a16="http://schemas.microsoft.com/office/drawing/2014/main" id="{543488E2-3791-434E-A2C4-B2B67DE1E61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71638" y="3789491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E1251B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7" name="Text Placeholder 9">
            <a:extLst>
              <a:ext uri="{FF2B5EF4-FFF2-40B4-BE49-F238E27FC236}">
                <a16:creationId xmlns:a16="http://schemas.microsoft.com/office/drawing/2014/main" id="{0331BF1B-F771-594E-92D1-23BF22E6A61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971638" y="4171455"/>
            <a:ext cx="1533525" cy="1789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8" name="Text Placeholder 9">
            <a:extLst>
              <a:ext uri="{FF2B5EF4-FFF2-40B4-BE49-F238E27FC236}">
                <a16:creationId xmlns:a16="http://schemas.microsoft.com/office/drawing/2014/main" id="{11F8BC80-5B39-2648-9248-B6DDB643828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180246" y="3789491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E1251B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9" name="Text Placeholder 9">
            <a:extLst>
              <a:ext uri="{FF2B5EF4-FFF2-40B4-BE49-F238E27FC236}">
                <a16:creationId xmlns:a16="http://schemas.microsoft.com/office/drawing/2014/main" id="{99555640-8890-954C-A810-F17FD493169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180246" y="4171455"/>
            <a:ext cx="1533525" cy="1789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28" name="Text Placeholder 7"/>
          <p:cNvSpPr>
            <a:spLocks noGrp="1"/>
          </p:cNvSpPr>
          <p:nvPr>
            <p:ph type="body" sz="quarter" idx="37" hasCustomPrompt="1"/>
          </p:nvPr>
        </p:nvSpPr>
        <p:spPr>
          <a:xfrm rot="10800000" flipH="1" flipV="1">
            <a:off x="909530" y="2028423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38" hasCustomPrompt="1"/>
          </p:nvPr>
        </p:nvSpPr>
        <p:spPr>
          <a:xfrm rot="10800000" flipH="1" flipV="1">
            <a:off x="3473069" y="2028423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30" name="Text Placeholder 7"/>
          <p:cNvSpPr>
            <a:spLocks noGrp="1"/>
          </p:cNvSpPr>
          <p:nvPr>
            <p:ph type="body" sz="quarter" idx="39" hasCustomPrompt="1"/>
          </p:nvPr>
        </p:nvSpPr>
        <p:spPr>
          <a:xfrm rot="10800000" flipH="1" flipV="1">
            <a:off x="5280206" y="2028422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31" name="Text Placeholder 7"/>
          <p:cNvSpPr>
            <a:spLocks noGrp="1"/>
          </p:cNvSpPr>
          <p:nvPr>
            <p:ph type="body" sz="quarter" idx="40" hasCustomPrompt="1"/>
          </p:nvPr>
        </p:nvSpPr>
        <p:spPr>
          <a:xfrm rot="10800000" flipH="1" flipV="1">
            <a:off x="10484110" y="2028422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505163" y="471300"/>
            <a:ext cx="3675083" cy="1670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add text</a:t>
            </a:r>
            <a:endParaRPr lang="x-none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1069E894-752A-4EB7-A81E-5B8E446FC04A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42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27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49480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85">
            <a:extLst>
              <a:ext uri="{FF2B5EF4-FFF2-40B4-BE49-F238E27FC236}">
                <a16:creationId xmlns:a16="http://schemas.microsoft.com/office/drawing/2014/main" id="{3BF58A33-F265-A640-AB24-55969BF748C5}"/>
              </a:ext>
            </a:extLst>
          </p:cNvPr>
          <p:cNvSpPr/>
          <p:nvPr userDrawn="1"/>
        </p:nvSpPr>
        <p:spPr>
          <a:xfrm>
            <a:off x="8122230" y="0"/>
            <a:ext cx="4069769" cy="6286500"/>
          </a:xfrm>
          <a:prstGeom prst="rect">
            <a:avLst/>
          </a:prstGeom>
          <a:solidFill>
            <a:srgbClr val="9D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內容版面配置區 3"/>
          <p:cNvSpPr>
            <a:spLocks noGrp="1"/>
          </p:cNvSpPr>
          <p:nvPr>
            <p:ph sz="quarter" idx="45" hasCustomPrompt="1"/>
          </p:nvPr>
        </p:nvSpPr>
        <p:spPr>
          <a:xfrm>
            <a:off x="8454338" y="470803"/>
            <a:ext cx="2912163" cy="50155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7" name="內容版面配置區 3"/>
          <p:cNvSpPr>
            <a:spLocks noGrp="1"/>
          </p:cNvSpPr>
          <p:nvPr>
            <p:ph sz="quarter" idx="40" hasCustomPrompt="1"/>
          </p:nvPr>
        </p:nvSpPr>
        <p:spPr>
          <a:xfrm>
            <a:off x="838926" y="4579806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39" hasCustomPrompt="1"/>
          </p:nvPr>
        </p:nvSpPr>
        <p:spPr>
          <a:xfrm>
            <a:off x="825500" y="1696565"/>
            <a:ext cx="6588125" cy="24553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31481" y="774813"/>
            <a:ext cx="6576159" cy="493816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4" name="文字版面配置區 3"/>
          <p:cNvSpPr>
            <a:spLocks noGrp="1"/>
          </p:cNvSpPr>
          <p:nvPr>
            <p:ph type="body" sz="quarter" idx="38" hasCustomPrompt="1"/>
          </p:nvPr>
        </p:nvSpPr>
        <p:spPr>
          <a:xfrm>
            <a:off x="831484" y="470803"/>
            <a:ext cx="6576156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151745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37AF02-A217-4C1D-91FC-BF9DC2D093A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46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5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內容版面配置區 3"/>
          <p:cNvSpPr>
            <a:spLocks noGrp="1"/>
          </p:cNvSpPr>
          <p:nvPr>
            <p:ph sz="quarter" idx="47" hasCustomPrompt="1"/>
          </p:nvPr>
        </p:nvSpPr>
        <p:spPr>
          <a:xfrm>
            <a:off x="3178258" y="4575255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5" name="內容版面配置區 3"/>
          <p:cNvSpPr>
            <a:spLocks noGrp="1"/>
          </p:cNvSpPr>
          <p:nvPr>
            <p:ph sz="quarter" idx="48" hasCustomPrompt="1"/>
          </p:nvPr>
        </p:nvSpPr>
        <p:spPr>
          <a:xfrm>
            <a:off x="5517590" y="4575254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2872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/>
              <a:t>02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FFB71B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CF8A00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37166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57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title</a:t>
            </a:r>
            <a:endParaRPr lang="zh-TW" altLang="en-US"/>
          </a:p>
        </p:txBody>
      </p:sp>
      <p:sp>
        <p:nvSpPr>
          <p:cNvPr id="58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Text – Author and/or Date</a:t>
            </a:r>
            <a:endParaRPr lang="zh-TW" altLang="en-US"/>
          </a:p>
        </p:txBody>
      </p:sp>
      <p:sp>
        <p:nvSpPr>
          <p:cNvPr id="59" name="文字版面配置區 4"/>
          <p:cNvSpPr>
            <a:spLocks noGrp="1"/>
          </p:cNvSpPr>
          <p:nvPr>
            <p:ph type="body" sz="quarter" idx="18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subtitle</a:t>
            </a:r>
            <a:endParaRPr lang="zh-TW" altLang="en-US"/>
          </a:p>
        </p:txBody>
      </p:sp>
      <p:pic>
        <p:nvPicPr>
          <p:cNvPr id="55" name="圖片 54">
            <a:extLst>
              <a:ext uri="{FF2B5EF4-FFF2-40B4-BE49-F238E27FC236}">
                <a16:creationId xmlns:a16="http://schemas.microsoft.com/office/drawing/2014/main" id="{CFE74273-178C-4314-9D9E-2B17D68282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3254" y="394804"/>
            <a:ext cx="2815709" cy="11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81954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E12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4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5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3" name="文字版面配置區 9"/>
          <p:cNvSpPr>
            <a:spLocks noGrp="1"/>
          </p:cNvSpPr>
          <p:nvPr>
            <p:ph type="body" sz="quarter" idx="11" hasCustomPrompt="1"/>
          </p:nvPr>
        </p:nvSpPr>
        <p:spPr>
          <a:xfrm>
            <a:off x="1227146" y="5578475"/>
            <a:ext cx="1984366" cy="3397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4" name="文字版面配置區 11"/>
          <p:cNvSpPr>
            <a:spLocks noGrp="1"/>
          </p:cNvSpPr>
          <p:nvPr>
            <p:ph type="body" sz="quarter" idx="12" hasCustomPrompt="1"/>
          </p:nvPr>
        </p:nvSpPr>
        <p:spPr>
          <a:xfrm>
            <a:off x="3252358" y="5596901"/>
            <a:ext cx="1626957" cy="32064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5" name="文字版面配置區 3"/>
          <p:cNvSpPr>
            <a:spLocks noGrp="1"/>
          </p:cNvSpPr>
          <p:nvPr>
            <p:ph type="body" sz="quarter" idx="10" hasCustomPrompt="1"/>
          </p:nvPr>
        </p:nvSpPr>
        <p:spPr>
          <a:xfrm>
            <a:off x="1227146" y="5338139"/>
            <a:ext cx="1984366" cy="2587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93022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9D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4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19" name="Form">
            <a:hlinkClick r:id="rId5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7" name="文字版面配置區 9"/>
          <p:cNvSpPr>
            <a:spLocks noGrp="1"/>
          </p:cNvSpPr>
          <p:nvPr>
            <p:ph type="body" sz="quarter" idx="11" hasCustomPrompt="1"/>
          </p:nvPr>
        </p:nvSpPr>
        <p:spPr>
          <a:xfrm>
            <a:off x="1227146" y="5578475"/>
            <a:ext cx="1984366" cy="3397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8" name="文字版面配置區 11"/>
          <p:cNvSpPr>
            <a:spLocks noGrp="1"/>
          </p:cNvSpPr>
          <p:nvPr>
            <p:ph type="body" sz="quarter" idx="12" hasCustomPrompt="1"/>
          </p:nvPr>
        </p:nvSpPr>
        <p:spPr>
          <a:xfrm>
            <a:off x="3252358" y="5596901"/>
            <a:ext cx="1626957" cy="32064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30" name="文字版面配置區 3"/>
          <p:cNvSpPr>
            <a:spLocks noGrp="1"/>
          </p:cNvSpPr>
          <p:nvPr>
            <p:ph type="body" sz="quarter" idx="10" hasCustomPrompt="1"/>
          </p:nvPr>
        </p:nvSpPr>
        <p:spPr>
          <a:xfrm>
            <a:off x="1227146" y="5338139"/>
            <a:ext cx="1984366" cy="2587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90120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00C1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4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5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30" name="文字版面配置區 9"/>
          <p:cNvSpPr>
            <a:spLocks noGrp="1"/>
          </p:cNvSpPr>
          <p:nvPr>
            <p:ph type="body" sz="quarter" idx="11" hasCustomPrompt="1"/>
          </p:nvPr>
        </p:nvSpPr>
        <p:spPr>
          <a:xfrm>
            <a:off x="1227146" y="5578475"/>
            <a:ext cx="1984366" cy="3397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31" name="文字版面配置區 11"/>
          <p:cNvSpPr>
            <a:spLocks noGrp="1"/>
          </p:cNvSpPr>
          <p:nvPr>
            <p:ph type="body" sz="quarter" idx="12" hasCustomPrompt="1"/>
          </p:nvPr>
        </p:nvSpPr>
        <p:spPr>
          <a:xfrm>
            <a:off x="3252358" y="5596901"/>
            <a:ext cx="1626957" cy="32064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32" name="文字版面配置區 3"/>
          <p:cNvSpPr>
            <a:spLocks noGrp="1"/>
          </p:cNvSpPr>
          <p:nvPr>
            <p:ph type="body" sz="quarter" idx="10" hasCustomPrompt="1"/>
          </p:nvPr>
        </p:nvSpPr>
        <p:spPr>
          <a:xfrm>
            <a:off x="1227146" y="5338139"/>
            <a:ext cx="1984366" cy="2587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45042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FFB7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4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5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7" name="文字版面配置區 9"/>
          <p:cNvSpPr>
            <a:spLocks noGrp="1"/>
          </p:cNvSpPr>
          <p:nvPr>
            <p:ph type="body" sz="quarter" idx="11" hasCustomPrompt="1"/>
          </p:nvPr>
        </p:nvSpPr>
        <p:spPr>
          <a:xfrm>
            <a:off x="1227146" y="5578475"/>
            <a:ext cx="1984366" cy="3397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8" name="文字版面配置區 11"/>
          <p:cNvSpPr>
            <a:spLocks noGrp="1"/>
          </p:cNvSpPr>
          <p:nvPr>
            <p:ph type="body" sz="quarter" idx="12" hasCustomPrompt="1"/>
          </p:nvPr>
        </p:nvSpPr>
        <p:spPr>
          <a:xfrm>
            <a:off x="3252358" y="5596901"/>
            <a:ext cx="1626957" cy="32064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30" name="文字版面配置區 3"/>
          <p:cNvSpPr>
            <a:spLocks noGrp="1"/>
          </p:cNvSpPr>
          <p:nvPr>
            <p:ph type="body" sz="quarter" idx="10" hasCustomPrompt="1"/>
          </p:nvPr>
        </p:nvSpPr>
        <p:spPr>
          <a:xfrm>
            <a:off x="1227146" y="5338139"/>
            <a:ext cx="1984366" cy="2587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531446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145D599-D2E4-491F-987B-7C5FD405B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3DC1A-052C-4C8B-B8F7-ED682BB5A677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F4D0E54-3331-47C9-88ED-7059E0213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234B5B5-D8AD-40D0-9072-8E8E0DA01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0D645-D191-4D6F-A80B-6219C5515A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89934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3E9841B-76F0-4EB2-888A-07D53A30F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2259EB8-F286-4955-9724-F552BAAED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33D5014-641C-488F-B519-E93EC54FD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3DC1A-052C-4C8B-B8F7-ED682BB5A677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57A7BF3-7B93-42CF-8836-A6F66F568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8C5AD18-CDF0-439F-90E9-01B126702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0D645-D191-4D6F-A80B-6219C5515A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47339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id="{22045BCB-06A8-4DFD-91B6-03CC97A7FED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9D9D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8" name="文字版面配置區 13">
            <a:extLst>
              <a:ext uri="{FF2B5EF4-FFF2-40B4-BE49-F238E27FC236}">
                <a16:creationId xmlns:a16="http://schemas.microsoft.com/office/drawing/2014/main" id="{7825F5B5-E204-4DE9-B352-046801AF16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Text – Author and/or Date</a:t>
            </a:r>
            <a:endParaRPr lang="zh-TW" alt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B960A2EB-3B70-4261-A6E1-FF33A26E89AB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CF2A2E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文字版面配置區 4">
            <a:extLst>
              <a:ext uri="{FF2B5EF4-FFF2-40B4-BE49-F238E27FC236}">
                <a16:creationId xmlns:a16="http://schemas.microsoft.com/office/drawing/2014/main" id="{F3E79ADD-8394-4834-B487-C2AD7C0092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subtitle</a:t>
            </a:r>
            <a:endParaRPr lang="zh-TW" altLang="en-US"/>
          </a:p>
        </p:txBody>
      </p:sp>
      <p:sp>
        <p:nvSpPr>
          <p:cNvPr id="11" name="標題 1">
            <a:extLst>
              <a:ext uri="{FF2B5EF4-FFF2-40B4-BE49-F238E27FC236}">
                <a16:creationId xmlns:a16="http://schemas.microsoft.com/office/drawing/2014/main" id="{B59E0BEA-7734-4B9B-81FC-7DD6CA10BA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3721" y="2447330"/>
            <a:ext cx="4076412" cy="837738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/>
              <a:t>Click to add title</a:t>
            </a:r>
            <a:endParaRPr lang="zh-TW" alt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43BD0BF-8F32-4CBB-A33B-A2271D34B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/>
              <a:t>02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443BFAC6-FD30-4E7F-9C75-8607319F161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/>
          </a:p>
        </p:txBody>
      </p:sp>
      <p:grpSp>
        <p:nvGrpSpPr>
          <p:cNvPr id="14" name="Graphic 2">
            <a:extLst>
              <a:ext uri="{FF2B5EF4-FFF2-40B4-BE49-F238E27FC236}">
                <a16:creationId xmlns:a16="http://schemas.microsoft.com/office/drawing/2014/main" id="{193E3381-3870-4425-9EE1-E776880D0264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5" name="Graphic 2">
              <a:extLst>
                <a:ext uri="{FF2B5EF4-FFF2-40B4-BE49-F238E27FC236}">
                  <a16:creationId xmlns:a16="http://schemas.microsoft.com/office/drawing/2014/main" id="{CAD12561-6AD4-4D27-BFC4-34FB613920E2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4" name="Freeform 24">
                <a:extLst>
                  <a:ext uri="{FF2B5EF4-FFF2-40B4-BE49-F238E27FC236}">
                    <a16:creationId xmlns:a16="http://schemas.microsoft.com/office/drawing/2014/main" id="{080D06C3-1FFF-450F-80A4-04022DB7B785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5" name="Freeform 25">
                <a:extLst>
                  <a:ext uri="{FF2B5EF4-FFF2-40B4-BE49-F238E27FC236}">
                    <a16:creationId xmlns:a16="http://schemas.microsoft.com/office/drawing/2014/main" id="{E6F3538F-1B59-4442-A66D-A5E8D923650B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6">
                <a:extLst>
                  <a:ext uri="{FF2B5EF4-FFF2-40B4-BE49-F238E27FC236}">
                    <a16:creationId xmlns:a16="http://schemas.microsoft.com/office/drawing/2014/main" id="{B9D69CE0-C20C-4FF8-A9D0-53E4E1EA4A62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7">
                <a:extLst>
                  <a:ext uri="{FF2B5EF4-FFF2-40B4-BE49-F238E27FC236}">
                    <a16:creationId xmlns:a16="http://schemas.microsoft.com/office/drawing/2014/main" id="{0B4C1579-5DB1-4429-96A2-82EB84A4A0F9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1E896DDA-4500-47EA-ADD0-8D4FB7D8E7BA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9">
                <a:extLst>
                  <a:ext uri="{FF2B5EF4-FFF2-40B4-BE49-F238E27FC236}">
                    <a16:creationId xmlns:a16="http://schemas.microsoft.com/office/drawing/2014/main" id="{E4600A50-0B1A-47DF-9AA7-865BFDA719EE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D78E6642-4BCB-4D1B-B209-AC84B9BCF169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1">
                <a:extLst>
                  <a:ext uri="{FF2B5EF4-FFF2-40B4-BE49-F238E27FC236}">
                    <a16:creationId xmlns:a16="http://schemas.microsoft.com/office/drawing/2014/main" id="{E1ACFB63-7C1D-4D39-A76C-FC9BA5DBFBA7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2">
                <a:extLst>
                  <a:ext uri="{FF2B5EF4-FFF2-40B4-BE49-F238E27FC236}">
                    <a16:creationId xmlns:a16="http://schemas.microsoft.com/office/drawing/2014/main" id="{0B952A77-3A91-44CD-8A30-36BC3460FA8A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9981F6FC-5F6D-452F-A93B-5FB1D72AFB46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4">
                <a:extLst>
                  <a:ext uri="{FF2B5EF4-FFF2-40B4-BE49-F238E27FC236}">
                    <a16:creationId xmlns:a16="http://schemas.microsoft.com/office/drawing/2014/main" id="{B0B17CB1-472F-4139-8948-88A971E94B01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5">
                <a:extLst>
                  <a:ext uri="{FF2B5EF4-FFF2-40B4-BE49-F238E27FC236}">
                    <a16:creationId xmlns:a16="http://schemas.microsoft.com/office/drawing/2014/main" id="{387E9296-2B7C-4B32-9F1F-4F571413DF43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6">
                <a:extLst>
                  <a:ext uri="{FF2B5EF4-FFF2-40B4-BE49-F238E27FC236}">
                    <a16:creationId xmlns:a16="http://schemas.microsoft.com/office/drawing/2014/main" id="{47344455-E995-4760-83DC-28239F25A4F7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43714344-A8E8-49FB-AD49-C4251D171750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8">
                <a:extLst>
                  <a:ext uri="{FF2B5EF4-FFF2-40B4-BE49-F238E27FC236}">
                    <a16:creationId xmlns:a16="http://schemas.microsoft.com/office/drawing/2014/main" id="{58B3523C-59FC-4C0B-A487-9DB2765BBDB1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9">
                <a:extLst>
                  <a:ext uri="{FF2B5EF4-FFF2-40B4-BE49-F238E27FC236}">
                    <a16:creationId xmlns:a16="http://schemas.microsoft.com/office/drawing/2014/main" id="{1B01495B-97C1-460A-86DF-37B8350016F9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40">
                <a:extLst>
                  <a:ext uri="{FF2B5EF4-FFF2-40B4-BE49-F238E27FC236}">
                    <a16:creationId xmlns:a16="http://schemas.microsoft.com/office/drawing/2014/main" id="{C886E4AD-9957-4ECB-B10E-F855346F0E3C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5345D7DE-D4B3-4208-B1CD-4683072DDFB9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2">
                <a:extLst>
                  <a:ext uri="{FF2B5EF4-FFF2-40B4-BE49-F238E27FC236}">
                    <a16:creationId xmlns:a16="http://schemas.microsoft.com/office/drawing/2014/main" id="{AAB304A9-97CF-4BA7-9D8D-1828CB39BAFC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3">
                <a:extLst>
                  <a:ext uri="{FF2B5EF4-FFF2-40B4-BE49-F238E27FC236}">
                    <a16:creationId xmlns:a16="http://schemas.microsoft.com/office/drawing/2014/main" id="{45AEA968-2692-4D04-BB18-CC8E080427CB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4" name="Graphic 2">
                <a:extLst>
                  <a:ext uri="{FF2B5EF4-FFF2-40B4-BE49-F238E27FC236}">
                    <a16:creationId xmlns:a16="http://schemas.microsoft.com/office/drawing/2014/main" id="{77BF2BFC-FF63-48C5-B66C-51EAC24CE638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6" name="Freeform 46">
                  <a:extLst>
                    <a:ext uri="{FF2B5EF4-FFF2-40B4-BE49-F238E27FC236}">
                      <a16:creationId xmlns:a16="http://schemas.microsoft.com/office/drawing/2014/main" id="{F677329B-76B2-4AC4-B70D-D60F29204F67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7" name="Freeform 47">
                  <a:extLst>
                    <a:ext uri="{FF2B5EF4-FFF2-40B4-BE49-F238E27FC236}">
                      <a16:creationId xmlns:a16="http://schemas.microsoft.com/office/drawing/2014/main" id="{382DC237-0FC9-45F1-B572-BA9F24C5E691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8">
                  <a:extLst>
                    <a:ext uri="{FF2B5EF4-FFF2-40B4-BE49-F238E27FC236}">
                      <a16:creationId xmlns:a16="http://schemas.microsoft.com/office/drawing/2014/main" id="{F253CE18-5259-4D6C-9354-C30E909DB5E7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9">
                  <a:extLst>
                    <a:ext uri="{FF2B5EF4-FFF2-40B4-BE49-F238E27FC236}">
                      <a16:creationId xmlns:a16="http://schemas.microsoft.com/office/drawing/2014/main" id="{98C75B49-7C7C-49DF-9068-708065BA6C9C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50">
                  <a:extLst>
                    <a:ext uri="{FF2B5EF4-FFF2-40B4-BE49-F238E27FC236}">
                      <a16:creationId xmlns:a16="http://schemas.microsoft.com/office/drawing/2014/main" id="{8318A081-B7ED-4EEF-AB42-23DC7DF3C7BD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1">
                  <a:extLst>
                    <a:ext uri="{FF2B5EF4-FFF2-40B4-BE49-F238E27FC236}">
                      <a16:creationId xmlns:a16="http://schemas.microsoft.com/office/drawing/2014/main" id="{12F2C7AB-FAAC-4CBF-A27A-8F9CAB56320B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2">
                  <a:extLst>
                    <a:ext uri="{FF2B5EF4-FFF2-40B4-BE49-F238E27FC236}">
                      <a16:creationId xmlns:a16="http://schemas.microsoft.com/office/drawing/2014/main" id="{A1406D5A-B585-4E3B-8941-CE78B1051574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3">
                  <a:extLst>
                    <a:ext uri="{FF2B5EF4-FFF2-40B4-BE49-F238E27FC236}">
                      <a16:creationId xmlns:a16="http://schemas.microsoft.com/office/drawing/2014/main" id="{DE6345E5-7600-4F64-9FAA-39D1190AFB2A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5" name="Freeform 45">
                <a:extLst>
                  <a:ext uri="{FF2B5EF4-FFF2-40B4-BE49-F238E27FC236}">
                    <a16:creationId xmlns:a16="http://schemas.microsoft.com/office/drawing/2014/main" id="{DA420577-E9A1-4373-8AFB-E74142629EDC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2F3BFE83-4D5F-4DD0-9249-2036047A6EF5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759DBA14-05AE-4911-BE93-B6453C22BAF4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1" name="Freeform 21">
                <a:extLst>
                  <a:ext uri="{FF2B5EF4-FFF2-40B4-BE49-F238E27FC236}">
                    <a16:creationId xmlns:a16="http://schemas.microsoft.com/office/drawing/2014/main" id="{AD487F22-E2F4-4531-8D1B-C52664BF2F46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84ABE9BB-80B8-46EF-9C4C-AB96A821AFC8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3">
                <a:extLst>
                  <a:ext uri="{FF2B5EF4-FFF2-40B4-BE49-F238E27FC236}">
                    <a16:creationId xmlns:a16="http://schemas.microsoft.com/office/drawing/2014/main" id="{DDDBA2E3-DCCE-4E1B-9CF5-59FD3291913A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8744DA01-0D50-450D-BBA8-082B6D3BB30A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5C68CD7E-C90A-4AF9-A4E9-8E1F31FD10DB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19" name="Freeform 19">
                <a:extLst>
                  <a:ext uri="{FF2B5EF4-FFF2-40B4-BE49-F238E27FC236}">
                    <a16:creationId xmlns:a16="http://schemas.microsoft.com/office/drawing/2014/main" id="{C098868F-0F3A-4D3C-A412-36BE6803B61C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850485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mplat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24ABE5B3-470A-4DEB-9F72-3889582A4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248594"/>
            <a:ext cx="11582401" cy="40095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BE8DAE2-BD49-4694-A73D-9CC18C66945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00" y="724845"/>
            <a:ext cx="11582401" cy="3165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8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AA7C169-86D5-4825-A629-FE123F71D43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043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9D9D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Text – Author and/or Date</a:t>
            </a:r>
            <a:endParaRPr lang="zh-TW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CF2A2E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subtitle</a:t>
            </a:r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3721" y="2447330"/>
            <a:ext cx="4076412" cy="837738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/>
              <a:t>Click to add title</a:t>
            </a:r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/>
              <a:t>02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82C04D29-679C-B945-9C36-5133A47115A9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BED6C358-51FE-2A4F-A168-04BEE42B1468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0527837E-A2C5-5B44-AAE8-F2E91F50DDAE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F89641EB-C697-AA44-871D-7E92101740F3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8696FB3D-A508-1447-803F-19BA25235E1D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8B3605A7-0E99-B34E-8A43-E6FB7F499363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F4CC262D-924B-ED4D-B59E-C9B263A718B1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9A5DED79-81CB-DF48-9DB5-B2FFCA7ED5D4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CF79F45C-E5DA-2446-BB92-8B03D501F237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A77A5A73-52A4-6E45-AEEC-2AF6ADB4E82C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4D463313-44D4-D144-922D-8F4818EEF535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572557F9-2937-904E-9711-2AFCE45243FB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914004D3-32B7-AB40-B217-74621F4970E9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F94F4EC7-D432-3744-8156-728E5C305C5C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FF039DF1-FC82-A14E-AB18-A59AFC80008E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96A506C8-984E-7C46-96D3-4B76DD4522A7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20D39578-3D3D-694E-A45C-943623AD8D48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6B33FD33-4E65-9748-9D95-BBB75B21885C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F87452A4-808D-6E4E-89D2-DA1A16946349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BCCEAE0A-45D1-9448-8818-19CC4A2CCDE2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60312751-7300-3F41-940F-8FFDAC97FB46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C5B19E0F-39E0-5C40-A773-DEB0D89A6B87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5" name="Graphic 2">
                <a:extLst>
                  <a:ext uri="{FF2B5EF4-FFF2-40B4-BE49-F238E27FC236}">
                    <a16:creationId xmlns:a16="http://schemas.microsoft.com/office/drawing/2014/main" id="{C49DE5AF-F5C8-F640-A944-1B8ACF2302AE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3A8B05F0-5AA4-4242-836D-29D8780D7B53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CBB39039-546F-874E-A416-64965719E870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48941653-EAF7-B04D-B0CF-FBCE1EA6CBB1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CCCB99A2-3AC9-564B-836C-9B00166E067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2529EF1D-C17F-A349-A407-94447279445A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025F0F43-4249-5E45-B190-7FC0A31D4BCB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D205C565-8D3E-2645-887F-13626DE4BBAB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61F42703-C8EA-244D-83D6-E91F5851D4C2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7E0FB8E3-A472-3F42-B6B5-7DF753A4D302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850EBEE1-9B35-1248-A80B-37D4100E4D0A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77D0B172-CB73-AB47-B992-0CDC0824536A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8A3EDDE9-D587-4C48-9E07-4D1B12B97326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ACE65192-DA36-A241-90CC-208887BDB4E4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95652A47-00B7-1D45-BAC7-7DD5329FD70C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2DC0CC99-89F0-B04B-8BF6-C23ED5EB50ED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CA3EA10E-CA3A-7047-877A-DF99CBB4D54D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14CA7DBF-78F0-8141-9993-C515EA9524A9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312711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E12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21" name="文字方塊 20"/>
          <p:cNvSpPr txBox="1"/>
          <p:nvPr userDrawn="1"/>
        </p:nvSpPr>
        <p:spPr>
          <a:xfrm>
            <a:off x="3252358" y="5578990"/>
            <a:ext cx="1626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>
                <a:solidFill>
                  <a:schemeClr val="bg1"/>
                </a:solidFill>
              </a:rPr>
              <a:t>Tel: +886-2-8226-5877</a:t>
            </a:r>
          </a:p>
          <a:p>
            <a:pPr lvl="0"/>
            <a:r>
              <a:rPr lang="en-US" altLang="zh-TW" sz="800">
                <a:solidFill>
                  <a:schemeClr val="bg1"/>
                </a:solidFill>
              </a:rPr>
              <a:t>Fax: +886-2-8226-5717</a:t>
            </a:r>
          </a:p>
        </p:txBody>
      </p:sp>
      <p:sp>
        <p:nvSpPr>
          <p:cNvPr id="6" name="文字方塊 5"/>
          <p:cNvSpPr txBox="1"/>
          <p:nvPr userDrawn="1"/>
        </p:nvSpPr>
        <p:spPr>
          <a:xfrm>
            <a:off x="1227146" y="5578990"/>
            <a:ext cx="1984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>
                <a:solidFill>
                  <a:schemeClr val="bg1"/>
                </a:solidFill>
              </a:rPr>
              <a:t>9F, No.166 Jian Yi Road, </a:t>
            </a:r>
            <a:r>
              <a:rPr lang="en-US" altLang="zh-TW" sz="800" err="1">
                <a:solidFill>
                  <a:schemeClr val="bg1"/>
                </a:solidFill>
              </a:rPr>
              <a:t>Zhonghe</a:t>
            </a:r>
            <a:r>
              <a:rPr lang="en-US" altLang="zh-TW" sz="800">
                <a:solidFill>
                  <a:schemeClr val="bg1"/>
                </a:solidFill>
              </a:rPr>
              <a:t> District</a:t>
            </a:r>
          </a:p>
          <a:p>
            <a:pPr lvl="0"/>
            <a:r>
              <a:rPr lang="en-US" altLang="zh-TW" sz="800">
                <a:solidFill>
                  <a:schemeClr val="bg1"/>
                </a:solidFill>
              </a:rPr>
              <a:t>New Taipei City 235, Taiwan</a:t>
            </a:r>
          </a:p>
        </p:txBody>
      </p:sp>
      <p:sp>
        <p:nvSpPr>
          <p:cNvPr id="3" name="文字方塊 2"/>
          <p:cNvSpPr txBox="1"/>
          <p:nvPr userDrawn="1"/>
        </p:nvSpPr>
        <p:spPr>
          <a:xfrm>
            <a:off x="1222457" y="5319902"/>
            <a:ext cx="2045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1">
                <a:solidFill>
                  <a:schemeClr val="bg1"/>
                </a:solidFill>
              </a:rPr>
              <a:t>ADLINK Technology Inc.</a:t>
            </a:r>
          </a:p>
        </p:txBody>
      </p:sp>
      <p:sp>
        <p:nvSpPr>
          <p:cNvPr id="17" name="Form"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893117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5">
    <p:bg>
      <p:bgPr>
        <a:solidFill>
          <a:srgbClr val="E125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/>
              <a:t>02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293133">
              <a:alpha val="30000"/>
            </a:srgbClr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9D9D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37166" cy="4745422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2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title</a:t>
            </a:r>
            <a:endParaRPr lang="zh-TW" altLang="en-US"/>
          </a:p>
        </p:txBody>
      </p:sp>
      <p:sp>
        <p:nvSpPr>
          <p:cNvPr id="16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Text – Author and/or Date</a:t>
            </a:r>
            <a:endParaRPr lang="zh-TW" altLang="en-US"/>
          </a:p>
        </p:txBody>
      </p:sp>
      <p:sp>
        <p:nvSpPr>
          <p:cNvPr id="17" name="文字版面配置區 4"/>
          <p:cNvSpPr>
            <a:spLocks noGrp="1"/>
          </p:cNvSpPr>
          <p:nvPr>
            <p:ph type="body" sz="quarter" idx="18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subtitle</a:t>
            </a:r>
            <a:endParaRPr lang="zh-TW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838200" y="6400411"/>
            <a:ext cx="2513509" cy="276999"/>
          </a:xfrm>
          <a:prstGeom prst="rect">
            <a:avLst/>
          </a:prstGeom>
          <a:solidFill>
            <a:srgbClr val="E1251B"/>
          </a:solidFill>
        </p:spPr>
        <p:txBody>
          <a:bodyPr wrap="none">
            <a:spAutoFit/>
          </a:bodyPr>
          <a:lstStyle/>
          <a:p>
            <a:pPr algn="l"/>
            <a:r>
              <a:rPr lang="en-US" altLang="zh-TW" sz="1200" b="1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| Leading Edge AI Computing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AFE422D9-6217-4E8F-96F1-7946FD4CBB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1082" y="407102"/>
            <a:ext cx="2816622" cy="11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92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9"/>
          <p:cNvSpPr>
            <a:spLocks noGrp="1"/>
          </p:cNvSpPr>
          <p:nvPr>
            <p:ph sz="quarter" idx="18" hasCustomPrompt="1"/>
          </p:nvPr>
        </p:nvSpPr>
        <p:spPr>
          <a:xfrm>
            <a:off x="838200" y="1696565"/>
            <a:ext cx="10528300" cy="444700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 baseline="0">
                <a:solidFill>
                  <a:schemeClr val="tx1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470803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199" y="782525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C6327A60-8F69-4BF5-8934-AD09FC4B01CD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7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3495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9"/>
          <p:cNvSpPr>
            <a:spLocks noGrp="1"/>
          </p:cNvSpPr>
          <p:nvPr>
            <p:ph sz="quarter" idx="18" hasCustomPrompt="1"/>
          </p:nvPr>
        </p:nvSpPr>
        <p:spPr>
          <a:xfrm>
            <a:off x="838200" y="1696565"/>
            <a:ext cx="5121275" cy="444700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 baseline="0">
                <a:solidFill>
                  <a:schemeClr val="tx1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470803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199" y="782525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C6327A60-8F69-4BF5-8934-AD09FC4B01CD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21" hasCustomPrompt="1"/>
          </p:nvPr>
        </p:nvSpPr>
        <p:spPr>
          <a:xfrm>
            <a:off x="6232525" y="1697038"/>
            <a:ext cx="5121275" cy="44465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  <p:sp>
        <p:nvSpPr>
          <p:cNvPr id="11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1475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-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內容版面配置區 3"/>
          <p:cNvSpPr>
            <a:spLocks noGrp="1"/>
          </p:cNvSpPr>
          <p:nvPr>
            <p:ph sz="quarter" idx="20" hasCustomPrompt="1"/>
          </p:nvPr>
        </p:nvSpPr>
        <p:spPr>
          <a:xfrm>
            <a:off x="838200" y="2001365"/>
            <a:ext cx="10515601" cy="4142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  <p:sp>
        <p:nvSpPr>
          <p:cNvPr id="10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2525"/>
            <a:ext cx="10515600" cy="850590"/>
          </a:xfrm>
          <a:prstGeom prst="rect">
            <a:avLst/>
          </a:prstGeom>
        </p:spPr>
        <p:txBody>
          <a:bodyPr anchor="t"/>
          <a:lstStyle>
            <a:lvl1pPr>
              <a:defRPr sz="2800"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two lines of text</a:t>
            </a:r>
            <a:endParaRPr lang="zh-TW" altLang="en-US"/>
          </a:p>
        </p:txBody>
      </p:sp>
      <p:sp>
        <p:nvSpPr>
          <p:cNvPr id="14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470803"/>
            <a:ext cx="10515599" cy="2818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2E714ECC-B290-478F-97A1-64E7800D2154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4503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4 -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內容版面配置區 3"/>
          <p:cNvSpPr>
            <a:spLocks noGrp="1"/>
          </p:cNvSpPr>
          <p:nvPr>
            <p:ph sz="quarter" idx="21" hasCustomPrompt="1"/>
          </p:nvPr>
        </p:nvSpPr>
        <p:spPr>
          <a:xfrm>
            <a:off x="6245089" y="2001365"/>
            <a:ext cx="5108712" cy="41457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  <p:sp>
        <p:nvSpPr>
          <p:cNvPr id="16" name="內容版面配置區 3"/>
          <p:cNvSpPr>
            <a:spLocks noGrp="1"/>
          </p:cNvSpPr>
          <p:nvPr>
            <p:ph sz="quarter" idx="20" hasCustomPrompt="1"/>
          </p:nvPr>
        </p:nvSpPr>
        <p:spPr>
          <a:xfrm>
            <a:off x="838200" y="2001365"/>
            <a:ext cx="4989261" cy="4142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  <p:sp>
        <p:nvSpPr>
          <p:cNvPr id="10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2525"/>
            <a:ext cx="10515600" cy="850590"/>
          </a:xfrm>
          <a:prstGeom prst="rect">
            <a:avLst/>
          </a:prstGeom>
        </p:spPr>
        <p:txBody>
          <a:bodyPr anchor="t"/>
          <a:lstStyle>
            <a:lvl1pPr>
              <a:defRPr sz="2800"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two lines of text</a:t>
            </a:r>
            <a:endParaRPr lang="zh-TW" altLang="en-US"/>
          </a:p>
        </p:txBody>
      </p:sp>
      <p:sp>
        <p:nvSpPr>
          <p:cNvPr id="14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470803"/>
            <a:ext cx="10515599" cy="2818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2E714ECC-B290-478F-97A1-64E7800D2154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9230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838200" y="6400411"/>
            <a:ext cx="2513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TW" sz="1200" b="1">
                <a:solidFill>
                  <a:srgbClr val="E1251B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>
                <a:solidFill>
                  <a:srgbClr val="CF2A2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>
                <a:solidFill>
                  <a:srgbClr val="8C8E8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AI Computing</a:t>
            </a: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TW"/>
              <a:t>Co</a:t>
            </a:r>
            <a:r>
              <a:rPr lang="en-US" altLang="zh-TW">
                <a:solidFill>
                  <a:srgbClr val="8C8E8E"/>
                </a:solidFill>
              </a:rPr>
              <a:t>n</a:t>
            </a:r>
            <a:r>
              <a:rPr lang="en-US" altLang="zh-TW"/>
              <a:t>fidential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4335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hyperlink" Target="https://www.adlinktech.com/products/industrial-display-panel-pcs/smart_panel/sp2-twl_series?lang=en" TargetMode="Externa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5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45.xml"/><Relationship Id="rId6" Type="http://schemas.openxmlformats.org/officeDocument/2006/relationships/hyperlink" Target="https://www.adlinktech.com/Products/industrial-display-panel-pcs/all-in-one-panel-pcs/STC2-TWL_Series" TargetMode="External"/><Relationship Id="rId11" Type="http://schemas.openxmlformats.org/officeDocument/2006/relationships/image" Target="../media/image10.png"/><Relationship Id="rId5" Type="http://schemas.openxmlformats.org/officeDocument/2006/relationships/hyperlink" Target="https://www.adlinktech.com/en/industrial-touch-screen-monitors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hyperlink" Target="https://www.adlinktech.com/en/edge-ai-mebedded-computer-and-media-player" TargetMode="External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603621-7ADE-18AD-FDF9-A34576EBF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id="{312220DE-692A-E90C-5DDE-F82AD37EC07F}"/>
              </a:ext>
            </a:extLst>
          </p:cNvPr>
          <p:cNvSpPr/>
          <p:nvPr/>
        </p:nvSpPr>
        <p:spPr>
          <a:xfrm>
            <a:off x="0" y="1988728"/>
            <a:ext cx="12192000" cy="4857266"/>
          </a:xfrm>
          <a:prstGeom prst="rect">
            <a:avLst/>
          </a:prstGeom>
          <a:gradFill flip="none" rotWithShape="1">
            <a:gsLst>
              <a:gs pos="52000">
                <a:schemeClr val="tx1">
                  <a:alpha val="22000"/>
                </a:schemeClr>
              </a:gs>
              <a:gs pos="10000">
                <a:schemeClr val="tx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25" name="標題 6">
            <a:extLst>
              <a:ext uri="{FF2B5EF4-FFF2-40B4-BE49-F238E27FC236}">
                <a16:creationId xmlns:a16="http://schemas.microsoft.com/office/drawing/2014/main" id="{3EE02B4A-53D6-4AA6-BB15-5A00293E9E2E}"/>
              </a:ext>
            </a:extLst>
          </p:cNvPr>
          <p:cNvSpPr txBox="1">
            <a:spLocks/>
          </p:cNvSpPr>
          <p:nvPr/>
        </p:nvSpPr>
        <p:spPr>
          <a:xfrm>
            <a:off x="1" y="297147"/>
            <a:ext cx="12192000" cy="1153479"/>
          </a:xfrm>
          <a:prstGeom prst="rect">
            <a:avLst/>
          </a:prstGeom>
        </p:spPr>
        <p:txBody>
          <a:bodyPr lIns="91440" tIns="45720" rIns="91440" bIns="4572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800" b="1">
                <a:solidFill>
                  <a:srgbClr val="FFFFFF"/>
                </a:solidFill>
                <a:latin typeface="Calibri"/>
                <a:ea typeface="微軟正黑體"/>
              </a:rPr>
              <a:t>ADLINK</a:t>
            </a:r>
            <a:r>
              <a:rPr lang="zh-TW" altLang="en-US" sz="2800" b="1">
                <a:solidFill>
                  <a:srgbClr val="FFFFFF"/>
                </a:solidFill>
                <a:latin typeface="Calibri"/>
                <a:ea typeface="微軟正黑體"/>
              </a:rPr>
              <a:t> </a:t>
            </a:r>
            <a:r>
              <a:rPr lang="en-US" altLang="zh-TW" sz="2800" b="1">
                <a:solidFill>
                  <a:srgbClr val="FFFFFF"/>
                </a:solidFill>
                <a:latin typeface="Calibri"/>
                <a:ea typeface="微軟正黑體"/>
              </a:rPr>
              <a:t>2026 H2 Promotion Campaigns by </a:t>
            </a:r>
            <a:r>
              <a:rPr lang="en-US" altLang="zh-TW" sz="2800" b="1">
                <a:solidFill>
                  <a:schemeClr val="accent2"/>
                </a:solidFill>
                <a:latin typeface="Calibri"/>
                <a:ea typeface="微軟正黑體"/>
              </a:rPr>
              <a:t>Verticals/Applicationscl3</a:t>
            </a:r>
            <a:endParaRPr lang="en-US" altLang="zh-TW" sz="2800" b="1">
              <a:solidFill>
                <a:schemeClr val="accent2"/>
              </a:solidFill>
              <a:latin typeface="Calibri"/>
              <a:ea typeface="微軟正黑體"/>
              <a:cs typeface="Calibri"/>
            </a:endParaRPr>
          </a:p>
        </p:txBody>
      </p:sp>
      <p:graphicFrame>
        <p:nvGraphicFramePr>
          <p:cNvPr id="8" name="表格 14">
            <a:extLst>
              <a:ext uri="{FF2B5EF4-FFF2-40B4-BE49-F238E27FC236}">
                <a16:creationId xmlns:a16="http://schemas.microsoft.com/office/drawing/2014/main" id="{A5C4B5B5-2732-403E-89BA-F475BCEC85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186895"/>
              </p:ext>
            </p:extLst>
          </p:nvPr>
        </p:nvGraphicFramePr>
        <p:xfrm>
          <a:off x="602342" y="1821542"/>
          <a:ext cx="10990553" cy="4216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70079">
                  <a:extLst>
                    <a:ext uri="{9D8B030D-6E8A-4147-A177-3AD203B41FA5}">
                      <a16:colId xmlns:a16="http://schemas.microsoft.com/office/drawing/2014/main" val="1895978367"/>
                    </a:ext>
                  </a:extLst>
                </a:gridCol>
                <a:gridCol w="1570079">
                  <a:extLst>
                    <a:ext uri="{9D8B030D-6E8A-4147-A177-3AD203B41FA5}">
                      <a16:colId xmlns:a16="http://schemas.microsoft.com/office/drawing/2014/main" val="3432553987"/>
                    </a:ext>
                  </a:extLst>
                </a:gridCol>
                <a:gridCol w="1570079">
                  <a:extLst>
                    <a:ext uri="{9D8B030D-6E8A-4147-A177-3AD203B41FA5}">
                      <a16:colId xmlns:a16="http://schemas.microsoft.com/office/drawing/2014/main" val="3369916241"/>
                    </a:ext>
                  </a:extLst>
                </a:gridCol>
                <a:gridCol w="1570079">
                  <a:extLst>
                    <a:ext uri="{9D8B030D-6E8A-4147-A177-3AD203B41FA5}">
                      <a16:colId xmlns:a16="http://schemas.microsoft.com/office/drawing/2014/main" val="1946671263"/>
                    </a:ext>
                  </a:extLst>
                </a:gridCol>
                <a:gridCol w="1570079">
                  <a:extLst>
                    <a:ext uri="{9D8B030D-6E8A-4147-A177-3AD203B41FA5}">
                      <a16:colId xmlns:a16="http://schemas.microsoft.com/office/drawing/2014/main" val="3402393059"/>
                    </a:ext>
                  </a:extLst>
                </a:gridCol>
                <a:gridCol w="1570079">
                  <a:extLst>
                    <a:ext uri="{9D8B030D-6E8A-4147-A177-3AD203B41FA5}">
                      <a16:colId xmlns:a16="http://schemas.microsoft.com/office/drawing/2014/main" val="3185019999"/>
                    </a:ext>
                  </a:extLst>
                </a:gridCol>
                <a:gridCol w="1570079">
                  <a:extLst>
                    <a:ext uri="{9D8B030D-6E8A-4147-A177-3AD203B41FA5}">
                      <a16:colId xmlns:a16="http://schemas.microsoft.com/office/drawing/2014/main" val="3409766975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/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July</a:t>
                      </a:r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Aug</a:t>
                      </a:r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Sep</a:t>
                      </a:r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Oct</a:t>
                      </a:r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Nov</a:t>
                      </a:r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Dec</a:t>
                      </a:r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2056755"/>
                  </a:ext>
                </a:extLst>
              </a:tr>
              <a:tr h="363279">
                <a:tc>
                  <a:txBody>
                    <a:bodyPr/>
                    <a:lstStyle/>
                    <a:p>
                      <a:r>
                        <a:rPr lang="en-US" altLang="zh-TW"/>
                        <a:t>Vertical #1</a:t>
                      </a:r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Robotics</a:t>
                      </a:r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 i="0" u="none" strike="noStrike" noProof="0">
                          <a:solidFill>
                            <a:srgbClr val="2B3234"/>
                          </a:solidFill>
                          <a:latin typeface="Calibri"/>
                          <a:cs typeface="Calibri"/>
                        </a:rPr>
                        <a:t>Media Player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/>
                        <a:t>Medical Edge 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5243724"/>
                  </a:ext>
                </a:extLst>
              </a:tr>
              <a:tr h="652634">
                <a:tc>
                  <a:txBody>
                    <a:bodyPr/>
                    <a:lstStyle/>
                    <a:p>
                      <a:r>
                        <a:rPr lang="en-US" altLang="zh-TW" sz="1200"/>
                        <a:t>Marketing Materials</a:t>
                      </a: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kern="120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eDM</a:t>
                      </a:r>
                      <a:r>
                        <a:rPr lang="en-US" altLang="zh-TW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altLang="zh-TW" sz="1200" kern="120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ebook</a:t>
                      </a:r>
                    </a:p>
                    <a:p>
                      <a:pPr lvl="0">
                        <a:buNone/>
                      </a:pPr>
                      <a:r>
                        <a:rPr lang="en-US" altLang="zh-TW" sz="1200" kern="120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Linkedin</a:t>
                      </a:r>
                      <a:r>
                        <a:rPr lang="en-US" altLang="zh-TW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ABM, post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200" b="0" i="0" u="none" strike="noStrike" noProof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200"/>
                        <a:t>EDM</a:t>
                      </a:r>
                      <a:r>
                        <a:rPr lang="zh-TW" altLang="en-US"/>
                        <a:t>, </a:t>
                      </a:r>
                      <a:r>
                        <a:rPr lang="en-US" altLang="zh-TW" sz="1200" b="0" i="0" u="none" strike="noStrike" noProof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Linkedin</a:t>
                      </a:r>
                      <a:r>
                        <a:rPr lang="en-US" altLang="zh-TW" sz="1200" b="0" i="0" u="none" strike="noStrike" noProof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 post</a:t>
                      </a:r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 i="0" u="none" strike="noStrike" noProof="0">
                          <a:solidFill>
                            <a:srgbClr val="2B3234"/>
                          </a:solidFill>
                          <a:latin typeface="Calibri"/>
                          <a:cs typeface="Calibri"/>
                        </a:rPr>
                        <a:t>Landing page, e</a:t>
                      </a:r>
                      <a:r>
                        <a:rPr lang="zh-TW" sz="1200" b="0" i="0" u="none" strike="noStrike" noProof="0">
                          <a:solidFill>
                            <a:srgbClr val="2B3234"/>
                          </a:solidFill>
                          <a:latin typeface="Calibri"/>
                          <a:cs typeface="Calibri"/>
                        </a:rPr>
                        <a:t>DM, s</a:t>
                      </a:r>
                      <a:r>
                        <a:rPr lang="en-US" altLang="zh-TW" sz="1200" b="0" i="0" u="none" strike="noStrike" noProof="0" err="1">
                          <a:solidFill>
                            <a:srgbClr val="2B3234"/>
                          </a:solidFill>
                          <a:latin typeface="Calibri"/>
                          <a:cs typeface="Calibri"/>
                        </a:rPr>
                        <a:t>ocial</a:t>
                      </a:r>
                      <a:r>
                        <a:rPr lang="en-US" altLang="zh-TW" sz="1200" b="0" i="0" u="none" strike="noStrike" noProof="0">
                          <a:solidFill>
                            <a:srgbClr val="2B3234"/>
                          </a:solidFill>
                          <a:latin typeface="Calibri"/>
                          <a:cs typeface="Calibri"/>
                        </a:rPr>
                        <a:t> meda</a:t>
                      </a:r>
                      <a:r>
                        <a:rPr lang="zh-TW" sz="1200" b="0" i="0" u="none" strike="noStrike" noProof="0">
                          <a:solidFill>
                            <a:srgbClr val="2B323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altLang="zh-TW" sz="1200" b="0" i="0" u="none" strike="noStrike" noProof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posts</a:t>
                      </a:r>
                      <a:endParaRPr lang="zh-TW" sz="1200" b="0" i="0" u="none" strike="noStrike" noProof="0">
                        <a:solidFill>
                          <a:srgbClr val="2B3234"/>
                        </a:solidFill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8286693"/>
                  </a:ext>
                </a:extLst>
              </a:tr>
              <a:tr h="381452">
                <a:tc>
                  <a:txBody>
                    <a:bodyPr/>
                    <a:lstStyle/>
                    <a:p>
                      <a:r>
                        <a:rPr lang="en-US" altLang="zh-TW"/>
                        <a:t>Vertical #2</a:t>
                      </a:r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/>
                        <a:t>Railway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/>
                        <a:t>Railway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/>
                        <a:t>Railway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629637"/>
                  </a:ext>
                </a:extLst>
              </a:tr>
              <a:tr h="652634">
                <a:tc>
                  <a:txBody>
                    <a:bodyPr/>
                    <a:lstStyle/>
                    <a:p>
                      <a:r>
                        <a:rPr lang="en-US" altLang="zh-TW" sz="1200"/>
                        <a:t>Marketing Materials</a:t>
                      </a: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200"/>
                        <a:t>Onboard edge gateway whitepaper, linkedin organic, eDM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sz="1200" b="0" i="0" u="none" strike="noStrike" noProof="0">
                          <a:solidFill>
                            <a:srgbClr val="2B3234"/>
                          </a:solidFill>
                          <a:latin typeface="Calibri"/>
                          <a:cs typeface="Calibri"/>
                        </a:rPr>
                        <a:t>Passenger information display video</a:t>
                      </a:r>
                      <a:r>
                        <a:rPr lang="en-US" altLang="zh-TW" sz="1200" b="0" i="0" u="none" strike="noStrike" noProof="0">
                          <a:solidFill>
                            <a:srgbClr val="2B3234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lang="zh-TW" sz="1200" b="0" i="0" u="none" strike="noStrike" noProof="0">
                          <a:solidFill>
                            <a:srgbClr val="2B323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altLang="zh-TW" sz="1200" b="0" i="0" u="none" strike="noStrike" noProof="0" err="1">
                          <a:solidFill>
                            <a:srgbClr val="2B3234"/>
                          </a:solidFill>
                          <a:latin typeface="Calibri"/>
                          <a:ea typeface="Calibri"/>
                          <a:cs typeface="Calibri"/>
                        </a:rPr>
                        <a:t>linkedin</a:t>
                      </a:r>
                      <a:r>
                        <a:rPr lang="zh-TW" altLang="en-US" sz="1200" b="0" i="0" u="none" strike="noStrike" noProof="0">
                          <a:solidFill>
                            <a:srgbClr val="2B323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altLang="zh-TW" sz="1200" b="0" i="0" u="none" strike="noStrike" noProof="0">
                          <a:solidFill>
                            <a:srgbClr val="2B3234"/>
                          </a:solidFill>
                          <a:latin typeface="Calibri"/>
                          <a:ea typeface="Calibri"/>
                          <a:cs typeface="Calibri"/>
                        </a:rPr>
                        <a:t>organic, </a:t>
                      </a:r>
                      <a:r>
                        <a:rPr lang="zh-TW" sz="1200" b="0" i="0" u="none" strike="noStrike" noProof="0">
                          <a:solidFill>
                            <a:srgbClr val="2B3234"/>
                          </a:solidFill>
                          <a:latin typeface="Calibri"/>
                          <a:cs typeface="Calibri"/>
                        </a:rPr>
                        <a:t>InnoTrans eDM</a:t>
                      </a:r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200"/>
                        <a:t>Railway edge ai computer video, </a:t>
                      </a:r>
                      <a:r>
                        <a:rPr lang="zh-TW" sz="1200" b="0" i="0" u="none" strike="noStrike" noProof="0">
                          <a:solidFill>
                            <a:srgbClr val="2B3234"/>
                          </a:solidFill>
                          <a:latin typeface="Calibri"/>
                          <a:cs typeface="Calibri"/>
                        </a:rPr>
                        <a:t>linkedin organic,</a:t>
                      </a:r>
                      <a:r>
                        <a:rPr lang="zh-TW" altLang="en-US" sz="1200"/>
                        <a:t> InnoTrans eDM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2482592"/>
                  </a:ext>
                </a:extLst>
              </a:tr>
              <a:tr h="381452">
                <a:tc>
                  <a:txBody>
                    <a:bodyPr/>
                    <a:lstStyle/>
                    <a:p>
                      <a:r>
                        <a:rPr lang="en-US" altLang="zh-TW"/>
                        <a:t>Vertical #3</a:t>
                      </a:r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/>
                        <a:t>Manufacturing</a:t>
                      </a:r>
                    </a:p>
                    <a:p>
                      <a:pPr lvl="0">
                        <a:buNone/>
                      </a:pPr>
                      <a:r>
                        <a:rPr lang="zh-TW" altLang="en-US" sz="900"/>
                        <a:t>(PCIe Motion/Vision/IO card)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1689512"/>
                  </a:ext>
                </a:extLst>
              </a:tr>
              <a:tr h="652634">
                <a:tc>
                  <a:txBody>
                    <a:bodyPr/>
                    <a:lstStyle/>
                    <a:p>
                      <a:r>
                        <a:rPr lang="en-US" altLang="zh-TW" sz="1200"/>
                        <a:t>Marketing Materials</a:t>
                      </a: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200"/>
                        <a:t>Landing page,</a:t>
                      </a:r>
                    </a:p>
                    <a:p>
                      <a:pPr lvl="0">
                        <a:buNone/>
                      </a:pPr>
                      <a:r>
                        <a:rPr lang="zh-TW" altLang="en-US" sz="1200"/>
                        <a:t>Edm</a:t>
                      </a:r>
                    </a:p>
                    <a:p>
                      <a:pPr lvl="0">
                        <a:buNone/>
                      </a:pPr>
                      <a:r>
                        <a:rPr lang="zh-TW" altLang="en-US" sz="1200"/>
                        <a:t>Linkedin Posts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989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723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603621-7ADE-18AD-FDF9-A34576EBF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id="{312220DE-692A-E90C-5DDE-F82AD37EC07F}"/>
              </a:ext>
            </a:extLst>
          </p:cNvPr>
          <p:cNvSpPr/>
          <p:nvPr/>
        </p:nvSpPr>
        <p:spPr>
          <a:xfrm>
            <a:off x="0" y="1988728"/>
            <a:ext cx="12192000" cy="4857266"/>
          </a:xfrm>
          <a:prstGeom prst="rect">
            <a:avLst/>
          </a:prstGeom>
          <a:gradFill flip="none" rotWithShape="1">
            <a:gsLst>
              <a:gs pos="52000">
                <a:schemeClr val="tx1">
                  <a:alpha val="22000"/>
                </a:schemeClr>
              </a:gs>
              <a:gs pos="10000">
                <a:schemeClr val="tx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25" name="標題 6">
            <a:extLst>
              <a:ext uri="{FF2B5EF4-FFF2-40B4-BE49-F238E27FC236}">
                <a16:creationId xmlns:a16="http://schemas.microsoft.com/office/drawing/2014/main" id="{3EE02B4A-53D6-4AA6-BB15-5A00293E9E2E}"/>
              </a:ext>
            </a:extLst>
          </p:cNvPr>
          <p:cNvSpPr txBox="1">
            <a:spLocks/>
          </p:cNvSpPr>
          <p:nvPr/>
        </p:nvSpPr>
        <p:spPr>
          <a:xfrm>
            <a:off x="1" y="297147"/>
            <a:ext cx="12192000" cy="1153479"/>
          </a:xfrm>
          <a:prstGeom prst="rect">
            <a:avLst/>
          </a:prstGeom>
        </p:spPr>
        <p:txBody>
          <a:bodyPr lIns="91440" tIns="45720" rIns="91440" bIns="4572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4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ADLINK</a:t>
            </a:r>
            <a:r>
              <a:rPr kumimoji="0" lang="zh-TW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 </a:t>
            </a:r>
            <a:r>
              <a:rPr kumimoji="0" lang="en-US" altLang="zh-TW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2026 H2 Promotion Campaigns by </a:t>
            </a:r>
            <a:r>
              <a:rPr kumimoji="0" lang="en-US" altLang="zh-TW" sz="28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Platforms/Products</a:t>
            </a:r>
          </a:p>
        </p:txBody>
      </p:sp>
      <p:graphicFrame>
        <p:nvGraphicFramePr>
          <p:cNvPr id="8" name="表格 14">
            <a:extLst>
              <a:ext uri="{FF2B5EF4-FFF2-40B4-BE49-F238E27FC236}">
                <a16:creationId xmlns:a16="http://schemas.microsoft.com/office/drawing/2014/main" id="{A5C4B5B5-2732-403E-89BA-F475BCEC85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859600"/>
              </p:ext>
            </p:extLst>
          </p:nvPr>
        </p:nvGraphicFramePr>
        <p:xfrm>
          <a:off x="528152" y="1763990"/>
          <a:ext cx="11145401" cy="380363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60475">
                  <a:extLst>
                    <a:ext uri="{9D8B030D-6E8A-4147-A177-3AD203B41FA5}">
                      <a16:colId xmlns:a16="http://schemas.microsoft.com/office/drawing/2014/main" val="1895978367"/>
                    </a:ext>
                  </a:extLst>
                </a:gridCol>
                <a:gridCol w="1623925">
                  <a:extLst>
                    <a:ext uri="{9D8B030D-6E8A-4147-A177-3AD203B41FA5}">
                      <a16:colId xmlns:a16="http://schemas.microsoft.com/office/drawing/2014/main" val="3432553987"/>
                    </a:ext>
                  </a:extLst>
                </a:gridCol>
                <a:gridCol w="1592200">
                  <a:extLst>
                    <a:ext uri="{9D8B030D-6E8A-4147-A177-3AD203B41FA5}">
                      <a16:colId xmlns:a16="http://schemas.microsoft.com/office/drawing/2014/main" val="3369916241"/>
                    </a:ext>
                  </a:extLst>
                </a:gridCol>
                <a:gridCol w="1688981">
                  <a:extLst>
                    <a:ext uri="{9D8B030D-6E8A-4147-A177-3AD203B41FA5}">
                      <a16:colId xmlns:a16="http://schemas.microsoft.com/office/drawing/2014/main" val="1946671263"/>
                    </a:ext>
                  </a:extLst>
                </a:gridCol>
                <a:gridCol w="1495420">
                  <a:extLst>
                    <a:ext uri="{9D8B030D-6E8A-4147-A177-3AD203B41FA5}">
                      <a16:colId xmlns:a16="http://schemas.microsoft.com/office/drawing/2014/main" val="3402393059"/>
                    </a:ext>
                  </a:extLst>
                </a:gridCol>
                <a:gridCol w="1592200">
                  <a:extLst>
                    <a:ext uri="{9D8B030D-6E8A-4147-A177-3AD203B41FA5}">
                      <a16:colId xmlns:a16="http://schemas.microsoft.com/office/drawing/2014/main" val="3185019999"/>
                    </a:ext>
                  </a:extLst>
                </a:gridCol>
                <a:gridCol w="1592200">
                  <a:extLst>
                    <a:ext uri="{9D8B030D-6E8A-4147-A177-3AD203B41FA5}">
                      <a16:colId xmlns:a16="http://schemas.microsoft.com/office/drawing/2014/main" val="3409766975"/>
                    </a:ext>
                  </a:extLst>
                </a:gridCol>
              </a:tblGrid>
              <a:tr h="434585">
                <a:tc>
                  <a:txBody>
                    <a:bodyPr/>
                    <a:lstStyle/>
                    <a:p>
                      <a:pPr algn="ctr"/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July</a:t>
                      </a:r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Aug</a:t>
                      </a:r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Sep</a:t>
                      </a:r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Oct</a:t>
                      </a:r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Nov</a:t>
                      </a:r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Dec</a:t>
                      </a:r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2056755"/>
                  </a:ext>
                </a:extLst>
              </a:tr>
              <a:tr h="816592">
                <a:tc>
                  <a:txBody>
                    <a:bodyPr/>
                    <a:lstStyle/>
                    <a:p>
                      <a:r>
                        <a:rPr lang="en-US" altLang="zh-TW"/>
                        <a:t>Product #1</a:t>
                      </a:r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/>
                        <a:t>Arm-based dual display solutions</a:t>
                      </a:r>
                      <a:br>
                        <a:rPr lang="en-US" altLang="zh-TW" sz="1200"/>
                      </a:br>
                      <a:r>
                        <a:rPr lang="en-US" altLang="zh-TW" sz="1200"/>
                        <a:t>MXA-312</a:t>
                      </a: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200"/>
                        <a:t>DICOM Clinical Monitor </a:t>
                      </a:r>
                      <a:endParaRPr lang="en-US" altLang="zh-TW" sz="1200"/>
                    </a:p>
                    <a:p>
                      <a:pPr lvl="0">
                        <a:buNone/>
                      </a:pPr>
                      <a:r>
                        <a:rPr lang="zh-TW" altLang="en-US" sz="1200"/>
                        <a:t>ACM Series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200"/>
                        <a:t>Nvidia Jetson Thor with GMSL2</a:t>
                      </a:r>
                    </a:p>
                    <a:p>
                      <a:pPr lvl="0">
                        <a:buNone/>
                      </a:pPr>
                      <a:r>
                        <a:rPr lang="zh-TW" altLang="en-US" sz="1200"/>
                        <a:t>DLAP-71G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5243724"/>
                  </a:ext>
                </a:extLst>
              </a:tr>
              <a:tr h="478265">
                <a:tc>
                  <a:txBody>
                    <a:bodyPr/>
                    <a:lstStyle/>
                    <a:p>
                      <a:r>
                        <a:rPr lang="en-US" altLang="zh-TW" sz="1200"/>
                        <a:t>Marketing Materials</a:t>
                      </a: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/>
                        <a:t>Application stories, </a:t>
                      </a:r>
                      <a:r>
                        <a:rPr lang="en-US" altLang="zh-TW" sz="1200" err="1"/>
                        <a:t>eDM</a:t>
                      </a:r>
                      <a:r>
                        <a:rPr lang="en-US" altLang="zh-TW" sz="1200"/>
                        <a:t>, short videos</a:t>
                      </a: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200"/>
                        <a:t>Sales kit, social media posts, eDM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200"/>
                        <a:t>Use case, linkedin post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8286693"/>
                  </a:ext>
                </a:extLst>
              </a:tr>
              <a:tr h="721425">
                <a:tc>
                  <a:txBody>
                    <a:bodyPr/>
                    <a:lstStyle/>
                    <a:p>
                      <a:r>
                        <a:rPr lang="en-US" altLang="zh-TW"/>
                        <a:t>Product #2</a:t>
                      </a:r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>
                          <a:hlinkClick r:id="rId3"/>
                        </a:rPr>
                        <a:t>SP2-TWL</a:t>
                      </a:r>
                    </a:p>
                    <a:p>
                      <a:pPr lvl="0">
                        <a:buNone/>
                      </a:pPr>
                      <a:r>
                        <a:rPr lang="zh-TW" altLang="en-US" sz="1000"/>
                        <a:t>Open Frame </a:t>
                      </a:r>
                    </a:p>
                    <a:p>
                      <a:pPr lvl="0">
                        <a:buNone/>
                      </a:pPr>
                      <a:r>
                        <a:rPr lang="zh-TW" altLang="en-US" sz="1000"/>
                        <a:t>Panel PC</a:t>
                      </a:r>
                      <a:endParaRPr lang="zh-TW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200">
                          <a:hlinkClick r:id="rId4"/>
                        </a:rPr>
                        <a:t>EMP Series</a:t>
                      </a:r>
                    </a:p>
                    <a:p>
                      <a:pPr lvl="0">
                        <a:buNone/>
                      </a:pPr>
                      <a:r>
                        <a:rPr lang="zh-TW" altLang="en-US" sz="1000"/>
                        <a:t>Digital Signage/</a:t>
                      </a:r>
                    </a:p>
                    <a:p>
                      <a:pPr lvl="0">
                        <a:buNone/>
                      </a:pPr>
                      <a:r>
                        <a:rPr lang="zh-TW" altLang="en-US" sz="1000"/>
                        <a:t>Media Player</a:t>
                      </a:r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>
                          <a:hlinkClick r:id="rId5"/>
                        </a:rPr>
                        <a:t>IM/OM</a:t>
                      </a:r>
                    </a:p>
                    <a:p>
                      <a:pPr lvl="0">
                        <a:buNone/>
                      </a:pPr>
                      <a:r>
                        <a:rPr lang="zh-TW" altLang="en-US" sz="1000"/>
                        <a:t>Standalone/</a:t>
                      </a:r>
                      <a:endParaRPr lang="zh-TW" sz="1000"/>
                    </a:p>
                    <a:p>
                      <a:pPr lvl="0">
                        <a:buNone/>
                      </a:pPr>
                      <a:r>
                        <a:rPr lang="zh-TW" altLang="en-US" sz="1000"/>
                        <a:t>Embedded Monitors</a:t>
                      </a:r>
                      <a:endParaRPr lang="zh-TW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200">
                          <a:hlinkClick r:id="rId6"/>
                        </a:rPr>
                        <a:t>STC2-TWL</a:t>
                      </a:r>
                      <a:endParaRPr lang="zh-TW" altLang="en-US" sz="1200"/>
                    </a:p>
                    <a:p>
                      <a:pPr lvl="0">
                        <a:buNone/>
                      </a:pPr>
                      <a:r>
                        <a:rPr lang="zh-TW" altLang="en-US" sz="1000"/>
                        <a:t>All-in-One </a:t>
                      </a:r>
                    </a:p>
                    <a:p>
                      <a:pPr lvl="0">
                        <a:buNone/>
                      </a:pPr>
                      <a:r>
                        <a:rPr lang="zh-TW" altLang="en-US" sz="1000"/>
                        <a:t>Panel PC</a:t>
                      </a:r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629637"/>
                  </a:ext>
                </a:extLst>
              </a:tr>
              <a:tr h="391885">
                <a:tc>
                  <a:txBody>
                    <a:bodyPr/>
                    <a:lstStyle/>
                    <a:p>
                      <a:r>
                        <a:rPr lang="en-US" altLang="zh-TW" sz="1200"/>
                        <a:t>Marketing Materials</a:t>
                      </a: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zh-TW" altLang="en-US" sz="1000"/>
                        <a:t>Sales Kit</a:t>
                      </a:r>
                      <a:endParaRPr lang="zh-TW" sz="1000"/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zh-TW" altLang="en-US" sz="1000"/>
                        <a:t>LinkedIn Posts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/>
                        <a:buChar char="•"/>
                      </a:pPr>
                      <a:r>
                        <a:rPr lang="zh-TW" altLang="en-US" sz="1000"/>
                        <a:t>Sales Kit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zh-TW" altLang="en-US" sz="1000"/>
                        <a:t>Short Video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zh-TW" altLang="en-US" sz="1000"/>
                        <a:t>Sales Kit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/>
                        <a:buChar char="•"/>
                      </a:pPr>
                      <a:r>
                        <a:rPr lang="zh-TW" altLang="en-US" sz="1000"/>
                        <a:t>Sales Kit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2482592"/>
                  </a:ext>
                </a:extLst>
              </a:tr>
              <a:tr h="478265">
                <a:tc>
                  <a:txBody>
                    <a:bodyPr/>
                    <a:lstStyle/>
                    <a:p>
                      <a:r>
                        <a:rPr lang="en-US" altLang="zh-TW"/>
                        <a:t>Product #3</a:t>
                      </a:r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/>
                        <a:t>Blackwell GPU &amp; Platform</a:t>
                      </a:r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/>
                        <a:t>DLAP Thor family profuct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1689512"/>
                  </a:ext>
                </a:extLst>
              </a:tr>
              <a:tr h="478265">
                <a:tc>
                  <a:txBody>
                    <a:bodyPr/>
                    <a:lstStyle/>
                    <a:p>
                      <a:r>
                        <a:rPr lang="en-US" altLang="zh-TW" sz="1200"/>
                        <a:t>Marketing Materials</a:t>
                      </a: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en-US" sz="1200" err="1"/>
                        <a:t>eDM</a:t>
                      </a:r>
                      <a:r>
                        <a:rPr lang="en-US" altLang="en-US" sz="1200"/>
                        <a:t>,</a:t>
                      </a:r>
                      <a:r>
                        <a:rPr lang="zh-TW" altLang="en-US" sz="1200"/>
                        <a:t> </a:t>
                      </a:r>
                      <a:r>
                        <a:rPr lang="en-US" altLang="en-US" sz="1200"/>
                        <a:t>social</a:t>
                      </a:r>
                      <a:r>
                        <a:rPr lang="zh-TW" altLang="en-US" sz="1200"/>
                        <a:t> </a:t>
                      </a:r>
                      <a:r>
                        <a:rPr lang="en-US" altLang="en-US" sz="1200"/>
                        <a:t>media</a:t>
                      </a:r>
                      <a:r>
                        <a:rPr lang="zh-TW" altLang="en-US" sz="1200"/>
                        <a:t> </a:t>
                      </a:r>
                      <a:r>
                        <a:rPr lang="en-US" altLang="en-US" sz="1200"/>
                        <a:t>posts</a:t>
                      </a:r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000"/>
                        <a:t>Banner, </a:t>
                      </a:r>
                      <a:r>
                        <a:rPr lang="zh-TW" sz="1000" b="0" i="0" u="none" strike="noStrike" noProof="0">
                          <a:solidFill>
                            <a:srgbClr val="2B3234"/>
                          </a:solidFill>
                          <a:latin typeface="Calibri"/>
                          <a:cs typeface="Calibri"/>
                        </a:rPr>
                        <a:t>LinkedIn Posts</a:t>
                      </a:r>
                      <a:endParaRPr lang="zh-TW" alt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989128"/>
                  </a:ext>
                </a:extLst>
              </a:tr>
            </a:tbl>
          </a:graphicData>
        </a:graphic>
      </p:graphicFrame>
      <p:pic>
        <p:nvPicPr>
          <p:cNvPr id="3" name="圖片 2">
            <a:extLst>
              <a:ext uri="{FF2B5EF4-FFF2-40B4-BE49-F238E27FC236}">
                <a16:creationId xmlns:a16="http://schemas.microsoft.com/office/drawing/2014/main" id="{2EB0AB88-B75D-450C-9FC4-227FBB66C9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80472" y="2642395"/>
            <a:ext cx="513426" cy="342284"/>
          </a:xfrm>
          <a:prstGeom prst="rect">
            <a:avLst/>
          </a:prstGeom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FB215978-597F-7262-0ECD-B8C7E3AB3F9A}"/>
              </a:ext>
            </a:extLst>
          </p:cNvPr>
          <p:cNvGrpSpPr/>
          <p:nvPr/>
        </p:nvGrpSpPr>
        <p:grpSpPr>
          <a:xfrm>
            <a:off x="4468584" y="3685041"/>
            <a:ext cx="849087" cy="518433"/>
            <a:chOff x="4214584" y="3249612"/>
            <a:chExt cx="849087" cy="518433"/>
          </a:xfrm>
        </p:grpSpPr>
        <p:pic>
          <p:nvPicPr>
            <p:cNvPr id="4" name="圖片 3" descr="一張含有 電子產品, 電子裝置, 電路, 控制 的圖片&#10;&#10;AI 產生的內容可能不正確。">
              <a:extLst>
                <a:ext uri="{FF2B5EF4-FFF2-40B4-BE49-F238E27FC236}">
                  <a16:creationId xmlns:a16="http://schemas.microsoft.com/office/drawing/2014/main" id="{F4B44B9F-6605-6246-E400-9AC6C8AC33F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214584" y="3249612"/>
              <a:ext cx="823687" cy="518433"/>
            </a:xfrm>
            <a:prstGeom prst="rect">
              <a:avLst/>
            </a:prstGeom>
          </p:spPr>
        </p:pic>
        <p:pic>
          <p:nvPicPr>
            <p:cNvPr id="2" name="圖片 1">
              <a:extLst>
                <a:ext uri="{FF2B5EF4-FFF2-40B4-BE49-F238E27FC236}">
                  <a16:creationId xmlns:a16="http://schemas.microsoft.com/office/drawing/2014/main" id="{FBE79736-5124-6967-97BD-13D76BEF4CF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602841" y="3461656"/>
              <a:ext cx="460830" cy="304801"/>
            </a:xfrm>
            <a:prstGeom prst="rect">
              <a:avLst/>
            </a:prstGeom>
          </p:spPr>
        </p:pic>
      </p:grpSp>
      <p:pic>
        <p:nvPicPr>
          <p:cNvPr id="5" name="圖片 4" descr="一張含有 電子產品, 螢幕擷取畫面, 陳列, 駕駛 的圖片&#10;&#10;AI 產生的內容可能不正確。">
            <a:extLst>
              <a:ext uri="{FF2B5EF4-FFF2-40B4-BE49-F238E27FC236}">
                <a16:creationId xmlns:a16="http://schemas.microsoft.com/office/drawing/2014/main" id="{3F63C015-59B6-6530-9969-E4EFF35820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37625" y="3577771"/>
            <a:ext cx="506976" cy="602344"/>
          </a:xfrm>
          <a:prstGeom prst="rect">
            <a:avLst/>
          </a:prstGeom>
        </p:spPr>
      </p:pic>
      <p:pic>
        <p:nvPicPr>
          <p:cNvPr id="6" name="圖片 5" descr="一張含有 藝術 的圖片&#10;&#10;AI 產生的內容可能不正確。">
            <a:extLst>
              <a:ext uri="{FF2B5EF4-FFF2-40B4-BE49-F238E27FC236}">
                <a16:creationId xmlns:a16="http://schemas.microsoft.com/office/drawing/2014/main" id="{FC2A0F49-F283-ED6A-CE14-E9B2951789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2956" y="3621315"/>
            <a:ext cx="947058" cy="645887"/>
          </a:xfrm>
          <a:prstGeom prst="rect">
            <a:avLst/>
          </a:prstGeom>
        </p:spPr>
      </p:pic>
      <p:pic>
        <p:nvPicPr>
          <p:cNvPr id="9" name="圖片 8" descr="一張含有 文字, 陳列, 顯示裝置, 電子裝置 的圖片&#10;&#10;AI 產生的內容可能不正確。">
            <a:extLst>
              <a:ext uri="{FF2B5EF4-FFF2-40B4-BE49-F238E27FC236}">
                <a16:creationId xmlns:a16="http://schemas.microsoft.com/office/drawing/2014/main" id="{8C9B02C7-4138-07AD-5685-9422673D971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58301" y="3648981"/>
            <a:ext cx="852715" cy="590551"/>
          </a:xfrm>
          <a:prstGeom prst="rect">
            <a:avLst/>
          </a:prstGeom>
        </p:spPr>
      </p:pic>
      <p:pic>
        <p:nvPicPr>
          <p:cNvPr id="11" name="圖片 10" descr="一張含有 電子產品, 電子裝置, 電腦 的圖片&#10;&#10;AI 產生的內容可能不正確。">
            <a:extLst>
              <a:ext uri="{FF2B5EF4-FFF2-40B4-BE49-F238E27FC236}">
                <a16:creationId xmlns:a16="http://schemas.microsoft.com/office/drawing/2014/main" id="{A0FF5970-B756-9C85-5BE3-35D940CAB74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85405" y="4749346"/>
            <a:ext cx="480333" cy="320222"/>
          </a:xfrm>
          <a:prstGeom prst="rect">
            <a:avLst/>
          </a:prstGeom>
        </p:spPr>
      </p:pic>
      <p:pic>
        <p:nvPicPr>
          <p:cNvPr id="12" name="Picture 11" descr="A white computer monitor with a black background&#10;&#10;AI-generated content may be incorrect.">
            <a:extLst>
              <a:ext uri="{FF2B5EF4-FFF2-40B4-BE49-F238E27FC236}">
                <a16:creationId xmlns:a16="http://schemas.microsoft.com/office/drawing/2014/main" id="{C55A27E5-1480-03CE-98EB-217759B9711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13943" y="2448380"/>
            <a:ext cx="754743" cy="524328"/>
          </a:xfrm>
          <a:prstGeom prst="rect">
            <a:avLst/>
          </a:prstGeom>
        </p:spPr>
      </p:pic>
      <p:pic>
        <p:nvPicPr>
          <p:cNvPr id="15" name="Picture 14" descr="A black rectangular object with a circular object&#10;&#10;AI-generated content may be incorrect.">
            <a:extLst>
              <a:ext uri="{FF2B5EF4-FFF2-40B4-BE49-F238E27FC236}">
                <a16:creationId xmlns:a16="http://schemas.microsoft.com/office/drawing/2014/main" id="{1C50ACE9-9F8A-DDEE-1105-9A381426DE2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94743" y="4785178"/>
            <a:ext cx="413658" cy="248558"/>
          </a:xfrm>
          <a:prstGeom prst="rect">
            <a:avLst/>
          </a:prstGeom>
        </p:spPr>
      </p:pic>
      <p:pic>
        <p:nvPicPr>
          <p:cNvPr id="13" name="Picture 12" descr="A green circuit board with many small chips&#10;&#10;AI-generated content may be incorrect.">
            <a:extLst>
              <a:ext uri="{FF2B5EF4-FFF2-40B4-BE49-F238E27FC236}">
                <a16:creationId xmlns:a16="http://schemas.microsoft.com/office/drawing/2014/main" id="{B80BD2EB-0709-2289-4C50-B232DFDF6D1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15341" y="4746171"/>
            <a:ext cx="283030" cy="326572"/>
          </a:xfrm>
          <a:prstGeom prst="rect">
            <a:avLst/>
          </a:prstGeom>
        </p:spPr>
      </p:pic>
      <p:pic>
        <p:nvPicPr>
          <p:cNvPr id="16" name="圖片 15" descr="一張含有 電子產品, 扇子 的圖片&#10;&#10;AI 產生的內容可能不正確。">
            <a:extLst>
              <a:ext uri="{FF2B5EF4-FFF2-40B4-BE49-F238E27FC236}">
                <a16:creationId xmlns:a16="http://schemas.microsoft.com/office/drawing/2014/main" id="{84C0433E-A08D-2E93-517E-75E9C28295D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830604" y="2477861"/>
            <a:ext cx="748847" cy="494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763724"/>
      </p:ext>
    </p:extLst>
  </p:cSld>
  <p:clrMapOvr>
    <a:masterClrMapping/>
  </p:clrMapOvr>
</p:sld>
</file>

<file path=ppt/theme/theme1.xml><?xml version="1.0" encoding="utf-8"?>
<a:theme xmlns:a="http://schemas.openxmlformats.org/drawingml/2006/main" name="ADLINK 2024 Calibri LightMode">
  <a:themeElements>
    <a:clrScheme name="ADLINK">
      <a:dk1>
        <a:srgbClr val="2B3234"/>
      </a:dk1>
      <a:lt1>
        <a:srgbClr val="FFFFFF"/>
      </a:lt1>
      <a:dk2>
        <a:srgbClr val="797979"/>
      </a:dk2>
      <a:lt2>
        <a:srgbClr val="D8D8D8"/>
      </a:lt2>
      <a:accent1>
        <a:srgbClr val="D0333A"/>
      </a:accent1>
      <a:accent2>
        <a:srgbClr val="1CB9D8"/>
      </a:accent2>
      <a:accent3>
        <a:srgbClr val="94C11F"/>
      </a:accent3>
      <a:accent4>
        <a:srgbClr val="7D3189"/>
      </a:accent4>
      <a:accent5>
        <a:srgbClr val="EC672C"/>
      </a:accent5>
      <a:accent6>
        <a:srgbClr val="FAB428"/>
      </a:accent6>
      <a:hlink>
        <a:srgbClr val="00A8A9"/>
      </a:hlink>
      <a:folHlink>
        <a:srgbClr val="797979"/>
      </a:folHlink>
    </a:clrScheme>
    <a:fontScheme name="ADLINK">
      <a:majorFont>
        <a:latin typeface="Calibri"/>
        <a:ea typeface="微軟正黑體"/>
        <a:cs typeface=""/>
      </a:majorFont>
      <a:minorFont>
        <a:latin typeface="Calibri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簡報32" id="{AFD77498-7674-4641-8382-DEEEF29400C2}" vid="{C81F4AD6-A920-4E86-A4B2-619740EC73C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seRestriction xmlns="d9fa4255-b1a9-4004-9454-dde884116754">Internal Only</UseRestriction>
    <TaxCatchAll xmlns="f4a4b836-8631-4979-9f94-26b6da803304" xsi:nil="true"/>
    <lcf76f155ced4ddcb4097134ff3c332f xmlns="d9fa4255-b1a9-4004-9454-dde88411675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AEC2667C6D7E43A7B0F442B2A5A4EB" ma:contentTypeVersion="21" ma:contentTypeDescription="Create a new document." ma:contentTypeScope="" ma:versionID="19988b8193fcc5d64d2b786a5c64ef5c">
  <xsd:schema xmlns:xsd="http://www.w3.org/2001/XMLSchema" xmlns:xs="http://www.w3.org/2001/XMLSchema" xmlns:p="http://schemas.microsoft.com/office/2006/metadata/properties" xmlns:ns2="d9fa4255-b1a9-4004-9454-dde884116754" xmlns:ns3="85212006-5f20-4174-b618-f2e1860bc11d" xmlns:ns4="f4a4b836-8631-4979-9f94-26b6da803304" targetNamespace="http://schemas.microsoft.com/office/2006/metadata/properties" ma:root="true" ma:fieldsID="d094beb867defa44da34f485d55f7a9f" ns2:_="" ns3:_="" ns4:_="">
    <xsd:import namespace="d9fa4255-b1a9-4004-9454-dde884116754"/>
    <xsd:import namespace="85212006-5f20-4174-b618-f2e1860bc11d"/>
    <xsd:import namespace="f4a4b836-8631-4979-9f94-26b6da8033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UseRestric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fa4255-b1a9-4004-9454-dde8841167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03d404d-d69f-4e96-b93d-6aa458f7e59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UseRestriction" ma:index="25" nillable="true" ma:displayName="Use Restriction" ma:default="Internal Only" ma:format="Dropdown" ma:internalName="UseRestriction">
      <xsd:simpleType>
        <xsd:restriction base="dms:Text">
          <xsd:maxLength value="255"/>
        </xsd:restriction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212006-5f20-4174-b618-f2e1860bc11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a4b836-8631-4979-9f94-26b6da803304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af06b4f5-c890-4565-942d-6b2d88d427f2}" ma:internalName="TaxCatchAll" ma:showField="CatchAllData" ma:web="f4a4b836-8631-4979-9f94-26b6da8033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AFE23A-D3BD-4043-A416-0AFC9C249E6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0176889-42B5-4B49-A83B-18DB5F41E79C}">
  <ds:schemaRefs>
    <ds:schemaRef ds:uri="d9fa4255-b1a9-4004-9454-dde884116754"/>
    <ds:schemaRef ds:uri="f4a4b836-8631-4979-9f94-26b6da803304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75C1FA7-A7BA-4387-B6DC-70133AE10537}">
  <ds:schemaRefs>
    <ds:schemaRef ds:uri="85212006-5f20-4174-b618-f2e1860bc11d"/>
    <ds:schemaRef ds:uri="d9fa4255-b1a9-4004-9454-dde884116754"/>
    <ds:schemaRef ds:uri="f4a4b836-8631-4979-9f94-26b6da80330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ADLINK 2024 Calibri LightMode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Claire HF Chen</dc:creator>
  <cp:revision>2</cp:revision>
  <dcterms:created xsi:type="dcterms:W3CDTF">2026-07-01T06:50:52Z</dcterms:created>
  <dcterms:modified xsi:type="dcterms:W3CDTF">2026-07-17T12:42:49Z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0x0101008FAEC2667C6D7E43A7B0F442B2A5A4EB</vt:lpwstr>
  </property>
  <property fmtid="{D5CDD505-2E9C-101B-9397-08002B2CF9AE}" pid="3" name="MediaServiceImageTags">
    <vt:lpwstr/>
  </property>
</Properties>
</file>