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4"/>
  </p:sldMasterIdLst>
  <p:notesMasterIdLst>
    <p:notesMasterId r:id="rId32"/>
  </p:notesMasterIdLst>
  <p:handoutMasterIdLst>
    <p:handoutMasterId r:id="rId33"/>
  </p:handoutMasterIdLst>
  <p:sldIdLst>
    <p:sldId id="415" r:id="rId5"/>
    <p:sldId id="1167" r:id="rId6"/>
    <p:sldId id="1165" r:id="rId7"/>
    <p:sldId id="1145" r:id="rId8"/>
    <p:sldId id="1152" r:id="rId9"/>
    <p:sldId id="1128" r:id="rId10"/>
    <p:sldId id="1169" r:id="rId11"/>
    <p:sldId id="1151" r:id="rId12"/>
    <p:sldId id="1173" r:id="rId13"/>
    <p:sldId id="1127" r:id="rId14"/>
    <p:sldId id="1163" r:id="rId15"/>
    <p:sldId id="1154" r:id="rId16"/>
    <p:sldId id="1126" r:id="rId17"/>
    <p:sldId id="1139" r:id="rId18"/>
    <p:sldId id="1148" r:id="rId19"/>
    <p:sldId id="1168" r:id="rId20"/>
    <p:sldId id="1166" r:id="rId21"/>
    <p:sldId id="1171" r:id="rId22"/>
    <p:sldId id="1136" r:id="rId23"/>
    <p:sldId id="1130" r:id="rId24"/>
    <p:sldId id="1157" r:id="rId25"/>
    <p:sldId id="1162" r:id="rId26"/>
    <p:sldId id="1155" r:id="rId27"/>
    <p:sldId id="1158" r:id="rId28"/>
    <p:sldId id="1132" r:id="rId29"/>
    <p:sldId id="1170" r:id="rId30"/>
    <p:sldId id="1134" r:id="rId31"/>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ales Kit" id="{5C4B0E59-39B9-46D5-A98D-856C091D00B2}">
          <p14:sldIdLst>
            <p14:sldId id="415"/>
            <p14:sldId id="1167"/>
            <p14:sldId id="1165"/>
            <p14:sldId id="1145"/>
            <p14:sldId id="1152"/>
            <p14:sldId id="1128"/>
            <p14:sldId id="1169"/>
            <p14:sldId id="1151"/>
            <p14:sldId id="1173"/>
            <p14:sldId id="1127"/>
            <p14:sldId id="1163"/>
            <p14:sldId id="1154"/>
            <p14:sldId id="1126"/>
            <p14:sldId id="1139"/>
            <p14:sldId id="1148"/>
            <p14:sldId id="1168"/>
            <p14:sldId id="1166"/>
            <p14:sldId id="1171"/>
            <p14:sldId id="1136"/>
            <p14:sldId id="1130"/>
            <p14:sldId id="1157"/>
            <p14:sldId id="1162"/>
            <p14:sldId id="1155"/>
            <p14:sldId id="1158"/>
            <p14:sldId id="1132"/>
            <p14:sldId id="1170"/>
            <p14:sldId id="113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B9C1"/>
    <a:srgbClr val="E0E6F1"/>
    <a:srgbClr val="D4231A"/>
    <a:srgbClr val="252C2E"/>
    <a:srgbClr val="1D99BD"/>
    <a:srgbClr val="1CADCA"/>
    <a:srgbClr val="F5F6F6"/>
    <a:srgbClr val="384346"/>
    <a:srgbClr val="798D93"/>
    <a:srgbClr val="15BFD1"/>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E62709-B637-AB3E-C9FC-E49D609AFA53}" v="1" dt="2025-02-04T03:25:22.620"/>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AF606853-7671-496A-8E4F-DF71F8EC918B}" styleName="深色樣式 1 - 輔色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28" autoAdjust="0"/>
    <p:restoredTop sz="84000" autoAdjust="0"/>
  </p:normalViewPr>
  <p:slideViewPr>
    <p:cSldViewPr snapToGrid="0" snapToObjects="1">
      <p:cViewPr>
        <p:scale>
          <a:sx n="98" d="100"/>
          <a:sy n="98" d="100"/>
        </p:scale>
        <p:origin x="348" y="-180"/>
      </p:cViewPr>
      <p:guideLst/>
    </p:cSldViewPr>
  </p:slideViewPr>
  <p:notesTextViewPr>
    <p:cViewPr>
      <p:scale>
        <a:sx n="1" d="1"/>
        <a:sy n="1" d="1"/>
      </p:scale>
      <p:origin x="0" y="0"/>
    </p:cViewPr>
  </p:notesTextViewPr>
  <p:sorterViewPr>
    <p:cViewPr>
      <p:scale>
        <a:sx n="70" d="100"/>
        <a:sy n="70" d="100"/>
      </p:scale>
      <p:origin x="0" y="-1064"/>
    </p:cViewPr>
  </p:sorterViewPr>
  <p:notesViewPr>
    <p:cSldViewPr snapToGrid="0" snapToObjects="1">
      <p:cViewPr varScale="1">
        <p:scale>
          <a:sx n="46" d="100"/>
          <a:sy n="46" d="100"/>
        </p:scale>
        <p:origin x="1876"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nid Chiu" userId="S::enid.chiu@adlinktech.com::db6e64d5-ea03-4716-9557-271f024b38e8" providerId="AD" clId="Web-{43F54937-2E2B-720B-CED1-E4DB29D59DCD}"/>
    <pc:docChg chg="addSld delSld modSld modSection">
      <pc:chgData name="Enid Chiu" userId="S::enid.chiu@adlinktech.com::db6e64d5-ea03-4716-9557-271f024b38e8" providerId="AD" clId="Web-{43F54937-2E2B-720B-CED1-E4DB29D59DCD}" dt="2024-07-03T08:29:56.378" v="20" actId="20577"/>
      <pc:docMkLst>
        <pc:docMk/>
      </pc:docMkLst>
      <pc:sldChg chg="modSp">
        <pc:chgData name="Enid Chiu" userId="S::enid.chiu@adlinktech.com::db6e64d5-ea03-4716-9557-271f024b38e8" providerId="AD" clId="Web-{43F54937-2E2B-720B-CED1-E4DB29D59DCD}" dt="2024-07-03T08:29:56.378" v="20" actId="20577"/>
        <pc:sldMkLst>
          <pc:docMk/>
          <pc:sldMk cId="1922821661" sldId="1151"/>
        </pc:sldMkLst>
        <pc:spChg chg="mod">
          <ac:chgData name="Enid Chiu" userId="S::enid.chiu@adlinktech.com::db6e64d5-ea03-4716-9557-271f024b38e8" providerId="AD" clId="Web-{43F54937-2E2B-720B-CED1-E4DB29D59DCD}" dt="2024-07-03T08:29:56.378" v="20" actId="20577"/>
          <ac:spMkLst>
            <pc:docMk/>
            <pc:sldMk cId="1922821661" sldId="1151"/>
            <ac:spMk id="5" creationId="{5723289C-231C-417E-8578-3DA6DE948172}"/>
          </ac:spMkLst>
        </pc:spChg>
        <pc:spChg chg="mod">
          <ac:chgData name="Enid Chiu" userId="S::enid.chiu@adlinktech.com::db6e64d5-ea03-4716-9557-271f024b38e8" providerId="AD" clId="Web-{43F54937-2E2B-720B-CED1-E4DB29D59DCD}" dt="2024-07-03T08:29:31.471" v="10" actId="20577"/>
          <ac:spMkLst>
            <pc:docMk/>
            <pc:sldMk cId="1922821661" sldId="1151"/>
            <ac:spMk id="6" creationId="{30BABF6F-06D7-4754-BA82-B7E1A3666C13}"/>
          </ac:spMkLst>
        </pc:spChg>
        <pc:spChg chg="mod">
          <ac:chgData name="Enid Chiu" userId="S::enid.chiu@adlinktech.com::db6e64d5-ea03-4716-9557-271f024b38e8" providerId="AD" clId="Web-{43F54937-2E2B-720B-CED1-E4DB29D59DCD}" dt="2024-07-03T08:29:50.581" v="18" actId="20577"/>
          <ac:spMkLst>
            <pc:docMk/>
            <pc:sldMk cId="1922821661" sldId="1151"/>
            <ac:spMk id="7" creationId="{8BD678A0-AD71-4E65-B0CB-8BC66115BB73}"/>
          </ac:spMkLst>
        </pc:spChg>
      </pc:sldChg>
      <pc:sldChg chg="add del">
        <pc:chgData name="Enid Chiu" userId="S::enid.chiu@adlinktech.com::db6e64d5-ea03-4716-9557-271f024b38e8" providerId="AD" clId="Web-{43F54937-2E2B-720B-CED1-E4DB29D59DCD}" dt="2024-07-03T08:28:57.814" v="1"/>
        <pc:sldMkLst>
          <pc:docMk/>
          <pc:sldMk cId="2784663095" sldId="1340"/>
        </pc:sldMkLst>
      </pc:sldChg>
    </pc:docChg>
  </pc:docChgLst>
  <pc:docChgLst>
    <pc:chgData name="Irene YY Chang" userId="S::ireneyy.chang@adlinktech.com::00a59b3f-73a7-41b6-a671-5f5064143335" providerId="AD" clId="Web-{EEE62709-B637-AB3E-C9FC-E49D609AFA53}"/>
    <pc:docChg chg="sldOrd">
      <pc:chgData name="Irene YY Chang" userId="S::ireneyy.chang@adlinktech.com::00a59b3f-73a7-41b6-a671-5f5064143335" providerId="AD" clId="Web-{EEE62709-B637-AB3E-C9FC-E49D609AFA53}" dt="2025-02-04T03:25:22.620" v="0"/>
      <pc:docMkLst>
        <pc:docMk/>
      </pc:docMkLst>
      <pc:sldChg chg="ord">
        <pc:chgData name="Irene YY Chang" userId="S::ireneyy.chang@adlinktech.com::00a59b3f-73a7-41b6-a671-5f5064143335" providerId="AD" clId="Web-{EEE62709-B637-AB3E-C9FC-E49D609AFA53}" dt="2025-02-04T03:25:22.620" v="0"/>
        <pc:sldMkLst>
          <pc:docMk/>
          <pc:sldMk cId="3438116840" sldId="116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DA0788-50B3-4DA9-882C-AC10D6D61C0B}" type="datetimeFigureOut">
              <a:rPr lang="en-US" smtClean="0"/>
              <a:t>2/3/2025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B10FA7-8D31-4752-A343-9E8DD9716276}" type="slidenum">
              <a:rPr lang="en-US" smtClean="0"/>
              <a:t>‹#›</a:t>
            </a:fld>
            <a:endParaRPr lang="en-US"/>
          </a:p>
        </p:txBody>
      </p:sp>
    </p:spTree>
    <p:extLst>
      <p:ext uri="{BB962C8B-B14F-4D97-AF65-F5344CB8AC3E}">
        <p14:creationId xmlns:p14="http://schemas.microsoft.com/office/powerpoint/2010/main" val="711310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B44706-FB65-45BC-81D0-E86E3CE9C3B7}" type="datetimeFigureOut">
              <a:rPr lang="zh-TW" altLang="en-US" smtClean="0"/>
              <a:t>2025/2/3</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A1D6C6-7229-4E84-91C2-06A3FDF2E698}" type="slidenum">
              <a:rPr lang="zh-TW" altLang="en-US" smtClean="0"/>
              <a:t>‹#›</a:t>
            </a:fld>
            <a:endParaRPr lang="zh-TW" altLang="en-US"/>
          </a:p>
        </p:txBody>
      </p:sp>
    </p:spTree>
    <p:extLst>
      <p:ext uri="{BB962C8B-B14F-4D97-AF65-F5344CB8AC3E}">
        <p14:creationId xmlns:p14="http://schemas.microsoft.com/office/powerpoint/2010/main" val="3031128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1</a:t>
            </a:fld>
            <a:endParaRPr lang="zh-TW" altLang="en-US"/>
          </a:p>
        </p:txBody>
      </p:sp>
    </p:spTree>
    <p:extLst>
      <p:ext uri="{BB962C8B-B14F-4D97-AF65-F5344CB8AC3E}">
        <p14:creationId xmlns:p14="http://schemas.microsoft.com/office/powerpoint/2010/main" val="2922504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22</a:t>
            </a:fld>
            <a:endParaRPr lang="zh-TW" altLang="en-US"/>
          </a:p>
        </p:txBody>
      </p:sp>
    </p:spTree>
    <p:extLst>
      <p:ext uri="{BB962C8B-B14F-4D97-AF65-F5344CB8AC3E}">
        <p14:creationId xmlns:p14="http://schemas.microsoft.com/office/powerpoint/2010/main" val="2713396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23</a:t>
            </a:fld>
            <a:endParaRPr lang="zh-TW" altLang="en-US"/>
          </a:p>
        </p:txBody>
      </p:sp>
    </p:spTree>
    <p:extLst>
      <p:ext uri="{BB962C8B-B14F-4D97-AF65-F5344CB8AC3E}">
        <p14:creationId xmlns:p14="http://schemas.microsoft.com/office/powerpoint/2010/main" val="2746479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24</a:t>
            </a:fld>
            <a:endParaRPr lang="zh-TW" altLang="en-US"/>
          </a:p>
        </p:txBody>
      </p:sp>
    </p:spTree>
    <p:extLst>
      <p:ext uri="{BB962C8B-B14F-4D97-AF65-F5344CB8AC3E}">
        <p14:creationId xmlns:p14="http://schemas.microsoft.com/office/powerpoint/2010/main" val="2174853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25</a:t>
            </a:fld>
            <a:endParaRPr lang="zh-TW" altLang="en-US"/>
          </a:p>
        </p:txBody>
      </p:sp>
    </p:spTree>
    <p:extLst>
      <p:ext uri="{BB962C8B-B14F-4D97-AF65-F5344CB8AC3E}">
        <p14:creationId xmlns:p14="http://schemas.microsoft.com/office/powerpoint/2010/main" val="2592711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26</a:t>
            </a:fld>
            <a:endParaRPr lang="zh-TW" altLang="en-US"/>
          </a:p>
        </p:txBody>
      </p:sp>
    </p:spTree>
    <p:extLst>
      <p:ext uri="{BB962C8B-B14F-4D97-AF65-F5344CB8AC3E}">
        <p14:creationId xmlns:p14="http://schemas.microsoft.com/office/powerpoint/2010/main" val="1405764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884C756-2692-45DB-A0A4-324706F99494}" type="slidenum">
              <a:rPr lang="zh-TW" altLang="en-US" smtClean="0"/>
              <a:t>2</a:t>
            </a:fld>
            <a:endParaRPr lang="zh-TW" altLang="en-US"/>
          </a:p>
        </p:txBody>
      </p:sp>
    </p:spTree>
    <p:extLst>
      <p:ext uri="{BB962C8B-B14F-4D97-AF65-F5344CB8AC3E}">
        <p14:creationId xmlns:p14="http://schemas.microsoft.com/office/powerpoint/2010/main" val="3052019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3</a:t>
            </a:fld>
            <a:endParaRPr lang="zh-TW" altLang="en-US"/>
          </a:p>
        </p:txBody>
      </p:sp>
    </p:spTree>
    <p:extLst>
      <p:ext uri="{BB962C8B-B14F-4D97-AF65-F5344CB8AC3E}">
        <p14:creationId xmlns:p14="http://schemas.microsoft.com/office/powerpoint/2010/main" val="2701453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cs typeface="Calibri" panose="020F0502020204030204" pitchFamily="34" charset="0"/>
              </a:rPr>
              <a:t>Upload customize data to integrated database</a:t>
            </a:r>
          </a:p>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4</a:t>
            </a:fld>
            <a:endParaRPr lang="zh-TW" altLang="en-US"/>
          </a:p>
        </p:txBody>
      </p:sp>
    </p:spTree>
    <p:extLst>
      <p:ext uri="{BB962C8B-B14F-4D97-AF65-F5344CB8AC3E}">
        <p14:creationId xmlns:p14="http://schemas.microsoft.com/office/powerpoint/2010/main" val="499698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5</a:t>
            </a:fld>
            <a:endParaRPr lang="zh-TW" altLang="en-US"/>
          </a:p>
        </p:txBody>
      </p:sp>
    </p:spTree>
    <p:extLst>
      <p:ext uri="{BB962C8B-B14F-4D97-AF65-F5344CB8AC3E}">
        <p14:creationId xmlns:p14="http://schemas.microsoft.com/office/powerpoint/2010/main" val="575808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71450" marR="0" lvl="0" indent="-171450" algn="l" defTabSz="914400" rtl="0" eaLnBrk="1" fontAlgn="auto" latinLnBrk="0" hangingPunct="1">
              <a:lnSpc>
                <a:spcPts val="1600"/>
              </a:lnSpc>
              <a:spcBef>
                <a:spcPts val="0"/>
              </a:spcBef>
              <a:spcAft>
                <a:spcPts val="0"/>
              </a:spcAft>
              <a:buClr>
                <a:schemeClr val="bg1"/>
              </a:buClr>
              <a:buSzTx/>
              <a:buFont typeface="Wingdings 2" panose="05020102010507070707" pitchFamily="18" charset="2"/>
              <a:buChar char=" "/>
              <a:tabLst/>
              <a:defRPr/>
            </a:pPr>
            <a:r>
              <a:rPr lang="en-US" altLang="zh-TW" dirty="0">
                <a:solidFill>
                  <a:srgbClr val="384346"/>
                </a:solidFill>
              </a:rPr>
              <a:t>Intensive Data Demand</a:t>
            </a:r>
            <a:endParaRPr lang="zh-TW" altLang="en-US" dirty="0">
              <a:solidFill>
                <a:srgbClr val="384346"/>
              </a:solidFill>
            </a:endParaRPr>
          </a:p>
          <a:p>
            <a:pPr marL="171450" indent="-171450">
              <a:lnSpc>
                <a:spcPts val="1600"/>
              </a:lnSpc>
              <a:spcBef>
                <a:spcPts val="0"/>
              </a:spcBef>
              <a:buClr>
                <a:schemeClr val="bg1"/>
              </a:buClr>
              <a:buFont typeface="Wingdings 2" panose="05020102010507070707" pitchFamily="18" charset="2"/>
              <a:buChar char=" "/>
            </a:pPr>
            <a:endParaRPr lang="en-US" altLang="zh-TW" sz="1200" dirty="0">
              <a:latin typeface="+mj-lt"/>
            </a:endParaRPr>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8</a:t>
            </a:fld>
            <a:endParaRPr lang="zh-TW" altLang="en-US"/>
          </a:p>
        </p:txBody>
      </p:sp>
    </p:spTree>
    <p:extLst>
      <p:ext uri="{BB962C8B-B14F-4D97-AF65-F5344CB8AC3E}">
        <p14:creationId xmlns:p14="http://schemas.microsoft.com/office/powerpoint/2010/main" val="2914048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9</a:t>
            </a:fld>
            <a:endParaRPr lang="zh-TW" altLang="en-US"/>
          </a:p>
        </p:txBody>
      </p:sp>
    </p:spTree>
    <p:extLst>
      <p:ext uri="{BB962C8B-B14F-4D97-AF65-F5344CB8AC3E}">
        <p14:creationId xmlns:p14="http://schemas.microsoft.com/office/powerpoint/2010/main" val="3835309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13</a:t>
            </a:fld>
            <a:endParaRPr lang="zh-TW" altLang="en-US"/>
          </a:p>
        </p:txBody>
      </p:sp>
    </p:spTree>
    <p:extLst>
      <p:ext uri="{BB962C8B-B14F-4D97-AF65-F5344CB8AC3E}">
        <p14:creationId xmlns:p14="http://schemas.microsoft.com/office/powerpoint/2010/main" val="3877902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1A1D6C6-7229-4E84-91C2-06A3FDF2E698}" type="slidenum">
              <a:rPr lang="zh-TW" altLang="en-US" smtClean="0"/>
              <a:t>21</a:t>
            </a:fld>
            <a:endParaRPr lang="zh-TW" altLang="en-US"/>
          </a:p>
        </p:txBody>
      </p:sp>
    </p:spTree>
    <p:extLst>
      <p:ext uri="{BB962C8B-B14F-4D97-AF65-F5344CB8AC3E}">
        <p14:creationId xmlns:p14="http://schemas.microsoft.com/office/powerpoint/2010/main" val="3712265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22DFC7-8EF0-9540-BEB0-324D3A86D1F6}"/>
              </a:ext>
            </a:extLst>
          </p:cNvPr>
          <p:cNvSpPr/>
          <p:nvPr userDrawn="1"/>
        </p:nvSpPr>
        <p:spPr>
          <a:xfrm>
            <a:off x="838199" y="5389041"/>
            <a:ext cx="10515600" cy="706959"/>
          </a:xfrm>
          <a:prstGeom prst="rect">
            <a:avLst/>
          </a:prstGeom>
          <a:solidFill>
            <a:srgbClr val="9D9D9C"/>
          </a:solidFill>
          <a:ln w="25400" cap="flat">
            <a:solidFill>
              <a:srgbClr val="000000">
                <a:alpha val="0"/>
              </a:srgbClr>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x-none"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endParaRPr>
          </a:p>
        </p:txBody>
      </p:sp>
      <p:sp>
        <p:nvSpPr>
          <p:cNvPr id="14" name="文字版面配置區 13"/>
          <p:cNvSpPr>
            <a:spLocks noGrp="1"/>
          </p:cNvSpPr>
          <p:nvPr>
            <p:ph type="body" sz="quarter" idx="17" hasCustomPrompt="1"/>
          </p:nvPr>
        </p:nvSpPr>
        <p:spPr>
          <a:xfrm>
            <a:off x="1210468" y="5538631"/>
            <a:ext cx="3175000" cy="557369"/>
          </a:xfrm>
          <a:prstGeom prst="rect">
            <a:avLst/>
          </a:prstGeom>
        </p:spPr>
        <p:txBody>
          <a:bodyPr/>
          <a:lstStyle>
            <a:lvl1pPr marL="0" indent="0">
              <a:buNone/>
              <a:defRPr sz="1400">
                <a:solidFill>
                  <a:schemeClr val="bg1"/>
                </a:solidFill>
              </a:defRPr>
            </a:lvl1pPr>
          </a:lstStyle>
          <a:p>
            <a:pPr lvl="0"/>
            <a:r>
              <a:rPr lang="en-US" altLang="zh-TW" dirty="0"/>
              <a:t>Text – Author and/or Date</a:t>
            </a:r>
            <a:endParaRPr lang="zh-TW" altLang="en-US" dirty="0"/>
          </a:p>
        </p:txBody>
      </p:sp>
      <p:sp>
        <p:nvSpPr>
          <p:cNvPr id="8" name="Rectangle 7">
            <a:extLst>
              <a:ext uri="{FF2B5EF4-FFF2-40B4-BE49-F238E27FC236}">
                <a16:creationId xmlns:a16="http://schemas.microsoft.com/office/drawing/2014/main" id="{4BCEE798-E057-554E-9D30-63203653AAAD}"/>
              </a:ext>
            </a:extLst>
          </p:cNvPr>
          <p:cNvSpPr/>
          <p:nvPr userDrawn="1"/>
        </p:nvSpPr>
        <p:spPr>
          <a:xfrm>
            <a:off x="838200" y="1576435"/>
            <a:ext cx="10515600" cy="3835832"/>
          </a:xfrm>
          <a:prstGeom prst="rect">
            <a:avLst/>
          </a:prstGeom>
          <a:solidFill>
            <a:srgbClr val="CF2A2E"/>
          </a:solidFill>
          <a:ln w="25400" cap="flat">
            <a:solidFill>
              <a:srgbClr val="000000">
                <a:alpha val="0"/>
              </a:srgbClr>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x-none"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endParaRPr>
          </a:p>
        </p:txBody>
      </p:sp>
      <p:sp>
        <p:nvSpPr>
          <p:cNvPr id="5" name="文字版面配置區 4"/>
          <p:cNvSpPr>
            <a:spLocks noGrp="1"/>
          </p:cNvSpPr>
          <p:nvPr>
            <p:ph type="body" sz="quarter" idx="16" hasCustomPrompt="1"/>
          </p:nvPr>
        </p:nvSpPr>
        <p:spPr>
          <a:xfrm>
            <a:off x="1211263" y="3821210"/>
            <a:ext cx="3491366" cy="1076228"/>
          </a:xfrm>
          <a:prstGeom prst="rect">
            <a:avLst/>
          </a:prstGeom>
        </p:spPr>
        <p:txBody>
          <a:bodyPr/>
          <a:lstStyle>
            <a:lvl1pPr marL="0" indent="0">
              <a:buNone/>
              <a:defRPr sz="1800" baseline="0">
                <a:solidFill>
                  <a:schemeClr val="bg1"/>
                </a:solidFill>
              </a:defRPr>
            </a:lvl1pPr>
          </a:lstStyle>
          <a:p>
            <a:pPr lvl="0"/>
            <a:r>
              <a:rPr lang="en-US" altLang="zh-TW" dirty="0"/>
              <a:t>Click to add subtitle</a:t>
            </a:r>
            <a:endParaRPr lang="zh-TW" altLang="en-US" dirty="0"/>
          </a:p>
        </p:txBody>
      </p:sp>
      <p:sp>
        <p:nvSpPr>
          <p:cNvPr id="2" name="標題 1"/>
          <p:cNvSpPr>
            <a:spLocks noGrp="1"/>
          </p:cNvSpPr>
          <p:nvPr>
            <p:ph type="title" hasCustomPrompt="1"/>
          </p:nvPr>
        </p:nvSpPr>
        <p:spPr>
          <a:xfrm>
            <a:off x="1223721" y="2447330"/>
            <a:ext cx="4076412" cy="837738"/>
          </a:xfrm>
          <a:prstGeom prst="rect">
            <a:avLst/>
          </a:prstGeom>
        </p:spPr>
        <p:txBody>
          <a:bodyPr/>
          <a:lstStyle>
            <a:lvl1pPr>
              <a:defRPr sz="2800" b="1" baseline="0">
                <a:solidFill>
                  <a:schemeClr val="bg1"/>
                </a:solidFill>
                <a:latin typeface="+mj-lt"/>
              </a:defRPr>
            </a:lvl1pPr>
          </a:lstStyle>
          <a:p>
            <a:r>
              <a:rPr lang="en-US" altLang="zh-TW" dirty="0"/>
              <a:t>Click to add title</a:t>
            </a:r>
            <a:endParaRPr lang="zh-TW" altLang="en-US" dirty="0"/>
          </a:p>
        </p:txBody>
      </p:sp>
      <p:sp>
        <p:nvSpPr>
          <p:cNvPr id="6" name="Slide Number Placeholder 5">
            <a:extLst>
              <a:ext uri="{FF2B5EF4-FFF2-40B4-BE49-F238E27FC236}">
                <a16:creationId xmlns:a16="http://schemas.microsoft.com/office/drawing/2014/main" id="{331318AD-0F96-604B-B370-CDA7D4748D80}"/>
              </a:ext>
            </a:extLst>
          </p:cNvPr>
          <p:cNvSpPr>
            <a:spLocks noGrp="1"/>
          </p:cNvSpPr>
          <p:nvPr>
            <p:ph type="sldNum" sz="quarter" idx="12"/>
          </p:nvPr>
        </p:nvSpPr>
        <p:spPr>
          <a:xfrm>
            <a:off x="8610600" y="6356350"/>
            <a:ext cx="2743200" cy="365125"/>
          </a:xfrm>
          <a:prstGeom prst="rect">
            <a:avLst/>
          </a:prstGeom>
        </p:spPr>
        <p:txBody>
          <a:bodyPr/>
          <a:lstStyle/>
          <a:p>
            <a:r>
              <a:rPr lang="x-none" dirty="0"/>
              <a:t>02</a:t>
            </a:r>
          </a:p>
        </p:txBody>
      </p:sp>
      <p:sp>
        <p:nvSpPr>
          <p:cNvPr id="10" name="Picture Placeholder 4">
            <a:extLst>
              <a:ext uri="{FF2B5EF4-FFF2-40B4-BE49-F238E27FC236}">
                <a16:creationId xmlns:a16="http://schemas.microsoft.com/office/drawing/2014/main" id="{B60DBE3E-5726-6A40-8211-9175B5DFD47D}"/>
              </a:ext>
            </a:extLst>
          </p:cNvPr>
          <p:cNvSpPr>
            <a:spLocks noGrp="1"/>
          </p:cNvSpPr>
          <p:nvPr>
            <p:ph type="pic" sz="quarter" idx="11"/>
          </p:nvPr>
        </p:nvSpPr>
        <p:spPr>
          <a:xfrm>
            <a:off x="3754834" y="2112578"/>
            <a:ext cx="8478332" cy="4745421"/>
          </a:xfrm>
          <a:custGeom>
            <a:avLst/>
            <a:gdLst>
              <a:gd name="connsiteX0" fmla="*/ 0 w 15729098"/>
              <a:gd name="connsiteY0" fmla="*/ 0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0 w 15729098"/>
              <a:gd name="connsiteY4" fmla="*/ 0 h 8803758"/>
              <a:gd name="connsiteX0" fmla="*/ 5762846 w 15729098"/>
              <a:gd name="connsiteY0" fmla="*/ 489098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5762846 w 15729098"/>
              <a:gd name="connsiteY4" fmla="*/ 489098 h 8803758"/>
              <a:gd name="connsiteX0" fmla="*/ 4231758 w 15729098"/>
              <a:gd name="connsiteY0" fmla="*/ 1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31758 w 15729098"/>
              <a:gd name="connsiteY4" fmla="*/ 1 h 8803758"/>
              <a:gd name="connsiteX0" fmla="*/ 4275719 w 15729098"/>
              <a:gd name="connsiteY0" fmla="*/ 96716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75719 w 15729098"/>
              <a:gd name="connsiteY4" fmla="*/ 96716 h 8803758"/>
              <a:gd name="connsiteX0" fmla="*/ 4240549 w 15729098"/>
              <a:gd name="connsiteY0" fmla="*/ 1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40549 w 15729098"/>
              <a:gd name="connsiteY4" fmla="*/ 1 h 8803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29098" h="8803758">
                <a:moveTo>
                  <a:pt x="4240549" y="1"/>
                </a:moveTo>
                <a:lnTo>
                  <a:pt x="15729098" y="0"/>
                </a:lnTo>
                <a:lnTo>
                  <a:pt x="15729098" y="8803758"/>
                </a:lnTo>
                <a:lnTo>
                  <a:pt x="0" y="8803758"/>
                </a:lnTo>
                <a:lnTo>
                  <a:pt x="4240549" y="1"/>
                </a:lnTo>
                <a:close/>
              </a:path>
            </a:pathLst>
          </a:cu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grpSp>
        <p:nvGrpSpPr>
          <p:cNvPr id="15" name="Graphic 2">
            <a:extLst>
              <a:ext uri="{FF2B5EF4-FFF2-40B4-BE49-F238E27FC236}">
                <a16:creationId xmlns:a16="http://schemas.microsoft.com/office/drawing/2014/main" id="{82C04D29-679C-B945-9C36-5133A47115A9}"/>
              </a:ext>
            </a:extLst>
          </p:cNvPr>
          <p:cNvGrpSpPr/>
          <p:nvPr userDrawn="1"/>
        </p:nvGrpSpPr>
        <p:grpSpPr>
          <a:xfrm>
            <a:off x="8634705" y="683583"/>
            <a:ext cx="2625472" cy="550272"/>
            <a:chOff x="4673309" y="2226660"/>
            <a:chExt cx="2862199" cy="599887"/>
          </a:xfrm>
        </p:grpSpPr>
        <p:grpSp>
          <p:nvGrpSpPr>
            <p:cNvPr id="16" name="Graphic 2">
              <a:extLst>
                <a:ext uri="{FF2B5EF4-FFF2-40B4-BE49-F238E27FC236}">
                  <a16:creationId xmlns:a16="http://schemas.microsoft.com/office/drawing/2014/main" id="{BED6C358-51FE-2A4F-A168-04BEE42B1468}"/>
                </a:ext>
              </a:extLst>
            </p:cNvPr>
            <p:cNvGrpSpPr/>
            <p:nvPr/>
          </p:nvGrpSpPr>
          <p:grpSpPr>
            <a:xfrm>
              <a:off x="5406365" y="2226659"/>
              <a:ext cx="2129143" cy="599884"/>
              <a:chOff x="5406365" y="2226659"/>
              <a:chExt cx="2129143" cy="599884"/>
            </a:xfrm>
          </p:grpSpPr>
          <p:sp>
            <p:nvSpPr>
              <p:cNvPr id="25" name="Freeform 24">
                <a:extLst>
                  <a:ext uri="{FF2B5EF4-FFF2-40B4-BE49-F238E27FC236}">
                    <a16:creationId xmlns:a16="http://schemas.microsoft.com/office/drawing/2014/main" id="{0527837E-A2C5-5B44-AAE8-F2E91F50DDAE}"/>
                  </a:ext>
                </a:extLst>
              </p:cNvPr>
              <p:cNvSpPr/>
              <p:nvPr/>
            </p:nvSpPr>
            <p:spPr>
              <a:xfrm>
                <a:off x="5406365" y="2710814"/>
                <a:ext cx="71357" cy="113252"/>
              </a:xfrm>
              <a:custGeom>
                <a:avLst/>
                <a:gdLst>
                  <a:gd name="connsiteX0" fmla="*/ 71358 w 71357"/>
                  <a:gd name="connsiteY0" fmla="*/ 95440 h 113252"/>
                  <a:gd name="connsiteX1" fmla="*/ 71358 w 71357"/>
                  <a:gd name="connsiteY1" fmla="*/ 113252 h 113252"/>
                  <a:gd name="connsiteX2" fmla="*/ 0 w 71357"/>
                  <a:gd name="connsiteY2" fmla="*/ 113252 h 113252"/>
                  <a:gd name="connsiteX3" fmla="*/ 0 w 71357"/>
                  <a:gd name="connsiteY3" fmla="*/ 0 h 113252"/>
                  <a:gd name="connsiteX4" fmla="*/ 20524 w 71357"/>
                  <a:gd name="connsiteY4" fmla="*/ 0 h 113252"/>
                  <a:gd name="connsiteX5" fmla="*/ 20524 w 71357"/>
                  <a:gd name="connsiteY5" fmla="*/ 95440 h 113252"/>
                  <a:gd name="connsiteX6" fmla="*/ 71358 w 71357"/>
                  <a:gd name="connsiteY6" fmla="*/ 9544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57" h="113252">
                    <a:moveTo>
                      <a:pt x="71358" y="95440"/>
                    </a:moveTo>
                    <a:lnTo>
                      <a:pt x="71358" y="113252"/>
                    </a:lnTo>
                    <a:lnTo>
                      <a:pt x="0" y="113252"/>
                    </a:lnTo>
                    <a:lnTo>
                      <a:pt x="0" y="0"/>
                    </a:lnTo>
                    <a:lnTo>
                      <a:pt x="20524" y="0"/>
                    </a:lnTo>
                    <a:lnTo>
                      <a:pt x="20524" y="95440"/>
                    </a:lnTo>
                    <a:lnTo>
                      <a:pt x="71358" y="95440"/>
                    </a:lnTo>
                    <a:close/>
                  </a:path>
                </a:pathLst>
              </a:custGeom>
              <a:solidFill>
                <a:srgbClr val="7F8385"/>
              </a:solidFill>
              <a:ln w="9502" cap="flat">
                <a:noFill/>
                <a:prstDash val="solid"/>
                <a:miter/>
              </a:ln>
            </p:spPr>
            <p:txBody>
              <a:bodyPr rtlCol="0" anchor="ctr"/>
              <a:lstStyle/>
              <a:p>
                <a:endParaRPr lang="x-none"/>
              </a:p>
            </p:txBody>
          </p:sp>
          <p:sp>
            <p:nvSpPr>
              <p:cNvPr id="26" name="Freeform 25">
                <a:extLst>
                  <a:ext uri="{FF2B5EF4-FFF2-40B4-BE49-F238E27FC236}">
                    <a16:creationId xmlns:a16="http://schemas.microsoft.com/office/drawing/2014/main" id="{F89641EB-C697-AA44-871D-7E92101740F3}"/>
                  </a:ext>
                </a:extLst>
              </p:cNvPr>
              <p:cNvSpPr/>
              <p:nvPr/>
            </p:nvSpPr>
            <p:spPr>
              <a:xfrm>
                <a:off x="5493401"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27" name="Freeform 26">
                <a:extLst>
                  <a:ext uri="{FF2B5EF4-FFF2-40B4-BE49-F238E27FC236}">
                    <a16:creationId xmlns:a16="http://schemas.microsoft.com/office/drawing/2014/main" id="{8696FB3D-A508-1447-803F-19BA25235E1D}"/>
                  </a:ext>
                </a:extLst>
              </p:cNvPr>
              <p:cNvSpPr/>
              <p:nvPr/>
            </p:nvSpPr>
            <p:spPr>
              <a:xfrm>
                <a:off x="5578536" y="2710719"/>
                <a:ext cx="109934" cy="113347"/>
              </a:xfrm>
              <a:custGeom>
                <a:avLst/>
                <a:gdLst>
                  <a:gd name="connsiteX0" fmla="*/ 87891 w 109934"/>
                  <a:gd name="connsiteY0" fmla="*/ 113348 h 113347"/>
                  <a:gd name="connsiteX1" fmla="*/ 83140 w 109934"/>
                  <a:gd name="connsiteY1" fmla="*/ 100108 h 113347"/>
                  <a:gd name="connsiteX2" fmla="*/ 78389 w 109934"/>
                  <a:gd name="connsiteY2" fmla="*/ 86678 h 113347"/>
                  <a:gd name="connsiteX3" fmla="*/ 30691 w 109934"/>
                  <a:gd name="connsiteY3" fmla="*/ 86678 h 113347"/>
                  <a:gd name="connsiteX4" fmla="*/ 26035 w 109934"/>
                  <a:gd name="connsiteY4" fmla="*/ 100108 h 113347"/>
                  <a:gd name="connsiteX5" fmla="*/ 21379 w 109934"/>
                  <a:gd name="connsiteY5" fmla="*/ 113252 h 113347"/>
                  <a:gd name="connsiteX6" fmla="*/ 0 w 109934"/>
                  <a:gd name="connsiteY6" fmla="*/ 113252 h 113347"/>
                  <a:gd name="connsiteX7" fmla="*/ 12067 w 109934"/>
                  <a:gd name="connsiteY7" fmla="*/ 79724 h 113347"/>
                  <a:gd name="connsiteX8" fmla="*/ 23184 w 109934"/>
                  <a:gd name="connsiteY8" fmla="*/ 50673 h 113347"/>
                  <a:gd name="connsiteX9" fmla="*/ 34016 w 109934"/>
                  <a:gd name="connsiteY9" fmla="*/ 24479 h 113347"/>
                  <a:gd name="connsiteX10" fmla="*/ 45038 w 109934"/>
                  <a:gd name="connsiteY10" fmla="*/ 0 h 113347"/>
                  <a:gd name="connsiteX11" fmla="*/ 64612 w 109934"/>
                  <a:gd name="connsiteY11" fmla="*/ 0 h 113347"/>
                  <a:gd name="connsiteX12" fmla="*/ 75729 w 109934"/>
                  <a:gd name="connsiteY12" fmla="*/ 24479 h 113347"/>
                  <a:gd name="connsiteX13" fmla="*/ 86561 w 109934"/>
                  <a:gd name="connsiteY13" fmla="*/ 50673 h 113347"/>
                  <a:gd name="connsiteX14" fmla="*/ 97773 w 109934"/>
                  <a:gd name="connsiteY14" fmla="*/ 79724 h 113347"/>
                  <a:gd name="connsiteX15" fmla="*/ 109935 w 109934"/>
                  <a:gd name="connsiteY15" fmla="*/ 113252 h 113347"/>
                  <a:gd name="connsiteX16" fmla="*/ 87891 w 109934"/>
                  <a:gd name="connsiteY16" fmla="*/ 113252 h 113347"/>
                  <a:gd name="connsiteX17" fmla="*/ 54540 w 109934"/>
                  <a:gd name="connsiteY17" fmla="*/ 22003 h 113347"/>
                  <a:gd name="connsiteX18" fmla="*/ 45988 w 109934"/>
                  <a:gd name="connsiteY18" fmla="*/ 43053 h 113347"/>
                  <a:gd name="connsiteX19" fmla="*/ 35917 w 109934"/>
                  <a:gd name="connsiteY19" fmla="*/ 70009 h 113347"/>
                  <a:gd name="connsiteX20" fmla="*/ 73068 w 109934"/>
                  <a:gd name="connsiteY20" fmla="*/ 70009 h 113347"/>
                  <a:gd name="connsiteX21" fmla="*/ 62996 w 109934"/>
                  <a:gd name="connsiteY21" fmla="*/ 42863 h 113347"/>
                  <a:gd name="connsiteX22" fmla="*/ 54540 w 109934"/>
                  <a:gd name="connsiteY22" fmla="*/ 22003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934" h="113347">
                    <a:moveTo>
                      <a:pt x="87891" y="113348"/>
                    </a:moveTo>
                    <a:cubicBezTo>
                      <a:pt x="86371" y="108871"/>
                      <a:pt x="84755" y="104489"/>
                      <a:pt x="83140" y="100108"/>
                    </a:cubicBezTo>
                    <a:cubicBezTo>
                      <a:pt x="81525" y="95726"/>
                      <a:pt x="79909" y="91250"/>
                      <a:pt x="78389" y="86678"/>
                    </a:cubicBezTo>
                    <a:lnTo>
                      <a:pt x="30691" y="86678"/>
                    </a:lnTo>
                    <a:cubicBezTo>
                      <a:pt x="29170" y="91250"/>
                      <a:pt x="27650" y="95726"/>
                      <a:pt x="26035" y="100108"/>
                    </a:cubicBezTo>
                    <a:cubicBezTo>
                      <a:pt x="24419" y="104489"/>
                      <a:pt x="22899" y="108871"/>
                      <a:pt x="21379" y="113252"/>
                    </a:cubicBezTo>
                    <a:lnTo>
                      <a:pt x="0" y="113252"/>
                    </a:lnTo>
                    <a:cubicBezTo>
                      <a:pt x="4181" y="101156"/>
                      <a:pt x="8267" y="90011"/>
                      <a:pt x="12067" y="79724"/>
                    </a:cubicBezTo>
                    <a:cubicBezTo>
                      <a:pt x="15868" y="69533"/>
                      <a:pt x="19574" y="59817"/>
                      <a:pt x="23184" y="50673"/>
                    </a:cubicBezTo>
                    <a:cubicBezTo>
                      <a:pt x="26795" y="41529"/>
                      <a:pt x="30406" y="32766"/>
                      <a:pt x="34016" y="24479"/>
                    </a:cubicBezTo>
                    <a:cubicBezTo>
                      <a:pt x="37627" y="16193"/>
                      <a:pt x="41333" y="8001"/>
                      <a:pt x="45038" y="0"/>
                    </a:cubicBezTo>
                    <a:lnTo>
                      <a:pt x="64612" y="0"/>
                    </a:lnTo>
                    <a:cubicBezTo>
                      <a:pt x="68412" y="8096"/>
                      <a:pt x="72118" y="16193"/>
                      <a:pt x="75729" y="24479"/>
                    </a:cubicBezTo>
                    <a:cubicBezTo>
                      <a:pt x="79339" y="32766"/>
                      <a:pt x="82950" y="41529"/>
                      <a:pt x="86561" y="50673"/>
                    </a:cubicBezTo>
                    <a:cubicBezTo>
                      <a:pt x="90171" y="59817"/>
                      <a:pt x="93972" y="69533"/>
                      <a:pt x="97773" y="79724"/>
                    </a:cubicBezTo>
                    <a:cubicBezTo>
                      <a:pt x="101668" y="90011"/>
                      <a:pt x="105659" y="101156"/>
                      <a:pt x="109935" y="113252"/>
                    </a:cubicBezTo>
                    <a:lnTo>
                      <a:pt x="87891" y="113252"/>
                    </a:lnTo>
                    <a:close/>
                    <a:moveTo>
                      <a:pt x="54540" y="22003"/>
                    </a:moveTo>
                    <a:cubicBezTo>
                      <a:pt x="52069" y="27813"/>
                      <a:pt x="49219" y="34766"/>
                      <a:pt x="45988" y="43053"/>
                    </a:cubicBezTo>
                    <a:cubicBezTo>
                      <a:pt x="42758" y="51340"/>
                      <a:pt x="39432" y="60293"/>
                      <a:pt x="35917" y="70009"/>
                    </a:cubicBezTo>
                    <a:lnTo>
                      <a:pt x="73068" y="70009"/>
                    </a:lnTo>
                    <a:cubicBezTo>
                      <a:pt x="69553" y="60293"/>
                      <a:pt x="66227" y="51245"/>
                      <a:pt x="62996" y="42863"/>
                    </a:cubicBezTo>
                    <a:cubicBezTo>
                      <a:pt x="59766" y="34481"/>
                      <a:pt x="56915" y="27527"/>
                      <a:pt x="54540" y="22003"/>
                    </a:cubicBezTo>
                    <a:close/>
                  </a:path>
                </a:pathLst>
              </a:custGeom>
              <a:solidFill>
                <a:srgbClr val="7F8385"/>
              </a:solidFill>
              <a:ln w="9502" cap="flat">
                <a:noFill/>
                <a:prstDash val="solid"/>
                <a:miter/>
              </a:ln>
            </p:spPr>
            <p:txBody>
              <a:bodyPr rtlCol="0" anchor="ctr"/>
              <a:lstStyle/>
              <a:p>
                <a:endParaRPr lang="x-none"/>
              </a:p>
            </p:txBody>
          </p:sp>
          <p:sp>
            <p:nvSpPr>
              <p:cNvPr id="28" name="Freeform 27">
                <a:extLst>
                  <a:ext uri="{FF2B5EF4-FFF2-40B4-BE49-F238E27FC236}">
                    <a16:creationId xmlns:a16="http://schemas.microsoft.com/office/drawing/2014/main" id="{8B3605A7-0E99-B34E-8A43-E6FB7F499363}"/>
                  </a:ext>
                </a:extLst>
              </p:cNvPr>
              <p:cNvSpPr/>
              <p:nvPr/>
            </p:nvSpPr>
            <p:spPr>
              <a:xfrm>
                <a:off x="5702819" y="2709767"/>
                <a:ext cx="95777" cy="115633"/>
              </a:xfrm>
              <a:custGeom>
                <a:avLst/>
                <a:gdLst>
                  <a:gd name="connsiteX0" fmla="*/ 95777 w 95777"/>
                  <a:gd name="connsiteY0" fmla="*/ 57626 h 115633"/>
                  <a:gd name="connsiteX1" fmla="*/ 91216 w 95777"/>
                  <a:gd name="connsiteY1" fmla="*/ 83248 h 115633"/>
                  <a:gd name="connsiteX2" fmla="*/ 78294 w 95777"/>
                  <a:gd name="connsiteY2" fmla="*/ 101346 h 115633"/>
                  <a:gd name="connsiteX3" fmla="*/ 58055 w 95777"/>
                  <a:gd name="connsiteY3" fmla="*/ 112109 h 115633"/>
                  <a:gd name="connsiteX4" fmla="*/ 31926 w 95777"/>
                  <a:gd name="connsiteY4" fmla="*/ 115634 h 115633"/>
                  <a:gd name="connsiteX5" fmla="*/ 16438 w 95777"/>
                  <a:gd name="connsiteY5" fmla="*/ 115062 h 115633"/>
                  <a:gd name="connsiteX6" fmla="*/ 0 w 95777"/>
                  <a:gd name="connsiteY6" fmla="*/ 112681 h 115633"/>
                  <a:gd name="connsiteX7" fmla="*/ 0 w 95777"/>
                  <a:gd name="connsiteY7" fmla="*/ 2762 h 115633"/>
                  <a:gd name="connsiteX8" fmla="*/ 16628 w 95777"/>
                  <a:gd name="connsiteY8" fmla="*/ 476 h 115633"/>
                  <a:gd name="connsiteX9" fmla="*/ 32306 w 95777"/>
                  <a:gd name="connsiteY9" fmla="*/ 0 h 115633"/>
                  <a:gd name="connsiteX10" fmla="*/ 58246 w 95777"/>
                  <a:gd name="connsiteY10" fmla="*/ 3334 h 115633"/>
                  <a:gd name="connsiteX11" fmla="*/ 78389 w 95777"/>
                  <a:gd name="connsiteY11" fmla="*/ 13811 h 115633"/>
                  <a:gd name="connsiteX12" fmla="*/ 91311 w 95777"/>
                  <a:gd name="connsiteY12" fmla="*/ 31814 h 115633"/>
                  <a:gd name="connsiteX13" fmla="*/ 95777 w 95777"/>
                  <a:gd name="connsiteY13" fmla="*/ 57626 h 115633"/>
                  <a:gd name="connsiteX14" fmla="*/ 20429 w 95777"/>
                  <a:gd name="connsiteY14" fmla="*/ 97250 h 115633"/>
                  <a:gd name="connsiteX15" fmla="*/ 25180 w 95777"/>
                  <a:gd name="connsiteY15" fmla="*/ 97441 h 115633"/>
                  <a:gd name="connsiteX16" fmla="*/ 33161 w 95777"/>
                  <a:gd name="connsiteY16" fmla="*/ 97536 h 115633"/>
                  <a:gd name="connsiteX17" fmla="*/ 64042 w 95777"/>
                  <a:gd name="connsiteY17" fmla="*/ 86963 h 115633"/>
                  <a:gd name="connsiteX18" fmla="*/ 74208 w 95777"/>
                  <a:gd name="connsiteY18" fmla="*/ 57436 h 115633"/>
                  <a:gd name="connsiteX19" fmla="*/ 64232 w 95777"/>
                  <a:gd name="connsiteY19" fmla="*/ 27813 h 115633"/>
                  <a:gd name="connsiteX20" fmla="*/ 33446 w 95777"/>
                  <a:gd name="connsiteY20" fmla="*/ 17526 h 115633"/>
                  <a:gd name="connsiteX21" fmla="*/ 20429 w 95777"/>
                  <a:gd name="connsiteY21" fmla="*/ 18002 h 115633"/>
                  <a:gd name="connsiteX22" fmla="*/ 20429 w 95777"/>
                  <a:gd name="connsiteY22" fmla="*/ 97250 h 11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5777" h="115633">
                    <a:moveTo>
                      <a:pt x="95777" y="57626"/>
                    </a:moveTo>
                    <a:cubicBezTo>
                      <a:pt x="95777" y="67437"/>
                      <a:pt x="94257" y="75914"/>
                      <a:pt x="91216" y="83248"/>
                    </a:cubicBezTo>
                    <a:cubicBezTo>
                      <a:pt x="88176" y="90488"/>
                      <a:pt x="83900" y="96488"/>
                      <a:pt x="78294" y="101346"/>
                    </a:cubicBezTo>
                    <a:cubicBezTo>
                      <a:pt x="72688" y="106204"/>
                      <a:pt x="65942" y="109823"/>
                      <a:pt x="58055" y="112109"/>
                    </a:cubicBezTo>
                    <a:cubicBezTo>
                      <a:pt x="50169" y="114490"/>
                      <a:pt x="41427" y="115634"/>
                      <a:pt x="31926" y="115634"/>
                    </a:cubicBezTo>
                    <a:cubicBezTo>
                      <a:pt x="27365" y="115634"/>
                      <a:pt x="22234" y="115443"/>
                      <a:pt x="16438" y="115062"/>
                    </a:cubicBezTo>
                    <a:cubicBezTo>
                      <a:pt x="10642" y="114681"/>
                      <a:pt x="5226" y="113919"/>
                      <a:pt x="0" y="112681"/>
                    </a:cubicBezTo>
                    <a:lnTo>
                      <a:pt x="0" y="2762"/>
                    </a:lnTo>
                    <a:cubicBezTo>
                      <a:pt x="5226" y="1524"/>
                      <a:pt x="10737" y="762"/>
                      <a:pt x="16628" y="476"/>
                    </a:cubicBezTo>
                    <a:cubicBezTo>
                      <a:pt x="22519" y="191"/>
                      <a:pt x="27745" y="0"/>
                      <a:pt x="32306" y="0"/>
                    </a:cubicBezTo>
                    <a:cubicBezTo>
                      <a:pt x="41713" y="0"/>
                      <a:pt x="50359" y="1143"/>
                      <a:pt x="58246" y="3334"/>
                    </a:cubicBezTo>
                    <a:cubicBezTo>
                      <a:pt x="66037" y="5525"/>
                      <a:pt x="72783" y="9049"/>
                      <a:pt x="78389" y="13811"/>
                    </a:cubicBezTo>
                    <a:cubicBezTo>
                      <a:pt x="83995" y="18574"/>
                      <a:pt x="88271" y="24575"/>
                      <a:pt x="91311" y="31814"/>
                    </a:cubicBezTo>
                    <a:cubicBezTo>
                      <a:pt x="94257" y="38957"/>
                      <a:pt x="95777" y="47530"/>
                      <a:pt x="95777" y="57626"/>
                    </a:cubicBezTo>
                    <a:close/>
                    <a:moveTo>
                      <a:pt x="20429" y="97250"/>
                    </a:moveTo>
                    <a:cubicBezTo>
                      <a:pt x="21664" y="97346"/>
                      <a:pt x="23184" y="97441"/>
                      <a:pt x="25180" y="97441"/>
                    </a:cubicBezTo>
                    <a:cubicBezTo>
                      <a:pt x="27175" y="97536"/>
                      <a:pt x="29835" y="97536"/>
                      <a:pt x="33161" y="97536"/>
                    </a:cubicBezTo>
                    <a:cubicBezTo>
                      <a:pt x="46938" y="97536"/>
                      <a:pt x="57295" y="94012"/>
                      <a:pt x="64042" y="86963"/>
                    </a:cubicBezTo>
                    <a:cubicBezTo>
                      <a:pt x="70788" y="79915"/>
                      <a:pt x="74208" y="70104"/>
                      <a:pt x="74208" y="57436"/>
                    </a:cubicBezTo>
                    <a:cubicBezTo>
                      <a:pt x="74208" y="44577"/>
                      <a:pt x="70883" y="34766"/>
                      <a:pt x="64232" y="27813"/>
                    </a:cubicBezTo>
                    <a:cubicBezTo>
                      <a:pt x="57580" y="20955"/>
                      <a:pt x="47319" y="17526"/>
                      <a:pt x="33446" y="17526"/>
                    </a:cubicBezTo>
                    <a:cubicBezTo>
                      <a:pt x="27365" y="17526"/>
                      <a:pt x="22994" y="17717"/>
                      <a:pt x="20429" y="18002"/>
                    </a:cubicBezTo>
                    <a:lnTo>
                      <a:pt x="20429" y="97250"/>
                    </a:lnTo>
                    <a:close/>
                  </a:path>
                </a:pathLst>
              </a:custGeom>
              <a:solidFill>
                <a:srgbClr val="7F8385"/>
              </a:solidFill>
              <a:ln w="9502" cap="flat">
                <a:noFill/>
                <a:prstDash val="solid"/>
                <a:miter/>
              </a:ln>
            </p:spPr>
            <p:txBody>
              <a:bodyPr rtlCol="0" anchor="ctr"/>
              <a:lstStyle/>
              <a:p>
                <a:endParaRPr lang="x-none"/>
              </a:p>
            </p:txBody>
          </p:sp>
          <p:sp>
            <p:nvSpPr>
              <p:cNvPr id="29" name="Freeform 28">
                <a:extLst>
                  <a:ext uri="{FF2B5EF4-FFF2-40B4-BE49-F238E27FC236}">
                    <a16:creationId xmlns:a16="http://schemas.microsoft.com/office/drawing/2014/main" id="{F4CC262D-924B-ED4D-B59E-C9B263A718B1}"/>
                  </a:ext>
                </a:extLst>
              </p:cNvPr>
              <p:cNvSpPr/>
              <p:nvPr/>
            </p:nvSpPr>
            <p:spPr>
              <a:xfrm>
                <a:off x="5821020" y="2710814"/>
                <a:ext cx="20523" cy="113252"/>
              </a:xfrm>
              <a:custGeom>
                <a:avLst/>
                <a:gdLst>
                  <a:gd name="connsiteX0" fmla="*/ 0 w 20523"/>
                  <a:gd name="connsiteY0" fmla="*/ 0 h 113252"/>
                  <a:gd name="connsiteX1" fmla="*/ 20524 w 20523"/>
                  <a:gd name="connsiteY1" fmla="*/ 0 h 113252"/>
                  <a:gd name="connsiteX2" fmla="*/ 20524 w 20523"/>
                  <a:gd name="connsiteY2" fmla="*/ 113252 h 113252"/>
                  <a:gd name="connsiteX3" fmla="*/ 0 w 20523"/>
                  <a:gd name="connsiteY3" fmla="*/ 113252 h 113252"/>
                  <a:gd name="connsiteX4" fmla="*/ 0 w 20523"/>
                  <a:gd name="connsiteY4" fmla="*/ 0 h 113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23" h="113252">
                    <a:moveTo>
                      <a:pt x="0" y="0"/>
                    </a:moveTo>
                    <a:lnTo>
                      <a:pt x="20524" y="0"/>
                    </a:lnTo>
                    <a:lnTo>
                      <a:pt x="20524" y="113252"/>
                    </a:lnTo>
                    <a:lnTo>
                      <a:pt x="0" y="113252"/>
                    </a:lnTo>
                    <a:lnTo>
                      <a:pt x="0" y="0"/>
                    </a:lnTo>
                    <a:close/>
                  </a:path>
                </a:pathLst>
              </a:custGeom>
              <a:solidFill>
                <a:srgbClr val="7F8385"/>
              </a:solidFill>
              <a:ln w="9502" cap="flat">
                <a:noFill/>
                <a:prstDash val="solid"/>
                <a:miter/>
              </a:ln>
            </p:spPr>
            <p:txBody>
              <a:bodyPr rtlCol="0" anchor="ctr"/>
              <a:lstStyle/>
              <a:p>
                <a:endParaRPr lang="x-none"/>
              </a:p>
            </p:txBody>
          </p:sp>
          <p:sp>
            <p:nvSpPr>
              <p:cNvPr id="30" name="Freeform 29">
                <a:extLst>
                  <a:ext uri="{FF2B5EF4-FFF2-40B4-BE49-F238E27FC236}">
                    <a16:creationId xmlns:a16="http://schemas.microsoft.com/office/drawing/2014/main" id="{9A5DED79-81CB-DF48-9DB5-B2FFCA7ED5D4}"/>
                  </a:ext>
                </a:extLst>
              </p:cNvPr>
              <p:cNvSpPr/>
              <p:nvPr/>
            </p:nvSpPr>
            <p:spPr>
              <a:xfrm>
                <a:off x="5868624" y="2710814"/>
                <a:ext cx="93496" cy="113347"/>
              </a:xfrm>
              <a:custGeom>
                <a:avLst/>
                <a:gdLst>
                  <a:gd name="connsiteX0" fmla="*/ 76109 w 93496"/>
                  <a:gd name="connsiteY0" fmla="*/ 113252 h 113347"/>
                  <a:gd name="connsiteX1" fmla="*/ 63756 w 93496"/>
                  <a:gd name="connsiteY1" fmla="*/ 93250 h 113347"/>
                  <a:gd name="connsiteX2" fmla="*/ 49599 w 93496"/>
                  <a:gd name="connsiteY2" fmla="*/ 71723 h 113347"/>
                  <a:gd name="connsiteX3" fmla="*/ 34681 w 93496"/>
                  <a:gd name="connsiteY3" fmla="*/ 50673 h 113347"/>
                  <a:gd name="connsiteX4" fmla="*/ 20239 w 93496"/>
                  <a:gd name="connsiteY4" fmla="*/ 32290 h 113347"/>
                  <a:gd name="connsiteX5" fmla="*/ 20239 w 93496"/>
                  <a:gd name="connsiteY5" fmla="*/ 113348 h 113347"/>
                  <a:gd name="connsiteX6" fmla="*/ 0 w 93496"/>
                  <a:gd name="connsiteY6" fmla="*/ 113348 h 113347"/>
                  <a:gd name="connsiteX7" fmla="*/ 0 w 93496"/>
                  <a:gd name="connsiteY7" fmla="*/ 0 h 113347"/>
                  <a:gd name="connsiteX8" fmla="*/ 16818 w 93496"/>
                  <a:gd name="connsiteY8" fmla="*/ 0 h 113347"/>
                  <a:gd name="connsiteX9" fmla="*/ 30785 w 93496"/>
                  <a:gd name="connsiteY9" fmla="*/ 16288 h 113347"/>
                  <a:gd name="connsiteX10" fmla="*/ 45893 w 93496"/>
                  <a:gd name="connsiteY10" fmla="*/ 35814 h 113347"/>
                  <a:gd name="connsiteX11" fmla="*/ 60526 w 93496"/>
                  <a:gd name="connsiteY11" fmla="*/ 56198 h 113347"/>
                  <a:gd name="connsiteX12" fmla="*/ 73163 w 93496"/>
                  <a:gd name="connsiteY12" fmla="*/ 75248 h 113347"/>
                  <a:gd name="connsiteX13" fmla="*/ 73163 w 93496"/>
                  <a:gd name="connsiteY13" fmla="*/ 95 h 113347"/>
                  <a:gd name="connsiteX14" fmla="*/ 93497 w 93496"/>
                  <a:gd name="connsiteY14" fmla="*/ 95 h 113347"/>
                  <a:gd name="connsiteX15" fmla="*/ 93497 w 93496"/>
                  <a:gd name="connsiteY15" fmla="*/ 113348 h 113347"/>
                  <a:gd name="connsiteX16" fmla="*/ 76109 w 93496"/>
                  <a:gd name="connsiteY16" fmla="*/ 113348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496" h="113347">
                    <a:moveTo>
                      <a:pt x="76109" y="113252"/>
                    </a:moveTo>
                    <a:cubicBezTo>
                      <a:pt x="72403" y="107061"/>
                      <a:pt x="68317" y="100394"/>
                      <a:pt x="63756" y="93250"/>
                    </a:cubicBezTo>
                    <a:cubicBezTo>
                      <a:pt x="59196" y="86106"/>
                      <a:pt x="54445" y="78962"/>
                      <a:pt x="49599" y="71723"/>
                    </a:cubicBezTo>
                    <a:cubicBezTo>
                      <a:pt x="44753" y="64484"/>
                      <a:pt x="39717" y="57436"/>
                      <a:pt x="34681" y="50673"/>
                    </a:cubicBezTo>
                    <a:cubicBezTo>
                      <a:pt x="29645" y="43910"/>
                      <a:pt x="24799" y="37719"/>
                      <a:pt x="20239" y="32290"/>
                    </a:cubicBezTo>
                    <a:lnTo>
                      <a:pt x="20239" y="113348"/>
                    </a:lnTo>
                    <a:lnTo>
                      <a:pt x="0" y="113348"/>
                    </a:lnTo>
                    <a:lnTo>
                      <a:pt x="0" y="0"/>
                    </a:lnTo>
                    <a:lnTo>
                      <a:pt x="16818" y="0"/>
                    </a:lnTo>
                    <a:cubicBezTo>
                      <a:pt x="21189" y="4572"/>
                      <a:pt x="25845" y="10001"/>
                      <a:pt x="30785" y="16288"/>
                    </a:cubicBezTo>
                    <a:cubicBezTo>
                      <a:pt x="35821" y="22574"/>
                      <a:pt x="40857" y="29051"/>
                      <a:pt x="45893" y="35814"/>
                    </a:cubicBezTo>
                    <a:cubicBezTo>
                      <a:pt x="50929" y="42577"/>
                      <a:pt x="55870" y="49340"/>
                      <a:pt x="60526" y="56198"/>
                    </a:cubicBezTo>
                    <a:cubicBezTo>
                      <a:pt x="65182" y="63056"/>
                      <a:pt x="69457" y="69342"/>
                      <a:pt x="73163" y="75248"/>
                    </a:cubicBezTo>
                    <a:lnTo>
                      <a:pt x="73163" y="95"/>
                    </a:lnTo>
                    <a:lnTo>
                      <a:pt x="93497" y="95"/>
                    </a:lnTo>
                    <a:lnTo>
                      <a:pt x="93497" y="113348"/>
                    </a:lnTo>
                    <a:lnTo>
                      <a:pt x="76109" y="113348"/>
                    </a:lnTo>
                    <a:close/>
                  </a:path>
                </a:pathLst>
              </a:custGeom>
              <a:solidFill>
                <a:srgbClr val="7F8385"/>
              </a:solidFill>
              <a:ln w="9502" cap="flat">
                <a:noFill/>
                <a:prstDash val="solid"/>
                <a:miter/>
              </a:ln>
            </p:spPr>
            <p:txBody>
              <a:bodyPr rtlCol="0" anchor="ctr"/>
              <a:lstStyle/>
              <a:p>
                <a:endParaRPr lang="x-none"/>
              </a:p>
            </p:txBody>
          </p:sp>
          <p:sp>
            <p:nvSpPr>
              <p:cNvPr id="31" name="Freeform 30">
                <a:extLst>
                  <a:ext uri="{FF2B5EF4-FFF2-40B4-BE49-F238E27FC236}">
                    <a16:creationId xmlns:a16="http://schemas.microsoft.com/office/drawing/2014/main" id="{CF79F45C-E5DA-2446-BB92-8B03D501F237}"/>
                  </a:ext>
                </a:extLst>
              </p:cNvPr>
              <p:cNvSpPr/>
              <p:nvPr/>
            </p:nvSpPr>
            <p:spPr>
              <a:xfrm>
                <a:off x="5984639" y="2708243"/>
                <a:ext cx="92071" cy="118109"/>
              </a:xfrm>
              <a:custGeom>
                <a:avLst/>
                <a:gdLst>
                  <a:gd name="connsiteX0" fmla="*/ 57295 w 92071"/>
                  <a:gd name="connsiteY0" fmla="*/ 18098 h 118109"/>
                  <a:gd name="connsiteX1" fmla="*/ 30690 w 92071"/>
                  <a:gd name="connsiteY1" fmla="*/ 28956 h 118109"/>
                  <a:gd name="connsiteX2" fmla="*/ 21474 w 92071"/>
                  <a:gd name="connsiteY2" fmla="*/ 59055 h 118109"/>
                  <a:gd name="connsiteX3" fmla="*/ 23659 w 92071"/>
                  <a:gd name="connsiteY3" fmla="*/ 75819 h 118109"/>
                  <a:gd name="connsiteX4" fmla="*/ 30216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2 w 92071"/>
                  <a:gd name="connsiteY10" fmla="*/ 58102 h 118109"/>
                  <a:gd name="connsiteX11" fmla="*/ 92072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0" y="28956"/>
                    </a:cubicBezTo>
                    <a:cubicBezTo>
                      <a:pt x="24514" y="36195"/>
                      <a:pt x="21474" y="46196"/>
                      <a:pt x="21474" y="59055"/>
                    </a:cubicBezTo>
                    <a:cubicBezTo>
                      <a:pt x="21474" y="65151"/>
                      <a:pt x="22234" y="70771"/>
                      <a:pt x="23659" y="75819"/>
                    </a:cubicBezTo>
                    <a:cubicBezTo>
                      <a:pt x="25085" y="80867"/>
                      <a:pt x="27270" y="85249"/>
                      <a:pt x="30216" y="88773"/>
                    </a:cubicBezTo>
                    <a:cubicBezTo>
                      <a:pt x="33066" y="92392"/>
                      <a:pt x="36677" y="95155"/>
                      <a:pt x="40952" y="97155"/>
                    </a:cubicBezTo>
                    <a:cubicBezTo>
                      <a:pt x="45228" y="99155"/>
                      <a:pt x="50264" y="100203"/>
                      <a:pt x="56060" y="100203"/>
                    </a:cubicBezTo>
                    <a:cubicBezTo>
                      <a:pt x="59671" y="100203"/>
                      <a:pt x="62711" y="100108"/>
                      <a:pt x="65372" y="99822"/>
                    </a:cubicBezTo>
                    <a:cubicBezTo>
                      <a:pt x="67937" y="99536"/>
                      <a:pt x="70028" y="99155"/>
                      <a:pt x="71548" y="98774"/>
                    </a:cubicBezTo>
                    <a:lnTo>
                      <a:pt x="71548" y="58102"/>
                    </a:lnTo>
                    <a:lnTo>
                      <a:pt x="92072" y="58102"/>
                    </a:lnTo>
                    <a:lnTo>
                      <a:pt x="92072"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9" y="107823"/>
                      <a:pt x="14918" y="102775"/>
                    </a:cubicBezTo>
                    <a:cubicBezTo>
                      <a:pt x="10167" y="97822"/>
                      <a:pt x="6556" y="91630"/>
                      <a:pt x="3896" y="84296"/>
                    </a:cubicBezTo>
                    <a:cubicBezTo>
                      <a:pt x="1330"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sp>
            <p:nvSpPr>
              <p:cNvPr id="32" name="Freeform 31">
                <a:extLst>
                  <a:ext uri="{FF2B5EF4-FFF2-40B4-BE49-F238E27FC236}">
                    <a16:creationId xmlns:a16="http://schemas.microsoft.com/office/drawing/2014/main" id="{A77A5A73-52A4-6E45-AEEC-2AF6ADB4E82C}"/>
                  </a:ext>
                </a:extLst>
              </p:cNvPr>
              <p:cNvSpPr/>
              <p:nvPr/>
            </p:nvSpPr>
            <p:spPr>
              <a:xfrm>
                <a:off x="6138472"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33" name="Freeform 32">
                <a:extLst>
                  <a:ext uri="{FF2B5EF4-FFF2-40B4-BE49-F238E27FC236}">
                    <a16:creationId xmlns:a16="http://schemas.microsoft.com/office/drawing/2014/main" id="{4D463313-44D4-D144-922D-8F4818EEF535}"/>
                  </a:ext>
                </a:extLst>
              </p:cNvPr>
              <p:cNvSpPr/>
              <p:nvPr/>
            </p:nvSpPr>
            <p:spPr>
              <a:xfrm>
                <a:off x="6233964" y="2709767"/>
                <a:ext cx="95777" cy="115633"/>
              </a:xfrm>
              <a:custGeom>
                <a:avLst/>
                <a:gdLst>
                  <a:gd name="connsiteX0" fmla="*/ 95777 w 95777"/>
                  <a:gd name="connsiteY0" fmla="*/ 57626 h 115633"/>
                  <a:gd name="connsiteX1" fmla="*/ 91216 w 95777"/>
                  <a:gd name="connsiteY1" fmla="*/ 83248 h 115633"/>
                  <a:gd name="connsiteX2" fmla="*/ 78294 w 95777"/>
                  <a:gd name="connsiteY2" fmla="*/ 101346 h 115633"/>
                  <a:gd name="connsiteX3" fmla="*/ 58055 w 95777"/>
                  <a:gd name="connsiteY3" fmla="*/ 112109 h 115633"/>
                  <a:gd name="connsiteX4" fmla="*/ 31926 w 95777"/>
                  <a:gd name="connsiteY4" fmla="*/ 115634 h 115633"/>
                  <a:gd name="connsiteX5" fmla="*/ 16438 w 95777"/>
                  <a:gd name="connsiteY5" fmla="*/ 115062 h 115633"/>
                  <a:gd name="connsiteX6" fmla="*/ 0 w 95777"/>
                  <a:gd name="connsiteY6" fmla="*/ 112681 h 115633"/>
                  <a:gd name="connsiteX7" fmla="*/ 0 w 95777"/>
                  <a:gd name="connsiteY7" fmla="*/ 2762 h 115633"/>
                  <a:gd name="connsiteX8" fmla="*/ 16628 w 95777"/>
                  <a:gd name="connsiteY8" fmla="*/ 476 h 115633"/>
                  <a:gd name="connsiteX9" fmla="*/ 32306 w 95777"/>
                  <a:gd name="connsiteY9" fmla="*/ 0 h 115633"/>
                  <a:gd name="connsiteX10" fmla="*/ 58245 w 95777"/>
                  <a:gd name="connsiteY10" fmla="*/ 3334 h 115633"/>
                  <a:gd name="connsiteX11" fmla="*/ 78389 w 95777"/>
                  <a:gd name="connsiteY11" fmla="*/ 13811 h 115633"/>
                  <a:gd name="connsiteX12" fmla="*/ 91311 w 95777"/>
                  <a:gd name="connsiteY12" fmla="*/ 31814 h 115633"/>
                  <a:gd name="connsiteX13" fmla="*/ 95777 w 95777"/>
                  <a:gd name="connsiteY13" fmla="*/ 57626 h 115633"/>
                  <a:gd name="connsiteX14" fmla="*/ 20524 w 95777"/>
                  <a:gd name="connsiteY14" fmla="*/ 97250 h 115633"/>
                  <a:gd name="connsiteX15" fmla="*/ 25274 w 95777"/>
                  <a:gd name="connsiteY15" fmla="*/ 97441 h 115633"/>
                  <a:gd name="connsiteX16" fmla="*/ 33256 w 95777"/>
                  <a:gd name="connsiteY16" fmla="*/ 97536 h 115633"/>
                  <a:gd name="connsiteX17" fmla="*/ 64137 w 95777"/>
                  <a:gd name="connsiteY17" fmla="*/ 86963 h 115633"/>
                  <a:gd name="connsiteX18" fmla="*/ 74303 w 95777"/>
                  <a:gd name="connsiteY18" fmla="*/ 57436 h 115633"/>
                  <a:gd name="connsiteX19" fmla="*/ 64326 w 95777"/>
                  <a:gd name="connsiteY19" fmla="*/ 27813 h 115633"/>
                  <a:gd name="connsiteX20" fmla="*/ 33541 w 95777"/>
                  <a:gd name="connsiteY20" fmla="*/ 17526 h 115633"/>
                  <a:gd name="connsiteX21" fmla="*/ 20524 w 95777"/>
                  <a:gd name="connsiteY21" fmla="*/ 18002 h 115633"/>
                  <a:gd name="connsiteX22" fmla="*/ 20524 w 95777"/>
                  <a:gd name="connsiteY22" fmla="*/ 97250 h 11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5777" h="115633">
                    <a:moveTo>
                      <a:pt x="95777" y="57626"/>
                    </a:moveTo>
                    <a:cubicBezTo>
                      <a:pt x="95777" y="67437"/>
                      <a:pt x="94257" y="75914"/>
                      <a:pt x="91216" y="83248"/>
                    </a:cubicBezTo>
                    <a:cubicBezTo>
                      <a:pt x="88176" y="90488"/>
                      <a:pt x="83900" y="96488"/>
                      <a:pt x="78294" y="101346"/>
                    </a:cubicBezTo>
                    <a:cubicBezTo>
                      <a:pt x="72688" y="106204"/>
                      <a:pt x="65942" y="109823"/>
                      <a:pt x="58055" y="112109"/>
                    </a:cubicBezTo>
                    <a:cubicBezTo>
                      <a:pt x="50169" y="114490"/>
                      <a:pt x="41427" y="115634"/>
                      <a:pt x="31926" y="115634"/>
                    </a:cubicBezTo>
                    <a:cubicBezTo>
                      <a:pt x="27365" y="115634"/>
                      <a:pt x="22234" y="115443"/>
                      <a:pt x="16438" y="115062"/>
                    </a:cubicBezTo>
                    <a:cubicBezTo>
                      <a:pt x="10642" y="114681"/>
                      <a:pt x="5226" y="113919"/>
                      <a:pt x="0" y="112681"/>
                    </a:cubicBezTo>
                    <a:lnTo>
                      <a:pt x="0" y="2762"/>
                    </a:lnTo>
                    <a:cubicBezTo>
                      <a:pt x="5226" y="1524"/>
                      <a:pt x="10737" y="762"/>
                      <a:pt x="16628" y="476"/>
                    </a:cubicBezTo>
                    <a:cubicBezTo>
                      <a:pt x="22519" y="191"/>
                      <a:pt x="27745" y="0"/>
                      <a:pt x="32306" y="0"/>
                    </a:cubicBezTo>
                    <a:cubicBezTo>
                      <a:pt x="41713" y="0"/>
                      <a:pt x="50359" y="1143"/>
                      <a:pt x="58245" y="3334"/>
                    </a:cubicBezTo>
                    <a:cubicBezTo>
                      <a:pt x="66037" y="5525"/>
                      <a:pt x="72783" y="9049"/>
                      <a:pt x="78389" y="13811"/>
                    </a:cubicBezTo>
                    <a:cubicBezTo>
                      <a:pt x="83995" y="18574"/>
                      <a:pt x="88271" y="24575"/>
                      <a:pt x="91311" y="31814"/>
                    </a:cubicBezTo>
                    <a:cubicBezTo>
                      <a:pt x="94257" y="38957"/>
                      <a:pt x="95777" y="47530"/>
                      <a:pt x="95777" y="57626"/>
                    </a:cubicBezTo>
                    <a:close/>
                    <a:moveTo>
                      <a:pt x="20524" y="97250"/>
                    </a:moveTo>
                    <a:cubicBezTo>
                      <a:pt x="21759" y="97346"/>
                      <a:pt x="23279" y="97441"/>
                      <a:pt x="25274" y="97441"/>
                    </a:cubicBezTo>
                    <a:cubicBezTo>
                      <a:pt x="27270" y="97536"/>
                      <a:pt x="29930" y="97536"/>
                      <a:pt x="33256" y="97536"/>
                    </a:cubicBezTo>
                    <a:cubicBezTo>
                      <a:pt x="47033" y="97536"/>
                      <a:pt x="57390" y="94012"/>
                      <a:pt x="64137" y="86963"/>
                    </a:cubicBezTo>
                    <a:cubicBezTo>
                      <a:pt x="70883" y="79915"/>
                      <a:pt x="74303" y="70104"/>
                      <a:pt x="74303" y="57436"/>
                    </a:cubicBezTo>
                    <a:cubicBezTo>
                      <a:pt x="74303" y="44577"/>
                      <a:pt x="70978" y="34766"/>
                      <a:pt x="64326" y="27813"/>
                    </a:cubicBezTo>
                    <a:cubicBezTo>
                      <a:pt x="57675" y="20955"/>
                      <a:pt x="47413" y="17526"/>
                      <a:pt x="33541" y="17526"/>
                    </a:cubicBezTo>
                    <a:cubicBezTo>
                      <a:pt x="27460" y="17526"/>
                      <a:pt x="23089" y="17717"/>
                      <a:pt x="20524" y="18002"/>
                    </a:cubicBezTo>
                    <a:lnTo>
                      <a:pt x="20524" y="97250"/>
                    </a:lnTo>
                    <a:close/>
                  </a:path>
                </a:pathLst>
              </a:custGeom>
              <a:solidFill>
                <a:srgbClr val="7F8385"/>
              </a:solidFill>
              <a:ln w="9502" cap="flat">
                <a:noFill/>
                <a:prstDash val="solid"/>
                <a:miter/>
              </a:ln>
            </p:spPr>
            <p:txBody>
              <a:bodyPr rtlCol="0" anchor="ctr"/>
              <a:lstStyle/>
              <a:p>
                <a:endParaRPr lang="x-none"/>
              </a:p>
            </p:txBody>
          </p:sp>
          <p:sp>
            <p:nvSpPr>
              <p:cNvPr id="34" name="Freeform 33">
                <a:extLst>
                  <a:ext uri="{FF2B5EF4-FFF2-40B4-BE49-F238E27FC236}">
                    <a16:creationId xmlns:a16="http://schemas.microsoft.com/office/drawing/2014/main" id="{572557F9-2937-904E-9711-2AFCE45243FB}"/>
                  </a:ext>
                </a:extLst>
              </p:cNvPr>
              <p:cNvSpPr/>
              <p:nvPr/>
            </p:nvSpPr>
            <p:spPr>
              <a:xfrm>
                <a:off x="6347700" y="2708243"/>
                <a:ext cx="92071" cy="118109"/>
              </a:xfrm>
              <a:custGeom>
                <a:avLst/>
                <a:gdLst>
                  <a:gd name="connsiteX0" fmla="*/ 57295 w 92071"/>
                  <a:gd name="connsiteY0" fmla="*/ 18098 h 118109"/>
                  <a:gd name="connsiteX1" fmla="*/ 30690 w 92071"/>
                  <a:gd name="connsiteY1" fmla="*/ 28956 h 118109"/>
                  <a:gd name="connsiteX2" fmla="*/ 21474 w 92071"/>
                  <a:gd name="connsiteY2" fmla="*/ 59055 h 118109"/>
                  <a:gd name="connsiteX3" fmla="*/ 23659 w 92071"/>
                  <a:gd name="connsiteY3" fmla="*/ 75819 h 118109"/>
                  <a:gd name="connsiteX4" fmla="*/ 30215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1 w 92071"/>
                  <a:gd name="connsiteY10" fmla="*/ 58102 h 118109"/>
                  <a:gd name="connsiteX11" fmla="*/ 92071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0" y="28956"/>
                    </a:cubicBezTo>
                    <a:cubicBezTo>
                      <a:pt x="24514" y="36195"/>
                      <a:pt x="21474" y="46196"/>
                      <a:pt x="21474" y="59055"/>
                    </a:cubicBezTo>
                    <a:cubicBezTo>
                      <a:pt x="21474" y="65151"/>
                      <a:pt x="22234" y="70771"/>
                      <a:pt x="23659" y="75819"/>
                    </a:cubicBezTo>
                    <a:cubicBezTo>
                      <a:pt x="25085" y="80867"/>
                      <a:pt x="27270" y="85249"/>
                      <a:pt x="30215" y="88773"/>
                    </a:cubicBezTo>
                    <a:cubicBezTo>
                      <a:pt x="33066" y="92392"/>
                      <a:pt x="36677" y="95155"/>
                      <a:pt x="40952" y="97155"/>
                    </a:cubicBezTo>
                    <a:cubicBezTo>
                      <a:pt x="45228" y="99155"/>
                      <a:pt x="50264" y="100203"/>
                      <a:pt x="56060" y="100203"/>
                    </a:cubicBezTo>
                    <a:cubicBezTo>
                      <a:pt x="59671" y="100203"/>
                      <a:pt x="62711" y="100108"/>
                      <a:pt x="65372" y="99822"/>
                    </a:cubicBezTo>
                    <a:cubicBezTo>
                      <a:pt x="67937" y="99536"/>
                      <a:pt x="70028" y="99155"/>
                      <a:pt x="71548" y="98774"/>
                    </a:cubicBezTo>
                    <a:lnTo>
                      <a:pt x="71548" y="58102"/>
                    </a:lnTo>
                    <a:lnTo>
                      <a:pt x="92071" y="58102"/>
                    </a:lnTo>
                    <a:lnTo>
                      <a:pt x="92071"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8" y="107823"/>
                      <a:pt x="14918" y="102775"/>
                    </a:cubicBezTo>
                    <a:cubicBezTo>
                      <a:pt x="10167" y="97822"/>
                      <a:pt x="6556" y="91630"/>
                      <a:pt x="3896" y="84296"/>
                    </a:cubicBezTo>
                    <a:cubicBezTo>
                      <a:pt x="1235"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sp>
            <p:nvSpPr>
              <p:cNvPr id="35" name="Freeform 34">
                <a:extLst>
                  <a:ext uri="{FF2B5EF4-FFF2-40B4-BE49-F238E27FC236}">
                    <a16:creationId xmlns:a16="http://schemas.microsoft.com/office/drawing/2014/main" id="{914004D3-32B7-AB40-B217-74621F4970E9}"/>
                  </a:ext>
                </a:extLst>
              </p:cNvPr>
              <p:cNvSpPr/>
              <p:nvPr/>
            </p:nvSpPr>
            <p:spPr>
              <a:xfrm>
                <a:off x="6463526"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36" name="Freeform 35">
                <a:extLst>
                  <a:ext uri="{FF2B5EF4-FFF2-40B4-BE49-F238E27FC236}">
                    <a16:creationId xmlns:a16="http://schemas.microsoft.com/office/drawing/2014/main" id="{F94F4EC7-D432-3744-8156-728E5C305C5C}"/>
                  </a:ext>
                </a:extLst>
              </p:cNvPr>
              <p:cNvSpPr/>
              <p:nvPr/>
            </p:nvSpPr>
            <p:spPr>
              <a:xfrm>
                <a:off x="6592654" y="2708243"/>
                <a:ext cx="89981" cy="118300"/>
              </a:xfrm>
              <a:custGeom>
                <a:avLst/>
                <a:gdLst>
                  <a:gd name="connsiteX0" fmla="*/ 54445 w 89981"/>
                  <a:gd name="connsiteY0" fmla="*/ 118300 h 118300"/>
                  <a:gd name="connsiteX1" fmla="*/ 31641 w 89981"/>
                  <a:gd name="connsiteY1" fmla="*/ 114395 h 118300"/>
                  <a:gd name="connsiteX2" fmla="*/ 14538 w 89981"/>
                  <a:gd name="connsiteY2" fmla="*/ 102870 h 118300"/>
                  <a:gd name="connsiteX3" fmla="*/ 3801 w 89981"/>
                  <a:gd name="connsiteY3" fmla="*/ 84296 h 118300"/>
                  <a:gd name="connsiteX4" fmla="*/ 0 w 89981"/>
                  <a:gd name="connsiteY4" fmla="*/ 59150 h 118300"/>
                  <a:gd name="connsiteX5" fmla="*/ 4276 w 89981"/>
                  <a:gd name="connsiteY5" fmla="*/ 34004 h 118300"/>
                  <a:gd name="connsiteX6" fmla="*/ 16058 w 89981"/>
                  <a:gd name="connsiteY6" fmla="*/ 15430 h 118300"/>
                  <a:gd name="connsiteX7" fmla="*/ 33636 w 89981"/>
                  <a:gd name="connsiteY7" fmla="*/ 3905 h 118300"/>
                  <a:gd name="connsiteX8" fmla="*/ 55300 w 89981"/>
                  <a:gd name="connsiteY8" fmla="*/ 0 h 118300"/>
                  <a:gd name="connsiteX9" fmla="*/ 68032 w 89981"/>
                  <a:gd name="connsiteY9" fmla="*/ 1048 h 118300"/>
                  <a:gd name="connsiteX10" fmla="*/ 78009 w 89981"/>
                  <a:gd name="connsiteY10" fmla="*/ 3429 h 118300"/>
                  <a:gd name="connsiteX11" fmla="*/ 85040 w 89981"/>
                  <a:gd name="connsiteY11" fmla="*/ 6191 h 118300"/>
                  <a:gd name="connsiteX12" fmla="*/ 88936 w 89981"/>
                  <a:gd name="connsiteY12" fmla="*/ 8287 h 118300"/>
                  <a:gd name="connsiteX13" fmla="*/ 82855 w 89981"/>
                  <a:gd name="connsiteY13" fmla="*/ 25146 h 118300"/>
                  <a:gd name="connsiteX14" fmla="*/ 71738 w 89981"/>
                  <a:gd name="connsiteY14" fmla="*/ 20479 h 118300"/>
                  <a:gd name="connsiteX15" fmla="*/ 55965 w 89981"/>
                  <a:gd name="connsiteY15" fmla="*/ 18288 h 118300"/>
                  <a:gd name="connsiteX16" fmla="*/ 42283 w 89981"/>
                  <a:gd name="connsiteY16" fmla="*/ 20765 h 118300"/>
                  <a:gd name="connsiteX17" fmla="*/ 31261 w 89981"/>
                  <a:gd name="connsiteY17" fmla="*/ 28384 h 118300"/>
                  <a:gd name="connsiteX18" fmla="*/ 24039 w 89981"/>
                  <a:gd name="connsiteY18" fmla="*/ 41148 h 118300"/>
                  <a:gd name="connsiteX19" fmla="*/ 21474 w 89981"/>
                  <a:gd name="connsiteY19" fmla="*/ 58960 h 118300"/>
                  <a:gd name="connsiteX20" fmla="*/ 23469 w 89981"/>
                  <a:gd name="connsiteY20" fmla="*/ 75438 h 118300"/>
                  <a:gd name="connsiteX21" fmla="*/ 29740 w 89981"/>
                  <a:gd name="connsiteY21" fmla="*/ 88392 h 118300"/>
                  <a:gd name="connsiteX22" fmla="*/ 40477 w 89981"/>
                  <a:gd name="connsiteY22" fmla="*/ 96869 h 118300"/>
                  <a:gd name="connsiteX23" fmla="*/ 56155 w 89981"/>
                  <a:gd name="connsiteY23" fmla="*/ 99917 h 118300"/>
                  <a:gd name="connsiteX24" fmla="*/ 73923 w 89981"/>
                  <a:gd name="connsiteY24" fmla="*/ 97726 h 118300"/>
                  <a:gd name="connsiteX25" fmla="*/ 84470 w 89981"/>
                  <a:gd name="connsiteY25" fmla="*/ 93535 h 118300"/>
                  <a:gd name="connsiteX26" fmla="*/ 89981 w 89981"/>
                  <a:gd name="connsiteY26" fmla="*/ 110395 h 118300"/>
                  <a:gd name="connsiteX27" fmla="*/ 84660 w 89981"/>
                  <a:gd name="connsiteY27" fmla="*/ 112967 h 118300"/>
                  <a:gd name="connsiteX28" fmla="*/ 76774 w 89981"/>
                  <a:gd name="connsiteY28" fmla="*/ 115443 h 118300"/>
                  <a:gd name="connsiteX29" fmla="*/ 66512 w 89981"/>
                  <a:gd name="connsiteY29" fmla="*/ 117443 h 118300"/>
                  <a:gd name="connsiteX30" fmla="*/ 54445 w 89981"/>
                  <a:gd name="connsiteY30" fmla="*/ 118300 h 1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981" h="118300">
                    <a:moveTo>
                      <a:pt x="54445" y="118300"/>
                    </a:moveTo>
                    <a:cubicBezTo>
                      <a:pt x="45988" y="118300"/>
                      <a:pt x="38387" y="116967"/>
                      <a:pt x="31641" y="114395"/>
                    </a:cubicBezTo>
                    <a:cubicBezTo>
                      <a:pt x="24895" y="111824"/>
                      <a:pt x="19194" y="107918"/>
                      <a:pt x="14538" y="102870"/>
                    </a:cubicBezTo>
                    <a:cubicBezTo>
                      <a:pt x="9882" y="97822"/>
                      <a:pt x="6271" y="91630"/>
                      <a:pt x="3801" y="84296"/>
                    </a:cubicBezTo>
                    <a:cubicBezTo>
                      <a:pt x="1330" y="76962"/>
                      <a:pt x="0" y="68580"/>
                      <a:pt x="0" y="59150"/>
                    </a:cubicBezTo>
                    <a:cubicBezTo>
                      <a:pt x="0" y="49625"/>
                      <a:pt x="1425" y="41243"/>
                      <a:pt x="4276" y="34004"/>
                    </a:cubicBezTo>
                    <a:cubicBezTo>
                      <a:pt x="7126" y="26765"/>
                      <a:pt x="11117" y="20574"/>
                      <a:pt x="16058" y="15430"/>
                    </a:cubicBezTo>
                    <a:cubicBezTo>
                      <a:pt x="20999" y="10382"/>
                      <a:pt x="26890" y="6572"/>
                      <a:pt x="33636" y="3905"/>
                    </a:cubicBezTo>
                    <a:cubicBezTo>
                      <a:pt x="40382" y="1333"/>
                      <a:pt x="47604" y="0"/>
                      <a:pt x="55300" y="0"/>
                    </a:cubicBezTo>
                    <a:cubicBezTo>
                      <a:pt x="59956" y="0"/>
                      <a:pt x="64232" y="381"/>
                      <a:pt x="68032" y="1048"/>
                    </a:cubicBezTo>
                    <a:cubicBezTo>
                      <a:pt x="71833" y="1715"/>
                      <a:pt x="75159" y="2572"/>
                      <a:pt x="78009" y="3429"/>
                    </a:cubicBezTo>
                    <a:cubicBezTo>
                      <a:pt x="80860" y="4286"/>
                      <a:pt x="83140" y="5239"/>
                      <a:pt x="85040" y="6191"/>
                    </a:cubicBezTo>
                    <a:cubicBezTo>
                      <a:pt x="86846" y="7144"/>
                      <a:pt x="88176" y="7906"/>
                      <a:pt x="88936" y="8287"/>
                    </a:cubicBezTo>
                    <a:lnTo>
                      <a:pt x="82855" y="25146"/>
                    </a:lnTo>
                    <a:cubicBezTo>
                      <a:pt x="80290" y="23527"/>
                      <a:pt x="76489" y="22003"/>
                      <a:pt x="71738" y="20479"/>
                    </a:cubicBezTo>
                    <a:cubicBezTo>
                      <a:pt x="66892" y="18955"/>
                      <a:pt x="61666" y="18288"/>
                      <a:pt x="55965" y="18288"/>
                    </a:cubicBezTo>
                    <a:cubicBezTo>
                      <a:pt x="51119" y="18288"/>
                      <a:pt x="46559" y="19145"/>
                      <a:pt x="42283" y="20765"/>
                    </a:cubicBezTo>
                    <a:cubicBezTo>
                      <a:pt x="38007" y="22479"/>
                      <a:pt x="34396" y="24955"/>
                      <a:pt x="31261" y="28384"/>
                    </a:cubicBezTo>
                    <a:cubicBezTo>
                      <a:pt x="28125" y="31813"/>
                      <a:pt x="25750" y="36004"/>
                      <a:pt x="24039" y="41148"/>
                    </a:cubicBezTo>
                    <a:cubicBezTo>
                      <a:pt x="22329" y="46292"/>
                      <a:pt x="21474" y="52197"/>
                      <a:pt x="21474" y="58960"/>
                    </a:cubicBezTo>
                    <a:cubicBezTo>
                      <a:pt x="21474" y="64960"/>
                      <a:pt x="22139" y="70485"/>
                      <a:pt x="23469" y="75438"/>
                    </a:cubicBezTo>
                    <a:cubicBezTo>
                      <a:pt x="24800" y="80486"/>
                      <a:pt x="26890" y="84772"/>
                      <a:pt x="29740" y="88392"/>
                    </a:cubicBezTo>
                    <a:cubicBezTo>
                      <a:pt x="32591" y="92012"/>
                      <a:pt x="36107" y="94869"/>
                      <a:pt x="40477" y="96869"/>
                    </a:cubicBezTo>
                    <a:cubicBezTo>
                      <a:pt x="44848" y="98870"/>
                      <a:pt x="50074" y="99917"/>
                      <a:pt x="56155" y="99917"/>
                    </a:cubicBezTo>
                    <a:cubicBezTo>
                      <a:pt x="63472" y="99917"/>
                      <a:pt x="69363" y="99155"/>
                      <a:pt x="73923" y="97726"/>
                    </a:cubicBezTo>
                    <a:cubicBezTo>
                      <a:pt x="78484" y="96298"/>
                      <a:pt x="82000" y="94869"/>
                      <a:pt x="84470" y="93535"/>
                    </a:cubicBezTo>
                    <a:lnTo>
                      <a:pt x="89981" y="110395"/>
                    </a:lnTo>
                    <a:cubicBezTo>
                      <a:pt x="88651" y="111252"/>
                      <a:pt x="86941" y="112109"/>
                      <a:pt x="84660" y="112967"/>
                    </a:cubicBezTo>
                    <a:cubicBezTo>
                      <a:pt x="82475" y="113824"/>
                      <a:pt x="79815" y="114681"/>
                      <a:pt x="76774" y="115443"/>
                    </a:cubicBezTo>
                    <a:cubicBezTo>
                      <a:pt x="73733" y="116300"/>
                      <a:pt x="70313" y="116967"/>
                      <a:pt x="66512" y="117443"/>
                    </a:cubicBezTo>
                    <a:cubicBezTo>
                      <a:pt x="62902" y="118015"/>
                      <a:pt x="58816" y="118300"/>
                      <a:pt x="54445" y="118300"/>
                    </a:cubicBezTo>
                    <a:close/>
                  </a:path>
                </a:pathLst>
              </a:custGeom>
              <a:solidFill>
                <a:srgbClr val="7F8385"/>
              </a:solidFill>
              <a:ln w="9502" cap="flat">
                <a:noFill/>
                <a:prstDash val="solid"/>
                <a:miter/>
              </a:ln>
            </p:spPr>
            <p:txBody>
              <a:bodyPr rtlCol="0" anchor="ctr"/>
              <a:lstStyle/>
              <a:p>
                <a:endParaRPr lang="x-none"/>
              </a:p>
            </p:txBody>
          </p:sp>
          <p:sp>
            <p:nvSpPr>
              <p:cNvPr id="37" name="Freeform 36">
                <a:extLst>
                  <a:ext uri="{FF2B5EF4-FFF2-40B4-BE49-F238E27FC236}">
                    <a16:creationId xmlns:a16="http://schemas.microsoft.com/office/drawing/2014/main" id="{FF039DF1-FC82-A14E-AB18-A59AFC80008E}"/>
                  </a:ext>
                </a:extLst>
              </p:cNvPr>
              <p:cNvSpPr/>
              <p:nvPr/>
            </p:nvSpPr>
            <p:spPr>
              <a:xfrm>
                <a:off x="6693372" y="2708147"/>
                <a:ext cx="109554" cy="118395"/>
              </a:xfrm>
              <a:custGeom>
                <a:avLst/>
                <a:gdLst>
                  <a:gd name="connsiteX0" fmla="*/ 109555 w 109554"/>
                  <a:gd name="connsiteY0" fmla="*/ 59246 h 118395"/>
                  <a:gd name="connsiteX1" fmla="*/ 105279 w 109554"/>
                  <a:gd name="connsiteY1" fmla="*/ 84868 h 118395"/>
                  <a:gd name="connsiteX2" fmla="*/ 93497 w 109554"/>
                  <a:gd name="connsiteY2" fmla="*/ 103441 h 118395"/>
                  <a:gd name="connsiteX3" fmla="*/ 76109 w 109554"/>
                  <a:gd name="connsiteY3" fmla="*/ 114586 h 118395"/>
                  <a:gd name="connsiteX4" fmla="*/ 54920 w 109554"/>
                  <a:gd name="connsiteY4" fmla="*/ 118396 h 118395"/>
                  <a:gd name="connsiteX5" fmla="*/ 33636 w 109554"/>
                  <a:gd name="connsiteY5" fmla="*/ 114586 h 118395"/>
                  <a:gd name="connsiteX6" fmla="*/ 16153 w 109554"/>
                  <a:gd name="connsiteY6" fmla="*/ 103441 h 118395"/>
                  <a:gd name="connsiteX7" fmla="*/ 4371 w 109554"/>
                  <a:gd name="connsiteY7" fmla="*/ 84868 h 118395"/>
                  <a:gd name="connsiteX8" fmla="*/ 0 w 109554"/>
                  <a:gd name="connsiteY8" fmla="*/ 59246 h 118395"/>
                  <a:gd name="connsiteX9" fmla="*/ 4371 w 109554"/>
                  <a:gd name="connsiteY9" fmla="*/ 33623 h 118395"/>
                  <a:gd name="connsiteX10" fmla="*/ 16343 w 109554"/>
                  <a:gd name="connsiteY10" fmla="*/ 15050 h 118395"/>
                  <a:gd name="connsiteX11" fmla="*/ 33826 w 109554"/>
                  <a:gd name="connsiteY11" fmla="*/ 3810 h 118395"/>
                  <a:gd name="connsiteX12" fmla="*/ 54825 w 109554"/>
                  <a:gd name="connsiteY12" fmla="*/ 0 h 118395"/>
                  <a:gd name="connsiteX13" fmla="*/ 75824 w 109554"/>
                  <a:gd name="connsiteY13" fmla="*/ 3810 h 118395"/>
                  <a:gd name="connsiteX14" fmla="*/ 93212 w 109554"/>
                  <a:gd name="connsiteY14" fmla="*/ 15050 h 118395"/>
                  <a:gd name="connsiteX15" fmla="*/ 104994 w 109554"/>
                  <a:gd name="connsiteY15" fmla="*/ 33623 h 118395"/>
                  <a:gd name="connsiteX16" fmla="*/ 109555 w 109554"/>
                  <a:gd name="connsiteY16" fmla="*/ 59246 h 118395"/>
                  <a:gd name="connsiteX17" fmla="*/ 21379 w 109554"/>
                  <a:gd name="connsiteY17" fmla="*/ 59246 h 118395"/>
                  <a:gd name="connsiteX18" fmla="*/ 23659 w 109554"/>
                  <a:gd name="connsiteY18" fmla="*/ 76200 h 118395"/>
                  <a:gd name="connsiteX19" fmla="*/ 30215 w 109554"/>
                  <a:gd name="connsiteY19" fmla="*/ 89059 h 118395"/>
                  <a:gd name="connsiteX20" fmla="*/ 40762 w 109554"/>
                  <a:gd name="connsiteY20" fmla="*/ 97345 h 118395"/>
                  <a:gd name="connsiteX21" fmla="*/ 54730 w 109554"/>
                  <a:gd name="connsiteY21" fmla="*/ 100298 h 118395"/>
                  <a:gd name="connsiteX22" fmla="*/ 68602 w 109554"/>
                  <a:gd name="connsiteY22" fmla="*/ 97345 h 118395"/>
                  <a:gd name="connsiteX23" fmla="*/ 79149 w 109554"/>
                  <a:gd name="connsiteY23" fmla="*/ 89059 h 118395"/>
                  <a:gd name="connsiteX24" fmla="*/ 85706 w 109554"/>
                  <a:gd name="connsiteY24" fmla="*/ 76200 h 118395"/>
                  <a:gd name="connsiteX25" fmla="*/ 87986 w 109554"/>
                  <a:gd name="connsiteY25" fmla="*/ 59246 h 118395"/>
                  <a:gd name="connsiteX26" fmla="*/ 85706 w 109554"/>
                  <a:gd name="connsiteY26" fmla="*/ 42291 h 118395"/>
                  <a:gd name="connsiteX27" fmla="*/ 79149 w 109554"/>
                  <a:gd name="connsiteY27" fmla="*/ 29337 h 118395"/>
                  <a:gd name="connsiteX28" fmla="*/ 68602 w 109554"/>
                  <a:gd name="connsiteY28" fmla="*/ 21050 h 118395"/>
                  <a:gd name="connsiteX29" fmla="*/ 54730 w 109554"/>
                  <a:gd name="connsiteY29" fmla="*/ 18098 h 118395"/>
                  <a:gd name="connsiteX30" fmla="*/ 40762 w 109554"/>
                  <a:gd name="connsiteY30" fmla="*/ 21050 h 118395"/>
                  <a:gd name="connsiteX31" fmla="*/ 30215 w 109554"/>
                  <a:gd name="connsiteY31" fmla="*/ 29432 h 118395"/>
                  <a:gd name="connsiteX32" fmla="*/ 23659 w 109554"/>
                  <a:gd name="connsiteY32" fmla="*/ 42291 h 118395"/>
                  <a:gd name="connsiteX33" fmla="*/ 21379 w 109554"/>
                  <a:gd name="connsiteY33" fmla="*/ 59246 h 11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9554" h="118395">
                    <a:moveTo>
                      <a:pt x="109555" y="59246"/>
                    </a:moveTo>
                    <a:cubicBezTo>
                      <a:pt x="109555" y="68961"/>
                      <a:pt x="108130" y="77534"/>
                      <a:pt x="105279" y="84868"/>
                    </a:cubicBezTo>
                    <a:cubicBezTo>
                      <a:pt x="102428" y="92297"/>
                      <a:pt x="98533" y="98489"/>
                      <a:pt x="93497" y="103441"/>
                    </a:cubicBezTo>
                    <a:cubicBezTo>
                      <a:pt x="88556" y="108394"/>
                      <a:pt x="82760" y="112109"/>
                      <a:pt x="76109" y="114586"/>
                    </a:cubicBezTo>
                    <a:cubicBezTo>
                      <a:pt x="69457" y="117062"/>
                      <a:pt x="62426" y="118396"/>
                      <a:pt x="54920" y="118396"/>
                    </a:cubicBezTo>
                    <a:cubicBezTo>
                      <a:pt x="47413" y="118396"/>
                      <a:pt x="40382" y="117157"/>
                      <a:pt x="33636" y="114586"/>
                    </a:cubicBezTo>
                    <a:cubicBezTo>
                      <a:pt x="26985" y="112109"/>
                      <a:pt x="21189" y="108299"/>
                      <a:pt x="16153" y="103441"/>
                    </a:cubicBezTo>
                    <a:cubicBezTo>
                      <a:pt x="11212" y="98489"/>
                      <a:pt x="7317" y="92297"/>
                      <a:pt x="4371" y="84868"/>
                    </a:cubicBezTo>
                    <a:cubicBezTo>
                      <a:pt x="1425" y="77438"/>
                      <a:pt x="0" y="68866"/>
                      <a:pt x="0" y="59246"/>
                    </a:cubicBezTo>
                    <a:cubicBezTo>
                      <a:pt x="0" y="49625"/>
                      <a:pt x="1520" y="41053"/>
                      <a:pt x="4371" y="33623"/>
                    </a:cubicBezTo>
                    <a:cubicBezTo>
                      <a:pt x="7317" y="26289"/>
                      <a:pt x="11307" y="20098"/>
                      <a:pt x="16343" y="15050"/>
                    </a:cubicBezTo>
                    <a:cubicBezTo>
                      <a:pt x="21379" y="10001"/>
                      <a:pt x="27270" y="6287"/>
                      <a:pt x="33826" y="3810"/>
                    </a:cubicBezTo>
                    <a:cubicBezTo>
                      <a:pt x="40477" y="1333"/>
                      <a:pt x="47509" y="0"/>
                      <a:pt x="54825" y="0"/>
                    </a:cubicBezTo>
                    <a:cubicBezTo>
                      <a:pt x="62141" y="0"/>
                      <a:pt x="69172" y="1238"/>
                      <a:pt x="75824" y="3810"/>
                    </a:cubicBezTo>
                    <a:cubicBezTo>
                      <a:pt x="82475" y="6287"/>
                      <a:pt x="88271" y="10096"/>
                      <a:pt x="93212" y="15050"/>
                    </a:cubicBezTo>
                    <a:cubicBezTo>
                      <a:pt x="98153" y="20098"/>
                      <a:pt x="102048" y="26194"/>
                      <a:pt x="104994" y="33623"/>
                    </a:cubicBezTo>
                    <a:cubicBezTo>
                      <a:pt x="108034" y="40958"/>
                      <a:pt x="109555" y="49530"/>
                      <a:pt x="109555" y="59246"/>
                    </a:cubicBezTo>
                    <a:close/>
                    <a:moveTo>
                      <a:pt x="21379" y="59246"/>
                    </a:moveTo>
                    <a:cubicBezTo>
                      <a:pt x="21379" y="65437"/>
                      <a:pt x="22139" y="71056"/>
                      <a:pt x="23659" y="76200"/>
                    </a:cubicBezTo>
                    <a:cubicBezTo>
                      <a:pt x="25179" y="81248"/>
                      <a:pt x="27365" y="85535"/>
                      <a:pt x="30215" y="89059"/>
                    </a:cubicBezTo>
                    <a:cubicBezTo>
                      <a:pt x="33066" y="92583"/>
                      <a:pt x="36582" y="95345"/>
                      <a:pt x="40762" y="97345"/>
                    </a:cubicBezTo>
                    <a:cubicBezTo>
                      <a:pt x="44848" y="99346"/>
                      <a:pt x="49599" y="100298"/>
                      <a:pt x="54730" y="100298"/>
                    </a:cubicBezTo>
                    <a:cubicBezTo>
                      <a:pt x="59861" y="100298"/>
                      <a:pt x="64422" y="99346"/>
                      <a:pt x="68602" y="97345"/>
                    </a:cubicBezTo>
                    <a:cubicBezTo>
                      <a:pt x="72688" y="95345"/>
                      <a:pt x="76204" y="92678"/>
                      <a:pt x="79149" y="89059"/>
                    </a:cubicBezTo>
                    <a:cubicBezTo>
                      <a:pt x="82000" y="85535"/>
                      <a:pt x="84185" y="81248"/>
                      <a:pt x="85706" y="76200"/>
                    </a:cubicBezTo>
                    <a:cubicBezTo>
                      <a:pt x="87226" y="71152"/>
                      <a:pt x="87986" y="65532"/>
                      <a:pt x="87986" y="59246"/>
                    </a:cubicBezTo>
                    <a:cubicBezTo>
                      <a:pt x="87986" y="52959"/>
                      <a:pt x="87226" y="47435"/>
                      <a:pt x="85706" y="42291"/>
                    </a:cubicBezTo>
                    <a:cubicBezTo>
                      <a:pt x="84185" y="37243"/>
                      <a:pt x="82000" y="32956"/>
                      <a:pt x="79149" y="29337"/>
                    </a:cubicBezTo>
                    <a:cubicBezTo>
                      <a:pt x="76299" y="25813"/>
                      <a:pt x="72783" y="23050"/>
                      <a:pt x="68602" y="21050"/>
                    </a:cubicBezTo>
                    <a:cubicBezTo>
                      <a:pt x="64517" y="19050"/>
                      <a:pt x="59861" y="18098"/>
                      <a:pt x="54730" y="18098"/>
                    </a:cubicBezTo>
                    <a:cubicBezTo>
                      <a:pt x="49504" y="18098"/>
                      <a:pt x="44848" y="19050"/>
                      <a:pt x="40762" y="21050"/>
                    </a:cubicBezTo>
                    <a:cubicBezTo>
                      <a:pt x="36677" y="23050"/>
                      <a:pt x="33161" y="25813"/>
                      <a:pt x="30215" y="29432"/>
                    </a:cubicBezTo>
                    <a:cubicBezTo>
                      <a:pt x="27270" y="33052"/>
                      <a:pt x="25179" y="37338"/>
                      <a:pt x="23659" y="42291"/>
                    </a:cubicBezTo>
                    <a:cubicBezTo>
                      <a:pt x="22139" y="47339"/>
                      <a:pt x="21379" y="52959"/>
                      <a:pt x="21379" y="59246"/>
                    </a:cubicBezTo>
                    <a:close/>
                  </a:path>
                </a:pathLst>
              </a:custGeom>
              <a:solidFill>
                <a:srgbClr val="7F8385"/>
              </a:solidFill>
              <a:ln w="9502" cap="flat">
                <a:noFill/>
                <a:prstDash val="solid"/>
                <a:miter/>
              </a:ln>
            </p:spPr>
            <p:txBody>
              <a:bodyPr rtlCol="0" anchor="ctr"/>
              <a:lstStyle/>
              <a:p>
                <a:endParaRPr lang="x-none"/>
              </a:p>
            </p:txBody>
          </p:sp>
          <p:sp>
            <p:nvSpPr>
              <p:cNvPr id="38" name="Freeform 37">
                <a:extLst>
                  <a:ext uri="{FF2B5EF4-FFF2-40B4-BE49-F238E27FC236}">
                    <a16:creationId xmlns:a16="http://schemas.microsoft.com/office/drawing/2014/main" id="{96A506C8-984E-7C46-96D3-4B76DD4522A7}"/>
                  </a:ext>
                </a:extLst>
              </p:cNvPr>
              <p:cNvSpPr/>
              <p:nvPr/>
            </p:nvSpPr>
            <p:spPr>
              <a:xfrm>
                <a:off x="6822310" y="2710814"/>
                <a:ext cx="123427" cy="113252"/>
              </a:xfrm>
              <a:custGeom>
                <a:avLst/>
                <a:gdLst>
                  <a:gd name="connsiteX0" fmla="*/ 27745 w 123427"/>
                  <a:gd name="connsiteY0" fmla="*/ 0 h 113252"/>
                  <a:gd name="connsiteX1" fmla="*/ 35727 w 123427"/>
                  <a:gd name="connsiteY1" fmla="*/ 15145 h 113252"/>
                  <a:gd name="connsiteX2" fmla="*/ 44658 w 123427"/>
                  <a:gd name="connsiteY2" fmla="*/ 34004 h 113252"/>
                  <a:gd name="connsiteX3" fmla="*/ 53685 w 123427"/>
                  <a:gd name="connsiteY3" fmla="*/ 54102 h 113252"/>
                  <a:gd name="connsiteX4" fmla="*/ 61951 w 123427"/>
                  <a:gd name="connsiteY4" fmla="*/ 72961 h 113252"/>
                  <a:gd name="connsiteX5" fmla="*/ 70123 w 123427"/>
                  <a:gd name="connsiteY5" fmla="*/ 54102 h 113252"/>
                  <a:gd name="connsiteX6" fmla="*/ 79054 w 123427"/>
                  <a:gd name="connsiteY6" fmla="*/ 34004 h 113252"/>
                  <a:gd name="connsiteX7" fmla="*/ 87986 w 123427"/>
                  <a:gd name="connsiteY7" fmla="*/ 15145 h 113252"/>
                  <a:gd name="connsiteX8" fmla="*/ 95967 w 123427"/>
                  <a:gd name="connsiteY8" fmla="*/ 0 h 113252"/>
                  <a:gd name="connsiteX9" fmla="*/ 114591 w 123427"/>
                  <a:gd name="connsiteY9" fmla="*/ 0 h 113252"/>
                  <a:gd name="connsiteX10" fmla="*/ 117441 w 123427"/>
                  <a:gd name="connsiteY10" fmla="*/ 26384 h 113252"/>
                  <a:gd name="connsiteX11" fmla="*/ 119816 w 123427"/>
                  <a:gd name="connsiteY11" fmla="*/ 54959 h 113252"/>
                  <a:gd name="connsiteX12" fmla="*/ 121812 w 123427"/>
                  <a:gd name="connsiteY12" fmla="*/ 84392 h 113252"/>
                  <a:gd name="connsiteX13" fmla="*/ 123427 w 123427"/>
                  <a:gd name="connsiteY13" fmla="*/ 113252 h 113252"/>
                  <a:gd name="connsiteX14" fmla="*/ 103188 w 123427"/>
                  <a:gd name="connsiteY14" fmla="*/ 113252 h 113252"/>
                  <a:gd name="connsiteX15" fmla="*/ 101573 w 123427"/>
                  <a:gd name="connsiteY15" fmla="*/ 72581 h 113252"/>
                  <a:gd name="connsiteX16" fmla="*/ 98818 w 123427"/>
                  <a:gd name="connsiteY16" fmla="*/ 32004 h 113252"/>
                  <a:gd name="connsiteX17" fmla="*/ 94542 w 123427"/>
                  <a:gd name="connsiteY17" fmla="*/ 40958 h 113252"/>
                  <a:gd name="connsiteX18" fmla="*/ 89316 w 123427"/>
                  <a:gd name="connsiteY18" fmla="*/ 52292 h 113252"/>
                  <a:gd name="connsiteX19" fmla="*/ 83710 w 123427"/>
                  <a:gd name="connsiteY19" fmla="*/ 64960 h 113252"/>
                  <a:gd name="connsiteX20" fmla="*/ 78199 w 123427"/>
                  <a:gd name="connsiteY20" fmla="*/ 77629 h 113252"/>
                  <a:gd name="connsiteX21" fmla="*/ 73258 w 123427"/>
                  <a:gd name="connsiteY21" fmla="*/ 89059 h 113252"/>
                  <a:gd name="connsiteX22" fmla="*/ 69362 w 123427"/>
                  <a:gd name="connsiteY22" fmla="*/ 98107 h 113252"/>
                  <a:gd name="connsiteX23" fmla="*/ 54065 w 123427"/>
                  <a:gd name="connsiteY23" fmla="*/ 98107 h 113252"/>
                  <a:gd name="connsiteX24" fmla="*/ 50169 w 123427"/>
                  <a:gd name="connsiteY24" fmla="*/ 88964 h 113252"/>
                  <a:gd name="connsiteX25" fmla="*/ 45228 w 123427"/>
                  <a:gd name="connsiteY25" fmla="*/ 77438 h 113252"/>
                  <a:gd name="connsiteX26" fmla="*/ 39717 w 123427"/>
                  <a:gd name="connsiteY26" fmla="*/ 64770 h 113252"/>
                  <a:gd name="connsiteX27" fmla="*/ 34111 w 123427"/>
                  <a:gd name="connsiteY27" fmla="*/ 52197 h 113252"/>
                  <a:gd name="connsiteX28" fmla="*/ 28885 w 123427"/>
                  <a:gd name="connsiteY28" fmla="*/ 40862 h 113252"/>
                  <a:gd name="connsiteX29" fmla="*/ 24609 w 123427"/>
                  <a:gd name="connsiteY29" fmla="*/ 31909 h 113252"/>
                  <a:gd name="connsiteX30" fmla="*/ 21854 w 123427"/>
                  <a:gd name="connsiteY30" fmla="*/ 72485 h 113252"/>
                  <a:gd name="connsiteX31" fmla="*/ 20239 w 123427"/>
                  <a:gd name="connsiteY31" fmla="*/ 113157 h 113252"/>
                  <a:gd name="connsiteX32" fmla="*/ 0 w 123427"/>
                  <a:gd name="connsiteY32" fmla="*/ 113157 h 113252"/>
                  <a:gd name="connsiteX33" fmla="*/ 1615 w 123427"/>
                  <a:gd name="connsiteY33" fmla="*/ 84106 h 113252"/>
                  <a:gd name="connsiteX34" fmla="*/ 3611 w 123427"/>
                  <a:gd name="connsiteY34" fmla="*/ 54293 h 113252"/>
                  <a:gd name="connsiteX35" fmla="*/ 5986 w 123427"/>
                  <a:gd name="connsiteY35" fmla="*/ 25622 h 113252"/>
                  <a:gd name="connsiteX36" fmla="*/ 8837 w 123427"/>
                  <a:gd name="connsiteY36" fmla="*/ 0 h 113252"/>
                  <a:gd name="connsiteX37" fmla="*/ 27745 w 123427"/>
                  <a:gd name="connsiteY37" fmla="*/ 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3427" h="113252">
                    <a:moveTo>
                      <a:pt x="27745" y="0"/>
                    </a:moveTo>
                    <a:cubicBezTo>
                      <a:pt x="30120" y="4191"/>
                      <a:pt x="32781" y="9239"/>
                      <a:pt x="35727" y="15145"/>
                    </a:cubicBezTo>
                    <a:cubicBezTo>
                      <a:pt x="38672" y="21146"/>
                      <a:pt x="41618" y="27432"/>
                      <a:pt x="44658" y="34004"/>
                    </a:cubicBezTo>
                    <a:cubicBezTo>
                      <a:pt x="47698" y="40577"/>
                      <a:pt x="50739" y="47339"/>
                      <a:pt x="53685" y="54102"/>
                    </a:cubicBezTo>
                    <a:cubicBezTo>
                      <a:pt x="56725" y="60865"/>
                      <a:pt x="59386" y="67151"/>
                      <a:pt x="61951" y="72961"/>
                    </a:cubicBezTo>
                    <a:cubicBezTo>
                      <a:pt x="64422" y="67151"/>
                      <a:pt x="67177" y="60865"/>
                      <a:pt x="70123" y="54102"/>
                    </a:cubicBezTo>
                    <a:cubicBezTo>
                      <a:pt x="73068" y="47339"/>
                      <a:pt x="76014" y="40577"/>
                      <a:pt x="79054" y="34004"/>
                    </a:cubicBezTo>
                    <a:cubicBezTo>
                      <a:pt x="82095" y="27432"/>
                      <a:pt x="85135" y="21146"/>
                      <a:pt x="87986" y="15145"/>
                    </a:cubicBezTo>
                    <a:cubicBezTo>
                      <a:pt x="90931" y="9144"/>
                      <a:pt x="93592" y="4096"/>
                      <a:pt x="95967" y="0"/>
                    </a:cubicBezTo>
                    <a:lnTo>
                      <a:pt x="114591" y="0"/>
                    </a:lnTo>
                    <a:cubicBezTo>
                      <a:pt x="115541" y="8287"/>
                      <a:pt x="116491" y="17050"/>
                      <a:pt x="117441" y="26384"/>
                    </a:cubicBezTo>
                    <a:cubicBezTo>
                      <a:pt x="118296" y="35719"/>
                      <a:pt x="119152" y="45244"/>
                      <a:pt x="119816" y="54959"/>
                    </a:cubicBezTo>
                    <a:cubicBezTo>
                      <a:pt x="120577" y="64675"/>
                      <a:pt x="121242" y="74486"/>
                      <a:pt x="121812" y="84392"/>
                    </a:cubicBezTo>
                    <a:cubicBezTo>
                      <a:pt x="122382" y="94298"/>
                      <a:pt x="122952" y="103823"/>
                      <a:pt x="123427" y="113252"/>
                    </a:cubicBezTo>
                    <a:lnTo>
                      <a:pt x="103188" y="113252"/>
                    </a:lnTo>
                    <a:cubicBezTo>
                      <a:pt x="102713" y="100108"/>
                      <a:pt x="102239" y="86487"/>
                      <a:pt x="101573" y="72581"/>
                    </a:cubicBezTo>
                    <a:cubicBezTo>
                      <a:pt x="101003" y="58674"/>
                      <a:pt x="100053" y="45148"/>
                      <a:pt x="98818" y="32004"/>
                    </a:cubicBezTo>
                    <a:cubicBezTo>
                      <a:pt x="97582" y="34481"/>
                      <a:pt x="96252" y="37529"/>
                      <a:pt x="94542" y="40958"/>
                    </a:cubicBezTo>
                    <a:cubicBezTo>
                      <a:pt x="92927" y="44482"/>
                      <a:pt x="91216" y="48197"/>
                      <a:pt x="89316" y="52292"/>
                    </a:cubicBezTo>
                    <a:cubicBezTo>
                      <a:pt x="87511" y="56388"/>
                      <a:pt x="85611" y="60579"/>
                      <a:pt x="83710" y="64960"/>
                    </a:cubicBezTo>
                    <a:cubicBezTo>
                      <a:pt x="81810" y="69342"/>
                      <a:pt x="80004" y="73533"/>
                      <a:pt x="78199" y="77629"/>
                    </a:cubicBezTo>
                    <a:cubicBezTo>
                      <a:pt x="76394" y="81724"/>
                      <a:pt x="74778" y="85535"/>
                      <a:pt x="73258" y="89059"/>
                    </a:cubicBezTo>
                    <a:cubicBezTo>
                      <a:pt x="71738" y="92583"/>
                      <a:pt x="70408" y="95631"/>
                      <a:pt x="69362" y="98107"/>
                    </a:cubicBezTo>
                    <a:lnTo>
                      <a:pt x="54065" y="98107"/>
                    </a:lnTo>
                    <a:cubicBezTo>
                      <a:pt x="53019" y="95631"/>
                      <a:pt x="51689" y="92583"/>
                      <a:pt x="50169" y="88964"/>
                    </a:cubicBezTo>
                    <a:cubicBezTo>
                      <a:pt x="48649" y="85344"/>
                      <a:pt x="47034" y="81534"/>
                      <a:pt x="45228" y="77438"/>
                    </a:cubicBezTo>
                    <a:cubicBezTo>
                      <a:pt x="43423" y="73343"/>
                      <a:pt x="41618" y="69152"/>
                      <a:pt x="39717" y="64770"/>
                    </a:cubicBezTo>
                    <a:cubicBezTo>
                      <a:pt x="37817" y="60389"/>
                      <a:pt x="35916" y="56198"/>
                      <a:pt x="34111" y="52197"/>
                    </a:cubicBezTo>
                    <a:cubicBezTo>
                      <a:pt x="32211" y="48197"/>
                      <a:pt x="30500" y="44387"/>
                      <a:pt x="28885" y="40862"/>
                    </a:cubicBezTo>
                    <a:cubicBezTo>
                      <a:pt x="27270" y="37338"/>
                      <a:pt x="25845" y="34385"/>
                      <a:pt x="24609" y="31909"/>
                    </a:cubicBezTo>
                    <a:cubicBezTo>
                      <a:pt x="23374" y="44958"/>
                      <a:pt x="22519" y="58483"/>
                      <a:pt x="21854" y="72485"/>
                    </a:cubicBezTo>
                    <a:cubicBezTo>
                      <a:pt x="21284" y="86392"/>
                      <a:pt x="20714" y="100013"/>
                      <a:pt x="20239" y="113157"/>
                    </a:cubicBezTo>
                    <a:lnTo>
                      <a:pt x="0" y="113157"/>
                    </a:lnTo>
                    <a:cubicBezTo>
                      <a:pt x="475" y="103823"/>
                      <a:pt x="950" y="94107"/>
                      <a:pt x="1615" y="84106"/>
                    </a:cubicBezTo>
                    <a:cubicBezTo>
                      <a:pt x="2185" y="74105"/>
                      <a:pt x="2850" y="64198"/>
                      <a:pt x="3611" y="54293"/>
                    </a:cubicBezTo>
                    <a:cubicBezTo>
                      <a:pt x="4276" y="44387"/>
                      <a:pt x="5131" y="34862"/>
                      <a:pt x="5986" y="25622"/>
                    </a:cubicBezTo>
                    <a:cubicBezTo>
                      <a:pt x="6841" y="16383"/>
                      <a:pt x="7791" y="7810"/>
                      <a:pt x="8837" y="0"/>
                    </a:cubicBezTo>
                    <a:lnTo>
                      <a:pt x="27745" y="0"/>
                    </a:lnTo>
                    <a:close/>
                  </a:path>
                </a:pathLst>
              </a:custGeom>
              <a:solidFill>
                <a:srgbClr val="7F8385"/>
              </a:solidFill>
              <a:ln w="9502" cap="flat">
                <a:noFill/>
                <a:prstDash val="solid"/>
                <a:miter/>
              </a:ln>
            </p:spPr>
            <p:txBody>
              <a:bodyPr rtlCol="0" anchor="ctr"/>
              <a:lstStyle/>
              <a:p>
                <a:endParaRPr lang="x-none"/>
              </a:p>
            </p:txBody>
          </p:sp>
          <p:sp>
            <p:nvSpPr>
              <p:cNvPr id="39" name="Freeform 38">
                <a:extLst>
                  <a:ext uri="{FF2B5EF4-FFF2-40B4-BE49-F238E27FC236}">
                    <a16:creationId xmlns:a16="http://schemas.microsoft.com/office/drawing/2014/main" id="{20D39578-3D3D-694E-A45C-943623AD8D48}"/>
                  </a:ext>
                </a:extLst>
              </p:cNvPr>
              <p:cNvSpPr/>
              <p:nvPr/>
            </p:nvSpPr>
            <p:spPr>
              <a:xfrm>
                <a:off x="6969397" y="2709672"/>
                <a:ext cx="82759" cy="114299"/>
              </a:xfrm>
              <a:custGeom>
                <a:avLst/>
                <a:gdLst>
                  <a:gd name="connsiteX0" fmla="*/ 31926 w 82759"/>
                  <a:gd name="connsiteY0" fmla="*/ 0 h 114299"/>
                  <a:gd name="connsiteX1" fmla="*/ 69647 w 82759"/>
                  <a:gd name="connsiteY1" fmla="*/ 8953 h 114299"/>
                  <a:gd name="connsiteX2" fmla="*/ 82760 w 82759"/>
                  <a:gd name="connsiteY2" fmla="*/ 37052 h 114299"/>
                  <a:gd name="connsiteX3" fmla="*/ 79244 w 82759"/>
                  <a:gd name="connsiteY3" fmla="*/ 54102 h 114299"/>
                  <a:gd name="connsiteX4" fmla="*/ 69077 w 82759"/>
                  <a:gd name="connsiteY4" fmla="*/ 65722 h 114299"/>
                  <a:gd name="connsiteX5" fmla="*/ 52829 w 82759"/>
                  <a:gd name="connsiteY5" fmla="*/ 72295 h 114299"/>
                  <a:gd name="connsiteX6" fmla="*/ 30785 w 82759"/>
                  <a:gd name="connsiteY6" fmla="*/ 74390 h 114299"/>
                  <a:gd name="connsiteX7" fmla="*/ 20523 w 82759"/>
                  <a:gd name="connsiteY7" fmla="*/ 74390 h 114299"/>
                  <a:gd name="connsiteX8" fmla="*/ 20523 w 82759"/>
                  <a:gd name="connsiteY8" fmla="*/ 114300 h 114299"/>
                  <a:gd name="connsiteX9" fmla="*/ 0 w 82759"/>
                  <a:gd name="connsiteY9" fmla="*/ 114300 h 114299"/>
                  <a:gd name="connsiteX10" fmla="*/ 0 w 82759"/>
                  <a:gd name="connsiteY10" fmla="*/ 2667 h 114299"/>
                  <a:gd name="connsiteX11" fmla="*/ 15868 w 82759"/>
                  <a:gd name="connsiteY11" fmla="*/ 476 h 114299"/>
                  <a:gd name="connsiteX12" fmla="*/ 31926 w 82759"/>
                  <a:gd name="connsiteY12" fmla="*/ 0 h 114299"/>
                  <a:gd name="connsiteX13" fmla="*/ 33446 w 82759"/>
                  <a:gd name="connsiteY13" fmla="*/ 17812 h 114299"/>
                  <a:gd name="connsiteX14" fmla="*/ 20619 w 82759"/>
                  <a:gd name="connsiteY14" fmla="*/ 18288 h 114299"/>
                  <a:gd name="connsiteX15" fmla="*/ 20619 w 82759"/>
                  <a:gd name="connsiteY15" fmla="*/ 56864 h 114299"/>
                  <a:gd name="connsiteX16" fmla="*/ 30596 w 82759"/>
                  <a:gd name="connsiteY16" fmla="*/ 56864 h 114299"/>
                  <a:gd name="connsiteX17" fmla="*/ 53400 w 82759"/>
                  <a:gd name="connsiteY17" fmla="*/ 52673 h 114299"/>
                  <a:gd name="connsiteX18" fmla="*/ 61381 w 82759"/>
                  <a:gd name="connsiteY18" fmla="*/ 36862 h 114299"/>
                  <a:gd name="connsiteX19" fmla="*/ 59291 w 82759"/>
                  <a:gd name="connsiteY19" fmla="*/ 27527 h 114299"/>
                  <a:gd name="connsiteX20" fmla="*/ 53400 w 82759"/>
                  <a:gd name="connsiteY20" fmla="*/ 21622 h 114299"/>
                  <a:gd name="connsiteX21" fmla="*/ 44563 w 82759"/>
                  <a:gd name="connsiteY21" fmla="*/ 18574 h 114299"/>
                  <a:gd name="connsiteX22" fmla="*/ 33446 w 82759"/>
                  <a:gd name="connsiteY22" fmla="*/ 17812 h 114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2759" h="114299">
                    <a:moveTo>
                      <a:pt x="31926" y="0"/>
                    </a:moveTo>
                    <a:cubicBezTo>
                      <a:pt x="48364" y="0"/>
                      <a:pt x="60906" y="2953"/>
                      <a:pt x="69647" y="8953"/>
                    </a:cubicBezTo>
                    <a:cubicBezTo>
                      <a:pt x="78389" y="14954"/>
                      <a:pt x="82760" y="24289"/>
                      <a:pt x="82760" y="37052"/>
                    </a:cubicBezTo>
                    <a:cubicBezTo>
                      <a:pt x="82760" y="43720"/>
                      <a:pt x="81620" y="49435"/>
                      <a:pt x="79244" y="54102"/>
                    </a:cubicBezTo>
                    <a:cubicBezTo>
                      <a:pt x="76964" y="58865"/>
                      <a:pt x="73543" y="62674"/>
                      <a:pt x="69077" y="65722"/>
                    </a:cubicBezTo>
                    <a:cubicBezTo>
                      <a:pt x="64612" y="68675"/>
                      <a:pt x="59195" y="70961"/>
                      <a:pt x="52829" y="72295"/>
                    </a:cubicBezTo>
                    <a:cubicBezTo>
                      <a:pt x="46463" y="73723"/>
                      <a:pt x="39052" y="74390"/>
                      <a:pt x="30785" y="74390"/>
                    </a:cubicBezTo>
                    <a:lnTo>
                      <a:pt x="20523" y="74390"/>
                    </a:lnTo>
                    <a:lnTo>
                      <a:pt x="20523" y="114300"/>
                    </a:lnTo>
                    <a:lnTo>
                      <a:pt x="0" y="114300"/>
                    </a:lnTo>
                    <a:lnTo>
                      <a:pt x="0" y="2667"/>
                    </a:lnTo>
                    <a:cubicBezTo>
                      <a:pt x="4751" y="1619"/>
                      <a:pt x="10072" y="857"/>
                      <a:pt x="15868" y="476"/>
                    </a:cubicBezTo>
                    <a:cubicBezTo>
                      <a:pt x="21759" y="190"/>
                      <a:pt x="27080" y="0"/>
                      <a:pt x="31926" y="0"/>
                    </a:cubicBezTo>
                    <a:close/>
                    <a:moveTo>
                      <a:pt x="33446" y="17812"/>
                    </a:moveTo>
                    <a:cubicBezTo>
                      <a:pt x="28220" y="17812"/>
                      <a:pt x="23944" y="18002"/>
                      <a:pt x="20619" y="18288"/>
                    </a:cubicBezTo>
                    <a:lnTo>
                      <a:pt x="20619" y="56864"/>
                    </a:lnTo>
                    <a:lnTo>
                      <a:pt x="30596" y="56864"/>
                    </a:lnTo>
                    <a:cubicBezTo>
                      <a:pt x="40477" y="56864"/>
                      <a:pt x="48079" y="55435"/>
                      <a:pt x="53400" y="52673"/>
                    </a:cubicBezTo>
                    <a:cubicBezTo>
                      <a:pt x="58721" y="49911"/>
                      <a:pt x="61381" y="44672"/>
                      <a:pt x="61381" y="36862"/>
                    </a:cubicBezTo>
                    <a:cubicBezTo>
                      <a:pt x="61381" y="33147"/>
                      <a:pt x="60716" y="30099"/>
                      <a:pt x="59291" y="27527"/>
                    </a:cubicBezTo>
                    <a:cubicBezTo>
                      <a:pt x="57865" y="25051"/>
                      <a:pt x="55870" y="23050"/>
                      <a:pt x="53400" y="21622"/>
                    </a:cubicBezTo>
                    <a:cubicBezTo>
                      <a:pt x="50929" y="20193"/>
                      <a:pt x="47984" y="19240"/>
                      <a:pt x="44563" y="18574"/>
                    </a:cubicBezTo>
                    <a:cubicBezTo>
                      <a:pt x="41047" y="18097"/>
                      <a:pt x="37342" y="17812"/>
                      <a:pt x="33446" y="17812"/>
                    </a:cubicBezTo>
                    <a:close/>
                  </a:path>
                </a:pathLst>
              </a:custGeom>
              <a:solidFill>
                <a:srgbClr val="7F8385"/>
              </a:solidFill>
              <a:ln w="9502" cap="flat">
                <a:noFill/>
                <a:prstDash val="solid"/>
                <a:miter/>
              </a:ln>
            </p:spPr>
            <p:txBody>
              <a:bodyPr rtlCol="0" anchor="ctr"/>
              <a:lstStyle/>
              <a:p>
                <a:endParaRPr lang="x-none"/>
              </a:p>
            </p:txBody>
          </p:sp>
          <p:sp>
            <p:nvSpPr>
              <p:cNvPr id="40" name="Freeform 39">
                <a:extLst>
                  <a:ext uri="{FF2B5EF4-FFF2-40B4-BE49-F238E27FC236}">
                    <a16:creationId xmlns:a16="http://schemas.microsoft.com/office/drawing/2014/main" id="{6B33FD33-4E65-9748-9D95-BBB75B21885C}"/>
                  </a:ext>
                </a:extLst>
              </p:cNvPr>
              <p:cNvSpPr/>
              <p:nvPr/>
            </p:nvSpPr>
            <p:spPr>
              <a:xfrm>
                <a:off x="7070115" y="2710814"/>
                <a:ext cx="89126" cy="115728"/>
              </a:xfrm>
              <a:custGeom>
                <a:avLst/>
                <a:gdLst>
                  <a:gd name="connsiteX0" fmla="*/ 44278 w 89126"/>
                  <a:gd name="connsiteY0" fmla="*/ 115729 h 115728"/>
                  <a:gd name="connsiteX1" fmla="*/ 24419 w 89126"/>
                  <a:gd name="connsiteY1" fmla="*/ 112395 h 115728"/>
                  <a:gd name="connsiteX2" fmla="*/ 10642 w 89126"/>
                  <a:gd name="connsiteY2" fmla="*/ 102965 h 115728"/>
                  <a:gd name="connsiteX3" fmla="*/ 2566 w 89126"/>
                  <a:gd name="connsiteY3" fmla="*/ 88773 h 115728"/>
                  <a:gd name="connsiteX4" fmla="*/ 0 w 89126"/>
                  <a:gd name="connsiteY4" fmla="*/ 70771 h 115728"/>
                  <a:gd name="connsiteX5" fmla="*/ 0 w 89126"/>
                  <a:gd name="connsiteY5" fmla="*/ 0 h 115728"/>
                  <a:gd name="connsiteX6" fmla="*/ 20714 w 89126"/>
                  <a:gd name="connsiteY6" fmla="*/ 0 h 115728"/>
                  <a:gd name="connsiteX7" fmla="*/ 20714 w 89126"/>
                  <a:gd name="connsiteY7" fmla="*/ 68771 h 115728"/>
                  <a:gd name="connsiteX8" fmla="*/ 22424 w 89126"/>
                  <a:gd name="connsiteY8" fmla="*/ 81915 h 115728"/>
                  <a:gd name="connsiteX9" fmla="*/ 27270 w 89126"/>
                  <a:gd name="connsiteY9" fmla="*/ 90773 h 115728"/>
                  <a:gd name="connsiteX10" fmla="*/ 34776 w 89126"/>
                  <a:gd name="connsiteY10" fmla="*/ 95822 h 115728"/>
                  <a:gd name="connsiteX11" fmla="*/ 44468 w 89126"/>
                  <a:gd name="connsiteY11" fmla="*/ 97441 h 115728"/>
                  <a:gd name="connsiteX12" fmla="*/ 54255 w 89126"/>
                  <a:gd name="connsiteY12" fmla="*/ 95822 h 115728"/>
                  <a:gd name="connsiteX13" fmla="*/ 61856 w 89126"/>
                  <a:gd name="connsiteY13" fmla="*/ 90773 h 115728"/>
                  <a:gd name="connsiteX14" fmla="*/ 66702 w 89126"/>
                  <a:gd name="connsiteY14" fmla="*/ 81915 h 115728"/>
                  <a:gd name="connsiteX15" fmla="*/ 68412 w 89126"/>
                  <a:gd name="connsiteY15" fmla="*/ 68771 h 115728"/>
                  <a:gd name="connsiteX16" fmla="*/ 68412 w 89126"/>
                  <a:gd name="connsiteY16" fmla="*/ 0 h 115728"/>
                  <a:gd name="connsiteX17" fmla="*/ 89126 w 89126"/>
                  <a:gd name="connsiteY17" fmla="*/ 0 h 115728"/>
                  <a:gd name="connsiteX18" fmla="*/ 89126 w 89126"/>
                  <a:gd name="connsiteY18" fmla="*/ 70771 h 115728"/>
                  <a:gd name="connsiteX19" fmla="*/ 86466 w 89126"/>
                  <a:gd name="connsiteY19" fmla="*/ 88773 h 115728"/>
                  <a:gd name="connsiteX20" fmla="*/ 78294 w 89126"/>
                  <a:gd name="connsiteY20" fmla="*/ 102965 h 115728"/>
                  <a:gd name="connsiteX21" fmla="*/ 64327 w 89126"/>
                  <a:gd name="connsiteY21" fmla="*/ 112395 h 115728"/>
                  <a:gd name="connsiteX22" fmla="*/ 44278 w 89126"/>
                  <a:gd name="connsiteY22" fmla="*/ 115729 h 11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126" h="115728">
                    <a:moveTo>
                      <a:pt x="44278" y="115729"/>
                    </a:moveTo>
                    <a:cubicBezTo>
                      <a:pt x="36582" y="115729"/>
                      <a:pt x="29931" y="114586"/>
                      <a:pt x="24419" y="112395"/>
                    </a:cubicBezTo>
                    <a:cubicBezTo>
                      <a:pt x="18909" y="110204"/>
                      <a:pt x="14253" y="107061"/>
                      <a:pt x="10642" y="102965"/>
                    </a:cubicBezTo>
                    <a:cubicBezTo>
                      <a:pt x="7031" y="98965"/>
                      <a:pt x="4276" y="94202"/>
                      <a:pt x="2566" y="88773"/>
                    </a:cubicBezTo>
                    <a:cubicBezTo>
                      <a:pt x="855" y="83344"/>
                      <a:pt x="0" y="77343"/>
                      <a:pt x="0" y="70771"/>
                    </a:cubicBezTo>
                    <a:lnTo>
                      <a:pt x="0" y="0"/>
                    </a:lnTo>
                    <a:lnTo>
                      <a:pt x="20714" y="0"/>
                    </a:lnTo>
                    <a:lnTo>
                      <a:pt x="20714" y="68771"/>
                    </a:lnTo>
                    <a:cubicBezTo>
                      <a:pt x="20714" y="73914"/>
                      <a:pt x="21284" y="78296"/>
                      <a:pt x="22424" y="81915"/>
                    </a:cubicBezTo>
                    <a:cubicBezTo>
                      <a:pt x="23564" y="85535"/>
                      <a:pt x="25180" y="88487"/>
                      <a:pt x="27270" y="90773"/>
                    </a:cubicBezTo>
                    <a:cubicBezTo>
                      <a:pt x="29360" y="93059"/>
                      <a:pt x="31831" y="94774"/>
                      <a:pt x="34776" y="95822"/>
                    </a:cubicBezTo>
                    <a:cubicBezTo>
                      <a:pt x="37627" y="96869"/>
                      <a:pt x="40858" y="97441"/>
                      <a:pt x="44468" y="97441"/>
                    </a:cubicBezTo>
                    <a:cubicBezTo>
                      <a:pt x="48079" y="97441"/>
                      <a:pt x="51309" y="96869"/>
                      <a:pt x="54255" y="95822"/>
                    </a:cubicBezTo>
                    <a:cubicBezTo>
                      <a:pt x="57200" y="94774"/>
                      <a:pt x="59671" y="93059"/>
                      <a:pt x="61856" y="90773"/>
                    </a:cubicBezTo>
                    <a:cubicBezTo>
                      <a:pt x="63947" y="88487"/>
                      <a:pt x="65562" y="85535"/>
                      <a:pt x="66702" y="81915"/>
                    </a:cubicBezTo>
                    <a:cubicBezTo>
                      <a:pt x="67842" y="78296"/>
                      <a:pt x="68412" y="73914"/>
                      <a:pt x="68412" y="68771"/>
                    </a:cubicBezTo>
                    <a:lnTo>
                      <a:pt x="68412" y="0"/>
                    </a:lnTo>
                    <a:lnTo>
                      <a:pt x="89126" y="0"/>
                    </a:lnTo>
                    <a:lnTo>
                      <a:pt x="89126" y="70771"/>
                    </a:lnTo>
                    <a:cubicBezTo>
                      <a:pt x="89126" y="77343"/>
                      <a:pt x="88271" y="83344"/>
                      <a:pt x="86466" y="88773"/>
                    </a:cubicBezTo>
                    <a:cubicBezTo>
                      <a:pt x="84660" y="94202"/>
                      <a:pt x="82000" y="98965"/>
                      <a:pt x="78294" y="102965"/>
                    </a:cubicBezTo>
                    <a:cubicBezTo>
                      <a:pt x="74684" y="106966"/>
                      <a:pt x="70028" y="110109"/>
                      <a:pt x="64327" y="112395"/>
                    </a:cubicBezTo>
                    <a:cubicBezTo>
                      <a:pt x="58721" y="114586"/>
                      <a:pt x="52069" y="115729"/>
                      <a:pt x="44278" y="115729"/>
                    </a:cubicBezTo>
                    <a:close/>
                  </a:path>
                </a:pathLst>
              </a:custGeom>
              <a:solidFill>
                <a:srgbClr val="7F8385"/>
              </a:solidFill>
              <a:ln w="9502" cap="flat">
                <a:noFill/>
                <a:prstDash val="solid"/>
                <a:miter/>
              </a:ln>
            </p:spPr>
            <p:txBody>
              <a:bodyPr rtlCol="0" anchor="ctr"/>
              <a:lstStyle/>
              <a:p>
                <a:endParaRPr lang="x-none"/>
              </a:p>
            </p:txBody>
          </p:sp>
          <p:sp>
            <p:nvSpPr>
              <p:cNvPr id="41" name="Freeform 40">
                <a:extLst>
                  <a:ext uri="{FF2B5EF4-FFF2-40B4-BE49-F238E27FC236}">
                    <a16:creationId xmlns:a16="http://schemas.microsoft.com/office/drawing/2014/main" id="{F87452A4-808D-6E4E-89D2-DA1A16946349}"/>
                  </a:ext>
                </a:extLst>
              </p:cNvPr>
              <p:cNvSpPr/>
              <p:nvPr/>
            </p:nvSpPr>
            <p:spPr>
              <a:xfrm>
                <a:off x="7174064" y="2710814"/>
                <a:ext cx="90076" cy="113252"/>
              </a:xfrm>
              <a:custGeom>
                <a:avLst/>
                <a:gdLst>
                  <a:gd name="connsiteX0" fmla="*/ 90076 w 90076"/>
                  <a:gd name="connsiteY0" fmla="*/ 0 h 113252"/>
                  <a:gd name="connsiteX1" fmla="*/ 90076 w 90076"/>
                  <a:gd name="connsiteY1" fmla="*/ 17812 h 113252"/>
                  <a:gd name="connsiteX2" fmla="*/ 55395 w 90076"/>
                  <a:gd name="connsiteY2" fmla="*/ 17812 h 113252"/>
                  <a:gd name="connsiteX3" fmla="*/ 55395 w 90076"/>
                  <a:gd name="connsiteY3" fmla="*/ 113252 h 113252"/>
                  <a:gd name="connsiteX4" fmla="*/ 34681 w 90076"/>
                  <a:gd name="connsiteY4" fmla="*/ 113252 h 113252"/>
                  <a:gd name="connsiteX5" fmla="*/ 34681 w 90076"/>
                  <a:gd name="connsiteY5" fmla="*/ 17812 h 113252"/>
                  <a:gd name="connsiteX6" fmla="*/ 0 w 90076"/>
                  <a:gd name="connsiteY6" fmla="*/ 17812 h 113252"/>
                  <a:gd name="connsiteX7" fmla="*/ 0 w 90076"/>
                  <a:gd name="connsiteY7" fmla="*/ 0 h 113252"/>
                  <a:gd name="connsiteX8" fmla="*/ 90076 w 90076"/>
                  <a:gd name="connsiteY8" fmla="*/ 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076" h="113252">
                    <a:moveTo>
                      <a:pt x="90076" y="0"/>
                    </a:moveTo>
                    <a:lnTo>
                      <a:pt x="90076" y="17812"/>
                    </a:lnTo>
                    <a:lnTo>
                      <a:pt x="55395" y="17812"/>
                    </a:lnTo>
                    <a:lnTo>
                      <a:pt x="55395" y="113252"/>
                    </a:lnTo>
                    <a:lnTo>
                      <a:pt x="34681" y="113252"/>
                    </a:lnTo>
                    <a:lnTo>
                      <a:pt x="34681" y="17812"/>
                    </a:lnTo>
                    <a:lnTo>
                      <a:pt x="0" y="17812"/>
                    </a:lnTo>
                    <a:lnTo>
                      <a:pt x="0" y="0"/>
                    </a:lnTo>
                    <a:lnTo>
                      <a:pt x="90076" y="0"/>
                    </a:lnTo>
                    <a:close/>
                  </a:path>
                </a:pathLst>
              </a:custGeom>
              <a:solidFill>
                <a:srgbClr val="7F8385"/>
              </a:solidFill>
              <a:ln w="9502" cap="flat">
                <a:noFill/>
                <a:prstDash val="solid"/>
                <a:miter/>
              </a:ln>
            </p:spPr>
            <p:txBody>
              <a:bodyPr rtlCol="0" anchor="ctr"/>
              <a:lstStyle/>
              <a:p>
                <a:endParaRPr lang="x-none"/>
              </a:p>
            </p:txBody>
          </p:sp>
          <p:sp>
            <p:nvSpPr>
              <p:cNvPr id="42" name="Freeform 41">
                <a:extLst>
                  <a:ext uri="{FF2B5EF4-FFF2-40B4-BE49-F238E27FC236}">
                    <a16:creationId xmlns:a16="http://schemas.microsoft.com/office/drawing/2014/main" id="{BCCEAE0A-45D1-9448-8818-19CC4A2CCDE2}"/>
                  </a:ext>
                </a:extLst>
              </p:cNvPr>
              <p:cNvSpPr/>
              <p:nvPr/>
            </p:nvSpPr>
            <p:spPr>
              <a:xfrm>
                <a:off x="7279818" y="2710814"/>
                <a:ext cx="20523" cy="113252"/>
              </a:xfrm>
              <a:custGeom>
                <a:avLst/>
                <a:gdLst>
                  <a:gd name="connsiteX0" fmla="*/ 0 w 20523"/>
                  <a:gd name="connsiteY0" fmla="*/ 0 h 113252"/>
                  <a:gd name="connsiteX1" fmla="*/ 20524 w 20523"/>
                  <a:gd name="connsiteY1" fmla="*/ 0 h 113252"/>
                  <a:gd name="connsiteX2" fmla="*/ 20524 w 20523"/>
                  <a:gd name="connsiteY2" fmla="*/ 113252 h 113252"/>
                  <a:gd name="connsiteX3" fmla="*/ 0 w 20523"/>
                  <a:gd name="connsiteY3" fmla="*/ 113252 h 113252"/>
                  <a:gd name="connsiteX4" fmla="*/ 0 w 20523"/>
                  <a:gd name="connsiteY4" fmla="*/ 0 h 113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23" h="113252">
                    <a:moveTo>
                      <a:pt x="0" y="0"/>
                    </a:moveTo>
                    <a:lnTo>
                      <a:pt x="20524" y="0"/>
                    </a:lnTo>
                    <a:lnTo>
                      <a:pt x="20524" y="113252"/>
                    </a:lnTo>
                    <a:lnTo>
                      <a:pt x="0" y="113252"/>
                    </a:lnTo>
                    <a:lnTo>
                      <a:pt x="0" y="0"/>
                    </a:lnTo>
                    <a:close/>
                  </a:path>
                </a:pathLst>
              </a:custGeom>
              <a:solidFill>
                <a:srgbClr val="7F8385"/>
              </a:solidFill>
              <a:ln w="9502" cap="flat">
                <a:noFill/>
                <a:prstDash val="solid"/>
                <a:miter/>
              </a:ln>
            </p:spPr>
            <p:txBody>
              <a:bodyPr rtlCol="0" anchor="ctr"/>
              <a:lstStyle/>
              <a:p>
                <a:endParaRPr lang="x-none"/>
              </a:p>
            </p:txBody>
          </p:sp>
          <p:sp>
            <p:nvSpPr>
              <p:cNvPr id="43" name="Freeform 42">
                <a:extLst>
                  <a:ext uri="{FF2B5EF4-FFF2-40B4-BE49-F238E27FC236}">
                    <a16:creationId xmlns:a16="http://schemas.microsoft.com/office/drawing/2014/main" id="{60312751-7300-3F41-940F-8FFDAC97FB46}"/>
                  </a:ext>
                </a:extLst>
              </p:cNvPr>
              <p:cNvSpPr/>
              <p:nvPr/>
            </p:nvSpPr>
            <p:spPr>
              <a:xfrm>
                <a:off x="7327421" y="2710814"/>
                <a:ext cx="93496" cy="113347"/>
              </a:xfrm>
              <a:custGeom>
                <a:avLst/>
                <a:gdLst>
                  <a:gd name="connsiteX0" fmla="*/ 76109 w 93496"/>
                  <a:gd name="connsiteY0" fmla="*/ 113252 h 113347"/>
                  <a:gd name="connsiteX1" fmla="*/ 63756 w 93496"/>
                  <a:gd name="connsiteY1" fmla="*/ 93250 h 113347"/>
                  <a:gd name="connsiteX2" fmla="*/ 49599 w 93496"/>
                  <a:gd name="connsiteY2" fmla="*/ 71723 h 113347"/>
                  <a:gd name="connsiteX3" fmla="*/ 34681 w 93496"/>
                  <a:gd name="connsiteY3" fmla="*/ 50673 h 113347"/>
                  <a:gd name="connsiteX4" fmla="*/ 20239 w 93496"/>
                  <a:gd name="connsiteY4" fmla="*/ 32290 h 113347"/>
                  <a:gd name="connsiteX5" fmla="*/ 20239 w 93496"/>
                  <a:gd name="connsiteY5" fmla="*/ 113348 h 113347"/>
                  <a:gd name="connsiteX6" fmla="*/ 0 w 93496"/>
                  <a:gd name="connsiteY6" fmla="*/ 113348 h 113347"/>
                  <a:gd name="connsiteX7" fmla="*/ 0 w 93496"/>
                  <a:gd name="connsiteY7" fmla="*/ 0 h 113347"/>
                  <a:gd name="connsiteX8" fmla="*/ 16818 w 93496"/>
                  <a:gd name="connsiteY8" fmla="*/ 0 h 113347"/>
                  <a:gd name="connsiteX9" fmla="*/ 30785 w 93496"/>
                  <a:gd name="connsiteY9" fmla="*/ 16288 h 113347"/>
                  <a:gd name="connsiteX10" fmla="*/ 45893 w 93496"/>
                  <a:gd name="connsiteY10" fmla="*/ 35814 h 113347"/>
                  <a:gd name="connsiteX11" fmla="*/ 60526 w 93496"/>
                  <a:gd name="connsiteY11" fmla="*/ 56198 h 113347"/>
                  <a:gd name="connsiteX12" fmla="*/ 73163 w 93496"/>
                  <a:gd name="connsiteY12" fmla="*/ 75248 h 113347"/>
                  <a:gd name="connsiteX13" fmla="*/ 73163 w 93496"/>
                  <a:gd name="connsiteY13" fmla="*/ 95 h 113347"/>
                  <a:gd name="connsiteX14" fmla="*/ 93497 w 93496"/>
                  <a:gd name="connsiteY14" fmla="*/ 95 h 113347"/>
                  <a:gd name="connsiteX15" fmla="*/ 93497 w 93496"/>
                  <a:gd name="connsiteY15" fmla="*/ 113348 h 113347"/>
                  <a:gd name="connsiteX16" fmla="*/ 76109 w 93496"/>
                  <a:gd name="connsiteY16" fmla="*/ 113348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496" h="113347">
                    <a:moveTo>
                      <a:pt x="76109" y="113252"/>
                    </a:moveTo>
                    <a:cubicBezTo>
                      <a:pt x="72403" y="107061"/>
                      <a:pt x="68317" y="100394"/>
                      <a:pt x="63756" y="93250"/>
                    </a:cubicBezTo>
                    <a:cubicBezTo>
                      <a:pt x="59195" y="86106"/>
                      <a:pt x="54445" y="78962"/>
                      <a:pt x="49599" y="71723"/>
                    </a:cubicBezTo>
                    <a:cubicBezTo>
                      <a:pt x="44753" y="64484"/>
                      <a:pt x="39717" y="57436"/>
                      <a:pt x="34681" y="50673"/>
                    </a:cubicBezTo>
                    <a:cubicBezTo>
                      <a:pt x="29645" y="43910"/>
                      <a:pt x="24799" y="37719"/>
                      <a:pt x="20239" y="32290"/>
                    </a:cubicBezTo>
                    <a:lnTo>
                      <a:pt x="20239" y="113348"/>
                    </a:lnTo>
                    <a:lnTo>
                      <a:pt x="0" y="113348"/>
                    </a:lnTo>
                    <a:lnTo>
                      <a:pt x="0" y="0"/>
                    </a:lnTo>
                    <a:lnTo>
                      <a:pt x="16818" y="0"/>
                    </a:lnTo>
                    <a:cubicBezTo>
                      <a:pt x="21189" y="4572"/>
                      <a:pt x="25845" y="10001"/>
                      <a:pt x="30785" y="16288"/>
                    </a:cubicBezTo>
                    <a:cubicBezTo>
                      <a:pt x="35821" y="22574"/>
                      <a:pt x="40857" y="29051"/>
                      <a:pt x="45893" y="35814"/>
                    </a:cubicBezTo>
                    <a:cubicBezTo>
                      <a:pt x="50929" y="42577"/>
                      <a:pt x="55870" y="49340"/>
                      <a:pt x="60526" y="56198"/>
                    </a:cubicBezTo>
                    <a:cubicBezTo>
                      <a:pt x="65277" y="62960"/>
                      <a:pt x="69457" y="69342"/>
                      <a:pt x="73163" y="75248"/>
                    </a:cubicBezTo>
                    <a:lnTo>
                      <a:pt x="73163" y="95"/>
                    </a:lnTo>
                    <a:lnTo>
                      <a:pt x="93497" y="95"/>
                    </a:lnTo>
                    <a:lnTo>
                      <a:pt x="93497" y="113348"/>
                    </a:lnTo>
                    <a:lnTo>
                      <a:pt x="76109" y="113348"/>
                    </a:lnTo>
                    <a:close/>
                  </a:path>
                </a:pathLst>
              </a:custGeom>
              <a:solidFill>
                <a:srgbClr val="7F8385"/>
              </a:solidFill>
              <a:ln w="9502" cap="flat">
                <a:noFill/>
                <a:prstDash val="solid"/>
                <a:miter/>
              </a:ln>
            </p:spPr>
            <p:txBody>
              <a:bodyPr rtlCol="0" anchor="ctr"/>
              <a:lstStyle/>
              <a:p>
                <a:endParaRPr lang="x-none"/>
              </a:p>
            </p:txBody>
          </p:sp>
          <p:sp>
            <p:nvSpPr>
              <p:cNvPr id="44" name="Freeform 43">
                <a:extLst>
                  <a:ext uri="{FF2B5EF4-FFF2-40B4-BE49-F238E27FC236}">
                    <a16:creationId xmlns:a16="http://schemas.microsoft.com/office/drawing/2014/main" id="{C5B19E0F-39E0-5C40-A773-DEB0D89A6B87}"/>
                  </a:ext>
                </a:extLst>
              </p:cNvPr>
              <p:cNvSpPr/>
              <p:nvPr/>
            </p:nvSpPr>
            <p:spPr>
              <a:xfrm>
                <a:off x="7443437" y="2708243"/>
                <a:ext cx="92071" cy="118109"/>
              </a:xfrm>
              <a:custGeom>
                <a:avLst/>
                <a:gdLst>
                  <a:gd name="connsiteX0" fmla="*/ 57295 w 92071"/>
                  <a:gd name="connsiteY0" fmla="*/ 18098 h 118109"/>
                  <a:gd name="connsiteX1" fmla="*/ 30691 w 92071"/>
                  <a:gd name="connsiteY1" fmla="*/ 28956 h 118109"/>
                  <a:gd name="connsiteX2" fmla="*/ 21474 w 92071"/>
                  <a:gd name="connsiteY2" fmla="*/ 59055 h 118109"/>
                  <a:gd name="connsiteX3" fmla="*/ 23659 w 92071"/>
                  <a:gd name="connsiteY3" fmla="*/ 75819 h 118109"/>
                  <a:gd name="connsiteX4" fmla="*/ 30215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2 w 92071"/>
                  <a:gd name="connsiteY10" fmla="*/ 58102 h 118109"/>
                  <a:gd name="connsiteX11" fmla="*/ 92072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1" y="28956"/>
                    </a:cubicBezTo>
                    <a:cubicBezTo>
                      <a:pt x="24515" y="36195"/>
                      <a:pt x="21474" y="46196"/>
                      <a:pt x="21474" y="59055"/>
                    </a:cubicBezTo>
                    <a:cubicBezTo>
                      <a:pt x="21474" y="65151"/>
                      <a:pt x="22234" y="70771"/>
                      <a:pt x="23659" y="75819"/>
                    </a:cubicBezTo>
                    <a:cubicBezTo>
                      <a:pt x="25085" y="80867"/>
                      <a:pt x="27270" y="85249"/>
                      <a:pt x="30215" y="88773"/>
                    </a:cubicBezTo>
                    <a:cubicBezTo>
                      <a:pt x="33066" y="92392"/>
                      <a:pt x="36677" y="95155"/>
                      <a:pt x="40952" y="97155"/>
                    </a:cubicBezTo>
                    <a:cubicBezTo>
                      <a:pt x="45228" y="99155"/>
                      <a:pt x="50264" y="100203"/>
                      <a:pt x="56060" y="100203"/>
                    </a:cubicBezTo>
                    <a:cubicBezTo>
                      <a:pt x="59671" y="100203"/>
                      <a:pt x="62711" y="100108"/>
                      <a:pt x="65372" y="99822"/>
                    </a:cubicBezTo>
                    <a:cubicBezTo>
                      <a:pt x="68032" y="99536"/>
                      <a:pt x="70028" y="99155"/>
                      <a:pt x="71548" y="98774"/>
                    </a:cubicBezTo>
                    <a:lnTo>
                      <a:pt x="71548" y="58102"/>
                    </a:lnTo>
                    <a:lnTo>
                      <a:pt x="92072" y="58102"/>
                    </a:lnTo>
                    <a:lnTo>
                      <a:pt x="92072"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9" y="107823"/>
                      <a:pt x="14918" y="102775"/>
                    </a:cubicBezTo>
                    <a:cubicBezTo>
                      <a:pt x="10167" y="97822"/>
                      <a:pt x="6556" y="91630"/>
                      <a:pt x="3896" y="84296"/>
                    </a:cubicBezTo>
                    <a:cubicBezTo>
                      <a:pt x="1330"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grpSp>
            <p:nvGrpSpPr>
              <p:cNvPr id="45" name="Graphic 2">
                <a:extLst>
                  <a:ext uri="{FF2B5EF4-FFF2-40B4-BE49-F238E27FC236}">
                    <a16:creationId xmlns:a16="http://schemas.microsoft.com/office/drawing/2014/main" id="{C49DE5AF-F5C8-F640-A944-1B8ACF2302AE}"/>
                  </a:ext>
                </a:extLst>
              </p:cNvPr>
              <p:cNvGrpSpPr/>
              <p:nvPr/>
            </p:nvGrpSpPr>
            <p:grpSpPr>
              <a:xfrm>
                <a:off x="5406365" y="2226659"/>
                <a:ext cx="2129143" cy="281273"/>
                <a:chOff x="5406365" y="2226659"/>
                <a:chExt cx="2129143" cy="281273"/>
              </a:xfrm>
            </p:grpSpPr>
            <p:sp>
              <p:nvSpPr>
                <p:cNvPr id="47" name="Freeform 46">
                  <a:extLst>
                    <a:ext uri="{FF2B5EF4-FFF2-40B4-BE49-F238E27FC236}">
                      <a16:creationId xmlns:a16="http://schemas.microsoft.com/office/drawing/2014/main" id="{3A8B05F0-5AA4-4242-836D-29D8780D7B53}"/>
                    </a:ext>
                  </a:extLst>
                </p:cNvPr>
                <p:cNvSpPr/>
                <p:nvPr/>
              </p:nvSpPr>
              <p:spPr>
                <a:xfrm>
                  <a:off x="5406365" y="2226659"/>
                  <a:ext cx="435558" cy="281273"/>
                </a:xfrm>
                <a:custGeom>
                  <a:avLst/>
                  <a:gdLst>
                    <a:gd name="connsiteX0" fmla="*/ 264623 w 435558"/>
                    <a:gd name="connsiteY0" fmla="*/ 0 h 281273"/>
                    <a:gd name="connsiteX1" fmla="*/ 259207 w 435558"/>
                    <a:gd name="connsiteY1" fmla="*/ 0 h 281273"/>
                    <a:gd name="connsiteX2" fmla="*/ 170936 w 435558"/>
                    <a:gd name="connsiteY2" fmla="*/ 0 h 281273"/>
                    <a:gd name="connsiteX3" fmla="*/ 0 w 435558"/>
                    <a:gd name="connsiteY3" fmla="*/ 281273 h 281273"/>
                    <a:gd name="connsiteX4" fmla="*/ 102143 w 435558"/>
                    <a:gd name="connsiteY4" fmla="*/ 281273 h 281273"/>
                    <a:gd name="connsiteX5" fmla="*/ 217874 w 435558"/>
                    <a:gd name="connsiteY5" fmla="*/ 77534 h 281273"/>
                    <a:gd name="connsiteX6" fmla="*/ 334175 w 435558"/>
                    <a:gd name="connsiteY6" fmla="*/ 281273 h 281273"/>
                    <a:gd name="connsiteX7" fmla="*/ 435558 w 435558"/>
                    <a:gd name="connsiteY7" fmla="*/ 281273 h 281273"/>
                    <a:gd name="connsiteX8" fmla="*/ 264623 w 435558"/>
                    <a:gd name="connsiteY8" fmla="*/ 0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558" h="281273">
                      <a:moveTo>
                        <a:pt x="264623" y="0"/>
                      </a:moveTo>
                      <a:lnTo>
                        <a:pt x="259207" y="0"/>
                      </a:lnTo>
                      <a:lnTo>
                        <a:pt x="170936" y="0"/>
                      </a:lnTo>
                      <a:lnTo>
                        <a:pt x="0" y="281273"/>
                      </a:lnTo>
                      <a:lnTo>
                        <a:pt x="102143" y="281273"/>
                      </a:lnTo>
                      <a:cubicBezTo>
                        <a:pt x="102143" y="281273"/>
                        <a:pt x="203242" y="103156"/>
                        <a:pt x="217874" y="77534"/>
                      </a:cubicBezTo>
                      <a:cubicBezTo>
                        <a:pt x="232507" y="103156"/>
                        <a:pt x="334175" y="281273"/>
                        <a:pt x="334175" y="281273"/>
                      </a:cubicBezTo>
                      <a:lnTo>
                        <a:pt x="435558" y="281273"/>
                      </a:lnTo>
                      <a:lnTo>
                        <a:pt x="264623" y="0"/>
                      </a:lnTo>
                      <a:close/>
                    </a:path>
                  </a:pathLst>
                </a:custGeom>
                <a:solidFill>
                  <a:srgbClr val="293133"/>
                </a:solidFill>
                <a:ln w="9502" cap="flat">
                  <a:noFill/>
                  <a:prstDash val="solid"/>
                  <a:miter/>
                </a:ln>
              </p:spPr>
              <p:txBody>
                <a:bodyPr rtlCol="0" anchor="ctr"/>
                <a:lstStyle/>
                <a:p>
                  <a:endParaRPr lang="x-none"/>
                </a:p>
              </p:txBody>
            </p:sp>
            <p:sp>
              <p:nvSpPr>
                <p:cNvPr id="48" name="Freeform 47">
                  <a:extLst>
                    <a:ext uri="{FF2B5EF4-FFF2-40B4-BE49-F238E27FC236}">
                      <a16:creationId xmlns:a16="http://schemas.microsoft.com/office/drawing/2014/main" id="{CBB39039-546F-874E-A416-64965719E870}"/>
                    </a:ext>
                  </a:extLst>
                </p:cNvPr>
                <p:cNvSpPr/>
                <p:nvPr/>
              </p:nvSpPr>
              <p:spPr>
                <a:xfrm>
                  <a:off x="5576921" y="2407062"/>
                  <a:ext cx="95112" cy="69246"/>
                </a:xfrm>
                <a:custGeom>
                  <a:avLst/>
                  <a:gdLst>
                    <a:gd name="connsiteX0" fmla="*/ 0 w 95112"/>
                    <a:gd name="connsiteY0" fmla="*/ 0 h 69246"/>
                    <a:gd name="connsiteX1" fmla="*/ 95112 w 95112"/>
                    <a:gd name="connsiteY1" fmla="*/ 0 h 69246"/>
                    <a:gd name="connsiteX2" fmla="*/ 47224 w 95112"/>
                    <a:gd name="connsiteY2" fmla="*/ 69247 h 69246"/>
                  </a:gdLst>
                  <a:ahLst/>
                  <a:cxnLst>
                    <a:cxn ang="0">
                      <a:pos x="connsiteX0" y="connsiteY0"/>
                    </a:cxn>
                    <a:cxn ang="0">
                      <a:pos x="connsiteX1" y="connsiteY1"/>
                    </a:cxn>
                    <a:cxn ang="0">
                      <a:pos x="connsiteX2" y="connsiteY2"/>
                    </a:cxn>
                  </a:cxnLst>
                  <a:rect l="l" t="t" r="r" b="b"/>
                  <a:pathLst>
                    <a:path w="95112" h="69246">
                      <a:moveTo>
                        <a:pt x="0" y="0"/>
                      </a:moveTo>
                      <a:lnTo>
                        <a:pt x="95112" y="0"/>
                      </a:lnTo>
                      <a:lnTo>
                        <a:pt x="47224" y="69247"/>
                      </a:lnTo>
                      <a:close/>
                    </a:path>
                  </a:pathLst>
                </a:custGeom>
                <a:solidFill>
                  <a:srgbClr val="7F8385"/>
                </a:solidFill>
                <a:ln w="9502" cap="flat">
                  <a:noFill/>
                  <a:prstDash val="solid"/>
                  <a:miter/>
                </a:ln>
              </p:spPr>
              <p:txBody>
                <a:bodyPr rtlCol="0" anchor="ctr"/>
                <a:lstStyle/>
                <a:p>
                  <a:endParaRPr lang="x-none"/>
                </a:p>
              </p:txBody>
            </p:sp>
            <p:sp>
              <p:nvSpPr>
                <p:cNvPr id="49" name="Freeform 48">
                  <a:extLst>
                    <a:ext uri="{FF2B5EF4-FFF2-40B4-BE49-F238E27FC236}">
                      <a16:creationId xmlns:a16="http://schemas.microsoft.com/office/drawing/2014/main" id="{48941653-EAF7-B04D-B0CF-FBCE1EA6CBB1}"/>
                    </a:ext>
                  </a:extLst>
                </p:cNvPr>
                <p:cNvSpPr/>
                <p:nvPr/>
              </p:nvSpPr>
              <p:spPr>
                <a:xfrm>
                  <a:off x="5877365" y="2226659"/>
                  <a:ext cx="363820" cy="281273"/>
                </a:xfrm>
                <a:custGeom>
                  <a:avLst/>
                  <a:gdLst>
                    <a:gd name="connsiteX0" fmla="*/ 167325 w 363820"/>
                    <a:gd name="connsiteY0" fmla="*/ 0 h 281273"/>
                    <a:gd name="connsiteX1" fmla="*/ 9692 w 363820"/>
                    <a:gd name="connsiteY1" fmla="*/ 0 h 281273"/>
                    <a:gd name="connsiteX2" fmla="*/ 0 w 363820"/>
                    <a:gd name="connsiteY2" fmla="*/ 0 h 281273"/>
                    <a:gd name="connsiteX3" fmla="*/ 0 w 363820"/>
                    <a:gd name="connsiteY3" fmla="*/ 281273 h 281273"/>
                    <a:gd name="connsiteX4" fmla="*/ 167420 w 363820"/>
                    <a:gd name="connsiteY4" fmla="*/ 281273 h 281273"/>
                    <a:gd name="connsiteX5" fmla="*/ 363820 w 363820"/>
                    <a:gd name="connsiteY5" fmla="*/ 140303 h 281273"/>
                    <a:gd name="connsiteX6" fmla="*/ 167325 w 363820"/>
                    <a:gd name="connsiteY6" fmla="*/ 0 h 281273"/>
                    <a:gd name="connsiteX7" fmla="*/ 93592 w 363820"/>
                    <a:gd name="connsiteY7" fmla="*/ 55245 h 281273"/>
                    <a:gd name="connsiteX8" fmla="*/ 136825 w 363820"/>
                    <a:gd name="connsiteY8" fmla="*/ 55245 h 281273"/>
                    <a:gd name="connsiteX9" fmla="*/ 266523 w 363820"/>
                    <a:gd name="connsiteY9" fmla="*/ 140303 h 281273"/>
                    <a:gd name="connsiteX10" fmla="*/ 136635 w 363820"/>
                    <a:gd name="connsiteY10" fmla="*/ 226028 h 281273"/>
                    <a:gd name="connsiteX11" fmla="*/ 93497 w 363820"/>
                    <a:gd name="connsiteY11" fmla="*/ 226028 h 281273"/>
                    <a:gd name="connsiteX12" fmla="*/ 93592 w 363820"/>
                    <a:gd name="connsiteY12" fmla="*/ 55245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820" h="281273">
                      <a:moveTo>
                        <a:pt x="167325" y="0"/>
                      </a:moveTo>
                      <a:lnTo>
                        <a:pt x="9692" y="0"/>
                      </a:lnTo>
                      <a:lnTo>
                        <a:pt x="0" y="0"/>
                      </a:lnTo>
                      <a:lnTo>
                        <a:pt x="0" y="281273"/>
                      </a:lnTo>
                      <a:lnTo>
                        <a:pt x="167420" y="281273"/>
                      </a:lnTo>
                      <a:cubicBezTo>
                        <a:pt x="329709" y="281273"/>
                        <a:pt x="363820" y="204597"/>
                        <a:pt x="363820" y="140303"/>
                      </a:cubicBezTo>
                      <a:cubicBezTo>
                        <a:pt x="363726" y="76295"/>
                        <a:pt x="329614" y="0"/>
                        <a:pt x="167325" y="0"/>
                      </a:cubicBezTo>
                      <a:close/>
                      <a:moveTo>
                        <a:pt x="93592" y="55245"/>
                      </a:moveTo>
                      <a:cubicBezTo>
                        <a:pt x="106514" y="55245"/>
                        <a:pt x="136825" y="55245"/>
                        <a:pt x="136825" y="55245"/>
                      </a:cubicBezTo>
                      <a:cubicBezTo>
                        <a:pt x="226996" y="56674"/>
                        <a:pt x="266523" y="65246"/>
                        <a:pt x="266523" y="140303"/>
                      </a:cubicBezTo>
                      <a:cubicBezTo>
                        <a:pt x="266523" y="216313"/>
                        <a:pt x="228991" y="224504"/>
                        <a:pt x="136635" y="226028"/>
                      </a:cubicBezTo>
                      <a:cubicBezTo>
                        <a:pt x="136445" y="226028"/>
                        <a:pt x="106419" y="226028"/>
                        <a:pt x="93497" y="226028"/>
                      </a:cubicBezTo>
                      <a:cubicBezTo>
                        <a:pt x="93592" y="209455"/>
                        <a:pt x="93592" y="71819"/>
                        <a:pt x="93592" y="55245"/>
                      </a:cubicBezTo>
                      <a:close/>
                    </a:path>
                  </a:pathLst>
                </a:custGeom>
                <a:solidFill>
                  <a:srgbClr val="293133"/>
                </a:solidFill>
                <a:ln w="9502" cap="flat">
                  <a:noFill/>
                  <a:prstDash val="solid"/>
                  <a:miter/>
                </a:ln>
              </p:spPr>
              <p:txBody>
                <a:bodyPr rtlCol="0" anchor="ctr"/>
                <a:lstStyle/>
                <a:p>
                  <a:endParaRPr lang="x-none"/>
                </a:p>
              </p:txBody>
            </p:sp>
            <p:sp>
              <p:nvSpPr>
                <p:cNvPr id="50" name="Freeform 49">
                  <a:extLst>
                    <a:ext uri="{FF2B5EF4-FFF2-40B4-BE49-F238E27FC236}">
                      <a16:creationId xmlns:a16="http://schemas.microsoft.com/office/drawing/2014/main" id="{CCCB99A2-3AC9-564B-836C-9B00166E0671}"/>
                    </a:ext>
                  </a:extLst>
                </p:cNvPr>
                <p:cNvSpPr/>
                <p:nvPr/>
              </p:nvSpPr>
              <p:spPr>
                <a:xfrm>
                  <a:off x="6273967" y="2226659"/>
                  <a:ext cx="307760" cy="281273"/>
                </a:xfrm>
                <a:custGeom>
                  <a:avLst/>
                  <a:gdLst>
                    <a:gd name="connsiteX0" fmla="*/ 94162 w 307760"/>
                    <a:gd name="connsiteY0" fmla="*/ 223838 h 281273"/>
                    <a:gd name="connsiteX1" fmla="*/ 94162 w 307760"/>
                    <a:gd name="connsiteY1" fmla="*/ 0 h 281273"/>
                    <a:gd name="connsiteX2" fmla="*/ 84470 w 307760"/>
                    <a:gd name="connsiteY2" fmla="*/ 0 h 281273"/>
                    <a:gd name="connsiteX3" fmla="*/ 0 w 307760"/>
                    <a:gd name="connsiteY3" fmla="*/ 0 h 281273"/>
                    <a:gd name="connsiteX4" fmla="*/ 0 w 307760"/>
                    <a:gd name="connsiteY4" fmla="*/ 281273 h 281273"/>
                    <a:gd name="connsiteX5" fmla="*/ 307760 w 307760"/>
                    <a:gd name="connsiteY5" fmla="*/ 281273 h 281273"/>
                    <a:gd name="connsiteX6" fmla="*/ 307760 w 307760"/>
                    <a:gd name="connsiteY6" fmla="*/ 223838 h 281273"/>
                    <a:gd name="connsiteX7" fmla="*/ 94162 w 307760"/>
                    <a:gd name="connsiteY7" fmla="*/ 223838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760" h="281273">
                      <a:moveTo>
                        <a:pt x="94162" y="223838"/>
                      </a:moveTo>
                      <a:cubicBezTo>
                        <a:pt x="94162" y="206026"/>
                        <a:pt x="94162" y="0"/>
                        <a:pt x="94162" y="0"/>
                      </a:cubicBezTo>
                      <a:lnTo>
                        <a:pt x="84470" y="0"/>
                      </a:lnTo>
                      <a:lnTo>
                        <a:pt x="0" y="0"/>
                      </a:lnTo>
                      <a:lnTo>
                        <a:pt x="0" y="281273"/>
                      </a:lnTo>
                      <a:lnTo>
                        <a:pt x="307760" y="281273"/>
                      </a:lnTo>
                      <a:lnTo>
                        <a:pt x="307760" y="223838"/>
                      </a:lnTo>
                      <a:cubicBezTo>
                        <a:pt x="307760" y="223838"/>
                        <a:pt x="111835" y="223838"/>
                        <a:pt x="94162" y="223838"/>
                      </a:cubicBezTo>
                      <a:close/>
                    </a:path>
                  </a:pathLst>
                </a:custGeom>
                <a:solidFill>
                  <a:srgbClr val="293133"/>
                </a:solidFill>
                <a:ln w="9502" cap="flat">
                  <a:noFill/>
                  <a:prstDash val="solid"/>
                  <a:miter/>
                </a:ln>
              </p:spPr>
              <p:txBody>
                <a:bodyPr rtlCol="0" anchor="ctr"/>
                <a:lstStyle/>
                <a:p>
                  <a:endParaRPr lang="x-none"/>
                </a:p>
              </p:txBody>
            </p:sp>
            <p:sp>
              <p:nvSpPr>
                <p:cNvPr id="51" name="Freeform 50">
                  <a:extLst>
                    <a:ext uri="{FF2B5EF4-FFF2-40B4-BE49-F238E27FC236}">
                      <a16:creationId xmlns:a16="http://schemas.microsoft.com/office/drawing/2014/main" id="{2529EF1D-C17F-A349-A407-94447279445A}"/>
                    </a:ext>
                  </a:extLst>
                </p:cNvPr>
                <p:cNvSpPr/>
                <p:nvPr/>
              </p:nvSpPr>
              <p:spPr>
                <a:xfrm>
                  <a:off x="6621349" y="2226659"/>
                  <a:ext cx="94256" cy="281273"/>
                </a:xfrm>
                <a:custGeom>
                  <a:avLst/>
                  <a:gdLst>
                    <a:gd name="connsiteX0" fmla="*/ 84565 w 94256"/>
                    <a:gd name="connsiteY0" fmla="*/ 0 h 281273"/>
                    <a:gd name="connsiteX1" fmla="*/ 0 w 94256"/>
                    <a:gd name="connsiteY1" fmla="*/ 0 h 281273"/>
                    <a:gd name="connsiteX2" fmla="*/ 0 w 94256"/>
                    <a:gd name="connsiteY2" fmla="*/ 281273 h 281273"/>
                    <a:gd name="connsiteX3" fmla="*/ 94257 w 94256"/>
                    <a:gd name="connsiteY3" fmla="*/ 281273 h 281273"/>
                    <a:gd name="connsiteX4" fmla="*/ 94257 w 94256"/>
                    <a:gd name="connsiteY4" fmla="*/ 0 h 281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56" h="281273">
                      <a:moveTo>
                        <a:pt x="84565" y="0"/>
                      </a:moveTo>
                      <a:lnTo>
                        <a:pt x="0" y="0"/>
                      </a:lnTo>
                      <a:lnTo>
                        <a:pt x="0" y="281273"/>
                      </a:lnTo>
                      <a:lnTo>
                        <a:pt x="94257" y="281273"/>
                      </a:lnTo>
                      <a:lnTo>
                        <a:pt x="94257" y="0"/>
                      </a:lnTo>
                      <a:close/>
                    </a:path>
                  </a:pathLst>
                </a:custGeom>
                <a:solidFill>
                  <a:srgbClr val="293133"/>
                </a:solidFill>
                <a:ln w="9502" cap="flat">
                  <a:noFill/>
                  <a:prstDash val="solid"/>
                  <a:miter/>
                </a:ln>
              </p:spPr>
              <p:txBody>
                <a:bodyPr rtlCol="0" anchor="ctr"/>
                <a:lstStyle/>
                <a:p>
                  <a:endParaRPr lang="x-none"/>
                </a:p>
              </p:txBody>
            </p:sp>
            <p:sp>
              <p:nvSpPr>
                <p:cNvPr id="52" name="Freeform 51">
                  <a:extLst>
                    <a:ext uri="{FF2B5EF4-FFF2-40B4-BE49-F238E27FC236}">
                      <a16:creationId xmlns:a16="http://schemas.microsoft.com/office/drawing/2014/main" id="{025F0F43-4249-5E45-B190-7FC0A31D4BCB}"/>
                    </a:ext>
                  </a:extLst>
                </p:cNvPr>
                <p:cNvSpPr/>
                <p:nvPr/>
              </p:nvSpPr>
              <p:spPr>
                <a:xfrm>
                  <a:off x="7147269" y="2226659"/>
                  <a:ext cx="94922" cy="281273"/>
                </a:xfrm>
                <a:custGeom>
                  <a:avLst/>
                  <a:gdLst>
                    <a:gd name="connsiteX0" fmla="*/ 85230 w 94922"/>
                    <a:gd name="connsiteY0" fmla="*/ 0 h 281273"/>
                    <a:gd name="connsiteX1" fmla="*/ 0 w 94922"/>
                    <a:gd name="connsiteY1" fmla="*/ 0 h 281273"/>
                    <a:gd name="connsiteX2" fmla="*/ 0 w 94922"/>
                    <a:gd name="connsiteY2" fmla="*/ 281273 h 281273"/>
                    <a:gd name="connsiteX3" fmla="*/ 94922 w 94922"/>
                    <a:gd name="connsiteY3" fmla="*/ 281273 h 281273"/>
                    <a:gd name="connsiteX4" fmla="*/ 94922 w 94922"/>
                    <a:gd name="connsiteY4" fmla="*/ 0 h 281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22" h="281273">
                      <a:moveTo>
                        <a:pt x="85230" y="0"/>
                      </a:moveTo>
                      <a:lnTo>
                        <a:pt x="0" y="0"/>
                      </a:lnTo>
                      <a:lnTo>
                        <a:pt x="0" y="281273"/>
                      </a:lnTo>
                      <a:lnTo>
                        <a:pt x="94922" y="281273"/>
                      </a:lnTo>
                      <a:lnTo>
                        <a:pt x="94922" y="0"/>
                      </a:lnTo>
                      <a:close/>
                    </a:path>
                  </a:pathLst>
                </a:custGeom>
                <a:solidFill>
                  <a:srgbClr val="293133"/>
                </a:solidFill>
                <a:ln w="9502" cap="flat">
                  <a:noFill/>
                  <a:prstDash val="solid"/>
                  <a:miter/>
                </a:ln>
              </p:spPr>
              <p:txBody>
                <a:bodyPr rtlCol="0" anchor="ctr"/>
                <a:lstStyle/>
                <a:p>
                  <a:endParaRPr lang="x-none"/>
                </a:p>
              </p:txBody>
            </p:sp>
            <p:sp>
              <p:nvSpPr>
                <p:cNvPr id="53" name="Freeform 52">
                  <a:extLst>
                    <a:ext uri="{FF2B5EF4-FFF2-40B4-BE49-F238E27FC236}">
                      <a16:creationId xmlns:a16="http://schemas.microsoft.com/office/drawing/2014/main" id="{D205C565-8D3E-2645-887F-13626DE4BBAB}"/>
                    </a:ext>
                  </a:extLst>
                </p:cNvPr>
                <p:cNvSpPr/>
                <p:nvPr/>
              </p:nvSpPr>
              <p:spPr>
                <a:xfrm>
                  <a:off x="6760454" y="2226659"/>
                  <a:ext cx="341871" cy="281273"/>
                </a:xfrm>
                <a:custGeom>
                  <a:avLst/>
                  <a:gdLst>
                    <a:gd name="connsiteX0" fmla="*/ 252746 w 341871"/>
                    <a:gd name="connsiteY0" fmla="*/ 0 h 281273"/>
                    <a:gd name="connsiteX1" fmla="*/ 252746 w 341871"/>
                    <a:gd name="connsiteY1" fmla="*/ 170783 h 281273"/>
                    <a:gd name="connsiteX2" fmla="*/ 88651 w 341871"/>
                    <a:gd name="connsiteY2" fmla="*/ 0 h 281273"/>
                    <a:gd name="connsiteX3" fmla="*/ 85230 w 341871"/>
                    <a:gd name="connsiteY3" fmla="*/ 0 h 281273"/>
                    <a:gd name="connsiteX4" fmla="*/ 9692 w 341871"/>
                    <a:gd name="connsiteY4" fmla="*/ 0 h 281273"/>
                    <a:gd name="connsiteX5" fmla="*/ 0 w 341871"/>
                    <a:gd name="connsiteY5" fmla="*/ 0 h 281273"/>
                    <a:gd name="connsiteX6" fmla="*/ 0 w 341871"/>
                    <a:gd name="connsiteY6" fmla="*/ 281273 h 281273"/>
                    <a:gd name="connsiteX7" fmla="*/ 88366 w 341871"/>
                    <a:gd name="connsiteY7" fmla="*/ 281273 h 281273"/>
                    <a:gd name="connsiteX8" fmla="*/ 88366 w 341871"/>
                    <a:gd name="connsiteY8" fmla="*/ 109823 h 281273"/>
                    <a:gd name="connsiteX9" fmla="*/ 252461 w 341871"/>
                    <a:gd name="connsiteY9" fmla="*/ 281273 h 281273"/>
                    <a:gd name="connsiteX10" fmla="*/ 341872 w 341871"/>
                    <a:gd name="connsiteY10" fmla="*/ 281273 h 281273"/>
                    <a:gd name="connsiteX11" fmla="*/ 341872 w 341871"/>
                    <a:gd name="connsiteY11" fmla="*/ 0 h 281273"/>
                    <a:gd name="connsiteX12" fmla="*/ 252746 w 341871"/>
                    <a:gd name="connsiteY12" fmla="*/ 0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871" h="281273">
                      <a:moveTo>
                        <a:pt x="252746" y="0"/>
                      </a:moveTo>
                      <a:cubicBezTo>
                        <a:pt x="252746" y="0"/>
                        <a:pt x="252746" y="134303"/>
                        <a:pt x="252746" y="170783"/>
                      </a:cubicBezTo>
                      <a:cubicBezTo>
                        <a:pt x="225381" y="142208"/>
                        <a:pt x="88651" y="0"/>
                        <a:pt x="88651" y="0"/>
                      </a:cubicBezTo>
                      <a:lnTo>
                        <a:pt x="85230" y="0"/>
                      </a:lnTo>
                      <a:lnTo>
                        <a:pt x="9692" y="0"/>
                      </a:lnTo>
                      <a:lnTo>
                        <a:pt x="0" y="0"/>
                      </a:lnTo>
                      <a:lnTo>
                        <a:pt x="0" y="281273"/>
                      </a:lnTo>
                      <a:lnTo>
                        <a:pt x="88366" y="281273"/>
                      </a:lnTo>
                      <a:cubicBezTo>
                        <a:pt x="88366" y="281273"/>
                        <a:pt x="88366" y="146495"/>
                        <a:pt x="88366" y="109823"/>
                      </a:cubicBezTo>
                      <a:cubicBezTo>
                        <a:pt x="115826" y="138494"/>
                        <a:pt x="252461" y="281273"/>
                        <a:pt x="252461" y="281273"/>
                      </a:cubicBezTo>
                      <a:lnTo>
                        <a:pt x="341872" y="281273"/>
                      </a:lnTo>
                      <a:lnTo>
                        <a:pt x="341872" y="0"/>
                      </a:lnTo>
                      <a:lnTo>
                        <a:pt x="252746" y="0"/>
                      </a:lnTo>
                      <a:close/>
                    </a:path>
                  </a:pathLst>
                </a:custGeom>
                <a:solidFill>
                  <a:srgbClr val="293133"/>
                </a:solidFill>
                <a:ln w="9502" cap="flat">
                  <a:noFill/>
                  <a:prstDash val="solid"/>
                  <a:miter/>
                </a:ln>
              </p:spPr>
              <p:txBody>
                <a:bodyPr rtlCol="0" anchor="ctr"/>
                <a:lstStyle/>
                <a:p>
                  <a:endParaRPr lang="x-none"/>
                </a:p>
              </p:txBody>
            </p:sp>
            <p:sp>
              <p:nvSpPr>
                <p:cNvPr id="54" name="Freeform 53">
                  <a:extLst>
                    <a:ext uri="{FF2B5EF4-FFF2-40B4-BE49-F238E27FC236}">
                      <a16:creationId xmlns:a16="http://schemas.microsoft.com/office/drawing/2014/main" id="{61F42703-C8EA-244D-83D6-E91F5851D4C2}"/>
                    </a:ext>
                  </a:extLst>
                </p:cNvPr>
                <p:cNvSpPr/>
                <p:nvPr/>
              </p:nvSpPr>
              <p:spPr>
                <a:xfrm>
                  <a:off x="7248367" y="2226659"/>
                  <a:ext cx="287141" cy="281273"/>
                </a:xfrm>
                <a:custGeom>
                  <a:avLst/>
                  <a:gdLst>
                    <a:gd name="connsiteX0" fmla="*/ 109080 w 287141"/>
                    <a:gd name="connsiteY0" fmla="*/ 117158 h 281273"/>
                    <a:gd name="connsiteX1" fmla="*/ 272034 w 287141"/>
                    <a:gd name="connsiteY1" fmla="*/ 0 h 281273"/>
                    <a:gd name="connsiteX2" fmla="*/ 241819 w 287141"/>
                    <a:gd name="connsiteY2" fmla="*/ 0 h 281273"/>
                    <a:gd name="connsiteX3" fmla="*/ 151267 w 287141"/>
                    <a:gd name="connsiteY3" fmla="*/ 0 h 281273"/>
                    <a:gd name="connsiteX4" fmla="*/ 0 w 287141"/>
                    <a:gd name="connsiteY4" fmla="*/ 121158 h 281273"/>
                    <a:gd name="connsiteX5" fmla="*/ 157063 w 287141"/>
                    <a:gd name="connsiteY5" fmla="*/ 281273 h 281273"/>
                    <a:gd name="connsiteX6" fmla="*/ 287142 w 287141"/>
                    <a:gd name="connsiteY6" fmla="*/ 281273 h 281273"/>
                    <a:gd name="connsiteX7" fmla="*/ 109080 w 287141"/>
                    <a:gd name="connsiteY7" fmla="*/ 117158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141" h="281273">
                      <a:moveTo>
                        <a:pt x="109080" y="117158"/>
                      </a:moveTo>
                      <a:cubicBezTo>
                        <a:pt x="126088" y="104966"/>
                        <a:pt x="272034" y="0"/>
                        <a:pt x="272034" y="0"/>
                      </a:cubicBezTo>
                      <a:lnTo>
                        <a:pt x="241819" y="0"/>
                      </a:lnTo>
                      <a:lnTo>
                        <a:pt x="151267" y="0"/>
                      </a:lnTo>
                      <a:lnTo>
                        <a:pt x="0" y="121158"/>
                      </a:lnTo>
                      <a:lnTo>
                        <a:pt x="157063" y="281273"/>
                      </a:lnTo>
                      <a:lnTo>
                        <a:pt x="287142" y="281273"/>
                      </a:lnTo>
                      <a:cubicBezTo>
                        <a:pt x="287142" y="281273"/>
                        <a:pt x="124853" y="131731"/>
                        <a:pt x="109080" y="117158"/>
                      </a:cubicBezTo>
                      <a:close/>
                    </a:path>
                  </a:pathLst>
                </a:custGeom>
                <a:solidFill>
                  <a:srgbClr val="293133"/>
                </a:solidFill>
                <a:ln w="9502" cap="flat">
                  <a:noFill/>
                  <a:prstDash val="solid"/>
                  <a:miter/>
                </a:ln>
              </p:spPr>
              <p:txBody>
                <a:bodyPr rtlCol="0" anchor="ctr"/>
                <a:lstStyle/>
                <a:p>
                  <a:endParaRPr lang="x-none"/>
                </a:p>
              </p:txBody>
            </p:sp>
          </p:grpSp>
          <p:sp>
            <p:nvSpPr>
              <p:cNvPr id="46" name="Freeform 45">
                <a:extLst>
                  <a:ext uri="{FF2B5EF4-FFF2-40B4-BE49-F238E27FC236}">
                    <a16:creationId xmlns:a16="http://schemas.microsoft.com/office/drawing/2014/main" id="{7E0FB8E3-A472-3F42-B6B5-7DF753A4D302}"/>
                  </a:ext>
                </a:extLst>
              </p:cNvPr>
              <p:cNvSpPr/>
              <p:nvPr/>
            </p:nvSpPr>
            <p:spPr>
              <a:xfrm>
                <a:off x="5406365" y="2646521"/>
                <a:ext cx="2129143" cy="7239"/>
              </a:xfrm>
              <a:custGeom>
                <a:avLst/>
                <a:gdLst>
                  <a:gd name="connsiteX0" fmla="*/ 0 w 2129143"/>
                  <a:gd name="connsiteY0" fmla="*/ 0 h 7239"/>
                  <a:gd name="connsiteX1" fmla="*/ 2129144 w 2129143"/>
                  <a:gd name="connsiteY1" fmla="*/ 0 h 7239"/>
                  <a:gd name="connsiteX2" fmla="*/ 2129144 w 2129143"/>
                  <a:gd name="connsiteY2" fmla="*/ 7239 h 7239"/>
                  <a:gd name="connsiteX3" fmla="*/ 0 w 2129143"/>
                  <a:gd name="connsiteY3" fmla="*/ 7239 h 7239"/>
                </a:gdLst>
                <a:ahLst/>
                <a:cxnLst>
                  <a:cxn ang="0">
                    <a:pos x="connsiteX0" y="connsiteY0"/>
                  </a:cxn>
                  <a:cxn ang="0">
                    <a:pos x="connsiteX1" y="connsiteY1"/>
                  </a:cxn>
                  <a:cxn ang="0">
                    <a:pos x="connsiteX2" y="connsiteY2"/>
                  </a:cxn>
                  <a:cxn ang="0">
                    <a:pos x="connsiteX3" y="connsiteY3"/>
                  </a:cxn>
                </a:cxnLst>
                <a:rect l="l" t="t" r="r" b="b"/>
                <a:pathLst>
                  <a:path w="2129143" h="7239">
                    <a:moveTo>
                      <a:pt x="0" y="0"/>
                    </a:moveTo>
                    <a:lnTo>
                      <a:pt x="2129144" y="0"/>
                    </a:lnTo>
                    <a:lnTo>
                      <a:pt x="2129144" y="7239"/>
                    </a:lnTo>
                    <a:lnTo>
                      <a:pt x="0" y="7239"/>
                    </a:lnTo>
                    <a:close/>
                  </a:path>
                </a:pathLst>
              </a:custGeom>
              <a:solidFill>
                <a:srgbClr val="767A7B"/>
              </a:solidFill>
              <a:ln w="9502" cap="flat">
                <a:noFill/>
                <a:prstDash val="solid"/>
                <a:miter/>
              </a:ln>
            </p:spPr>
            <p:txBody>
              <a:bodyPr rtlCol="0" anchor="ctr"/>
              <a:lstStyle/>
              <a:p>
                <a:endParaRPr lang="x-none"/>
              </a:p>
            </p:txBody>
          </p:sp>
        </p:grpSp>
        <p:grpSp>
          <p:nvGrpSpPr>
            <p:cNvPr id="17" name="Graphic 2">
              <a:extLst>
                <a:ext uri="{FF2B5EF4-FFF2-40B4-BE49-F238E27FC236}">
                  <a16:creationId xmlns:a16="http://schemas.microsoft.com/office/drawing/2014/main" id="{850EBEE1-9B35-1248-A80B-37D4100E4D0A}"/>
                </a:ext>
              </a:extLst>
            </p:cNvPr>
            <p:cNvGrpSpPr/>
            <p:nvPr/>
          </p:nvGrpSpPr>
          <p:grpSpPr>
            <a:xfrm>
              <a:off x="4673308" y="2227421"/>
              <a:ext cx="567062" cy="596646"/>
              <a:chOff x="4673308" y="2227421"/>
              <a:chExt cx="567062" cy="596646"/>
            </a:xfrm>
            <a:solidFill>
              <a:srgbClr val="D1343A"/>
            </a:solidFill>
          </p:grpSpPr>
          <p:sp>
            <p:nvSpPr>
              <p:cNvPr id="21" name="Freeform 20">
                <a:extLst>
                  <a:ext uri="{FF2B5EF4-FFF2-40B4-BE49-F238E27FC236}">
                    <a16:creationId xmlns:a16="http://schemas.microsoft.com/office/drawing/2014/main" id="{77D0B172-CB73-AB47-B992-0CDC0824536A}"/>
                  </a:ext>
                </a:extLst>
              </p:cNvPr>
              <p:cNvSpPr/>
              <p:nvPr/>
            </p:nvSpPr>
            <p:spPr>
              <a:xfrm>
                <a:off x="4673308" y="2578417"/>
                <a:ext cx="567062" cy="245649"/>
              </a:xfrm>
              <a:custGeom>
                <a:avLst/>
                <a:gdLst>
                  <a:gd name="connsiteX0" fmla="*/ 0 w 567062"/>
                  <a:gd name="connsiteY0" fmla="*/ 245650 h 245649"/>
                  <a:gd name="connsiteX1" fmla="*/ 567062 w 567062"/>
                  <a:gd name="connsiteY1" fmla="*/ 245650 h 245649"/>
                  <a:gd name="connsiteX2" fmla="*/ 450286 w 567062"/>
                  <a:gd name="connsiteY2" fmla="*/ 0 h 245649"/>
                  <a:gd name="connsiteX3" fmla="*/ 99673 w 567062"/>
                  <a:gd name="connsiteY3" fmla="*/ 35433 h 245649"/>
                  <a:gd name="connsiteX4" fmla="*/ 0 w 567062"/>
                  <a:gd name="connsiteY4" fmla="*/ 245650 h 245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062" h="245649">
                    <a:moveTo>
                      <a:pt x="0" y="245650"/>
                    </a:moveTo>
                    <a:cubicBezTo>
                      <a:pt x="176162" y="76676"/>
                      <a:pt x="390425" y="76676"/>
                      <a:pt x="567062" y="245650"/>
                    </a:cubicBezTo>
                    <a:lnTo>
                      <a:pt x="450286" y="0"/>
                    </a:lnTo>
                    <a:lnTo>
                      <a:pt x="99673" y="35433"/>
                    </a:lnTo>
                    <a:lnTo>
                      <a:pt x="0" y="245650"/>
                    </a:lnTo>
                    <a:close/>
                  </a:path>
                </a:pathLst>
              </a:custGeom>
              <a:solidFill>
                <a:srgbClr val="D1343A"/>
              </a:solidFill>
              <a:ln w="9502" cap="flat">
                <a:noFill/>
                <a:prstDash val="solid"/>
                <a:miter/>
              </a:ln>
            </p:spPr>
            <p:txBody>
              <a:bodyPr rtlCol="0" anchor="ctr"/>
              <a:lstStyle/>
              <a:p>
                <a:endParaRPr lang="x-none"/>
              </a:p>
            </p:txBody>
          </p:sp>
          <p:sp>
            <p:nvSpPr>
              <p:cNvPr id="22" name="Freeform 21">
                <a:extLst>
                  <a:ext uri="{FF2B5EF4-FFF2-40B4-BE49-F238E27FC236}">
                    <a16:creationId xmlns:a16="http://schemas.microsoft.com/office/drawing/2014/main" id="{8A3EDDE9-D587-4C48-9E07-4D1B12B97326}"/>
                  </a:ext>
                </a:extLst>
              </p:cNvPr>
              <p:cNvSpPr/>
              <p:nvPr/>
            </p:nvSpPr>
            <p:spPr>
              <a:xfrm>
                <a:off x="4792745" y="2519267"/>
                <a:ext cx="327714" cy="53339"/>
              </a:xfrm>
              <a:custGeom>
                <a:avLst/>
                <a:gdLst>
                  <a:gd name="connsiteX0" fmla="*/ 0 w 327714"/>
                  <a:gd name="connsiteY0" fmla="*/ 53340 h 53339"/>
                  <a:gd name="connsiteX1" fmla="*/ 327714 w 327714"/>
                  <a:gd name="connsiteY1" fmla="*/ 53340 h 53339"/>
                  <a:gd name="connsiteX2" fmla="*/ 302725 w 327714"/>
                  <a:gd name="connsiteY2" fmla="*/ 0 h 53339"/>
                  <a:gd name="connsiteX3" fmla="*/ 8457 w 327714"/>
                  <a:gd name="connsiteY3" fmla="*/ 35814 h 53339"/>
                </a:gdLst>
                <a:ahLst/>
                <a:cxnLst>
                  <a:cxn ang="0">
                    <a:pos x="connsiteX0" y="connsiteY0"/>
                  </a:cxn>
                  <a:cxn ang="0">
                    <a:pos x="connsiteX1" y="connsiteY1"/>
                  </a:cxn>
                  <a:cxn ang="0">
                    <a:pos x="connsiteX2" y="connsiteY2"/>
                  </a:cxn>
                  <a:cxn ang="0">
                    <a:pos x="connsiteX3" y="connsiteY3"/>
                  </a:cxn>
                </a:cxnLst>
                <a:rect l="l" t="t" r="r" b="b"/>
                <a:pathLst>
                  <a:path w="327714" h="53339">
                    <a:moveTo>
                      <a:pt x="0" y="53340"/>
                    </a:moveTo>
                    <a:lnTo>
                      <a:pt x="327714" y="53340"/>
                    </a:lnTo>
                    <a:lnTo>
                      <a:pt x="302725" y="0"/>
                    </a:lnTo>
                    <a:lnTo>
                      <a:pt x="8457" y="35814"/>
                    </a:lnTo>
                    <a:close/>
                  </a:path>
                </a:pathLst>
              </a:custGeom>
              <a:solidFill>
                <a:srgbClr val="D1343A"/>
              </a:solidFill>
              <a:ln w="9502" cap="flat">
                <a:noFill/>
                <a:prstDash val="solid"/>
                <a:miter/>
              </a:ln>
            </p:spPr>
            <p:txBody>
              <a:bodyPr rtlCol="0" anchor="ctr"/>
              <a:lstStyle/>
              <a:p>
                <a:endParaRPr lang="x-none"/>
              </a:p>
            </p:txBody>
          </p:sp>
          <p:sp>
            <p:nvSpPr>
              <p:cNvPr id="23" name="Freeform 22">
                <a:extLst>
                  <a:ext uri="{FF2B5EF4-FFF2-40B4-BE49-F238E27FC236}">
                    <a16:creationId xmlns:a16="http://schemas.microsoft.com/office/drawing/2014/main" id="{ACE65192-DA36-A241-90CC-208887BDB4E4}"/>
                  </a:ext>
                </a:extLst>
              </p:cNvPr>
              <p:cNvSpPr/>
              <p:nvPr/>
            </p:nvSpPr>
            <p:spPr>
              <a:xfrm>
                <a:off x="4821345" y="2460497"/>
                <a:ext cx="270513" cy="51530"/>
              </a:xfrm>
              <a:custGeom>
                <a:avLst/>
                <a:gdLst>
                  <a:gd name="connsiteX0" fmla="*/ 0 w 270513"/>
                  <a:gd name="connsiteY0" fmla="*/ 51530 h 51530"/>
                  <a:gd name="connsiteX1" fmla="*/ 270514 w 270513"/>
                  <a:gd name="connsiteY1" fmla="*/ 51530 h 51530"/>
                  <a:gd name="connsiteX2" fmla="*/ 246379 w 270513"/>
                  <a:gd name="connsiteY2" fmla="*/ 0 h 51530"/>
                  <a:gd name="connsiteX3" fmla="*/ 8457 w 270513"/>
                  <a:gd name="connsiteY3" fmla="*/ 34100 h 51530"/>
                </a:gdLst>
                <a:ahLst/>
                <a:cxnLst>
                  <a:cxn ang="0">
                    <a:pos x="connsiteX0" y="connsiteY0"/>
                  </a:cxn>
                  <a:cxn ang="0">
                    <a:pos x="connsiteX1" y="connsiteY1"/>
                  </a:cxn>
                  <a:cxn ang="0">
                    <a:pos x="connsiteX2" y="connsiteY2"/>
                  </a:cxn>
                  <a:cxn ang="0">
                    <a:pos x="connsiteX3" y="connsiteY3"/>
                  </a:cxn>
                </a:cxnLst>
                <a:rect l="l" t="t" r="r" b="b"/>
                <a:pathLst>
                  <a:path w="270513" h="51530">
                    <a:moveTo>
                      <a:pt x="0" y="51530"/>
                    </a:moveTo>
                    <a:lnTo>
                      <a:pt x="270514" y="51530"/>
                    </a:lnTo>
                    <a:lnTo>
                      <a:pt x="246379" y="0"/>
                    </a:lnTo>
                    <a:lnTo>
                      <a:pt x="8457" y="34100"/>
                    </a:lnTo>
                    <a:close/>
                  </a:path>
                </a:pathLst>
              </a:custGeom>
              <a:solidFill>
                <a:srgbClr val="D1343A"/>
              </a:solidFill>
              <a:ln w="9502" cap="flat">
                <a:noFill/>
                <a:prstDash val="solid"/>
                <a:miter/>
              </a:ln>
            </p:spPr>
            <p:txBody>
              <a:bodyPr rtlCol="0" anchor="ctr"/>
              <a:lstStyle/>
              <a:p>
                <a:endParaRPr lang="x-none"/>
              </a:p>
            </p:txBody>
          </p:sp>
          <p:sp>
            <p:nvSpPr>
              <p:cNvPr id="24" name="Freeform 23">
                <a:extLst>
                  <a:ext uri="{FF2B5EF4-FFF2-40B4-BE49-F238E27FC236}">
                    <a16:creationId xmlns:a16="http://schemas.microsoft.com/office/drawing/2014/main" id="{95652A47-00B7-1D45-BAC7-7DD5329FD70C}"/>
                  </a:ext>
                </a:extLst>
              </p:cNvPr>
              <p:cNvSpPr/>
              <p:nvPr/>
            </p:nvSpPr>
            <p:spPr>
              <a:xfrm>
                <a:off x="4849945" y="2227421"/>
                <a:ext cx="213788" cy="224599"/>
              </a:xfrm>
              <a:custGeom>
                <a:avLst/>
                <a:gdLst>
                  <a:gd name="connsiteX0" fmla="*/ 0 w 213788"/>
                  <a:gd name="connsiteY0" fmla="*/ 224600 h 224599"/>
                  <a:gd name="connsiteX1" fmla="*/ 213789 w 213788"/>
                  <a:gd name="connsiteY1" fmla="*/ 224600 h 224599"/>
                  <a:gd name="connsiteX2" fmla="*/ 106894 w 213788"/>
                  <a:gd name="connsiteY2" fmla="*/ 0 h 224599"/>
                </a:gdLst>
                <a:ahLst/>
                <a:cxnLst>
                  <a:cxn ang="0">
                    <a:pos x="connsiteX0" y="connsiteY0"/>
                  </a:cxn>
                  <a:cxn ang="0">
                    <a:pos x="connsiteX1" y="connsiteY1"/>
                  </a:cxn>
                  <a:cxn ang="0">
                    <a:pos x="connsiteX2" y="connsiteY2"/>
                  </a:cxn>
                </a:cxnLst>
                <a:rect l="l" t="t" r="r" b="b"/>
                <a:pathLst>
                  <a:path w="213788" h="224599">
                    <a:moveTo>
                      <a:pt x="0" y="224600"/>
                    </a:moveTo>
                    <a:lnTo>
                      <a:pt x="213789" y="224600"/>
                    </a:lnTo>
                    <a:lnTo>
                      <a:pt x="106894" y="0"/>
                    </a:lnTo>
                    <a:close/>
                  </a:path>
                </a:pathLst>
              </a:custGeom>
              <a:solidFill>
                <a:srgbClr val="D1343A"/>
              </a:solidFill>
              <a:ln w="9502" cap="flat">
                <a:noFill/>
                <a:prstDash val="solid"/>
                <a:miter/>
              </a:ln>
            </p:spPr>
            <p:txBody>
              <a:bodyPr rtlCol="0" anchor="ctr"/>
              <a:lstStyle/>
              <a:p>
                <a:endParaRPr lang="x-none"/>
              </a:p>
            </p:txBody>
          </p:sp>
        </p:grpSp>
        <p:grpSp>
          <p:nvGrpSpPr>
            <p:cNvPr id="18" name="Graphic 2">
              <a:extLst>
                <a:ext uri="{FF2B5EF4-FFF2-40B4-BE49-F238E27FC236}">
                  <a16:creationId xmlns:a16="http://schemas.microsoft.com/office/drawing/2014/main" id="{2DC0CC99-89F0-B04B-8BF6-C23ED5EB50ED}"/>
                </a:ext>
              </a:extLst>
            </p:cNvPr>
            <p:cNvGrpSpPr/>
            <p:nvPr/>
          </p:nvGrpSpPr>
          <p:grpSpPr>
            <a:xfrm>
              <a:off x="5240655" y="2744819"/>
              <a:ext cx="78959" cy="79248"/>
              <a:chOff x="5240655" y="2744819"/>
              <a:chExt cx="78959" cy="79248"/>
            </a:xfrm>
            <a:solidFill>
              <a:srgbClr val="293133"/>
            </a:solidFill>
          </p:grpSpPr>
          <p:sp>
            <p:nvSpPr>
              <p:cNvPr id="19" name="Freeform 18">
                <a:extLst>
                  <a:ext uri="{FF2B5EF4-FFF2-40B4-BE49-F238E27FC236}">
                    <a16:creationId xmlns:a16="http://schemas.microsoft.com/office/drawing/2014/main" id="{CA3EA10E-CA3A-7047-877A-DF99CBB4D54D}"/>
                  </a:ext>
                </a:extLst>
              </p:cNvPr>
              <p:cNvSpPr/>
              <p:nvPr/>
            </p:nvSpPr>
            <p:spPr>
              <a:xfrm>
                <a:off x="5240655" y="2744819"/>
                <a:ext cx="78959" cy="79248"/>
              </a:xfrm>
              <a:custGeom>
                <a:avLst/>
                <a:gdLst>
                  <a:gd name="connsiteX0" fmla="*/ 0 w 78959"/>
                  <a:gd name="connsiteY0" fmla="*/ 39624 h 79248"/>
                  <a:gd name="connsiteX1" fmla="*/ 39527 w 78959"/>
                  <a:gd name="connsiteY1" fmla="*/ 79248 h 79248"/>
                  <a:gd name="connsiteX2" fmla="*/ 78959 w 78959"/>
                  <a:gd name="connsiteY2" fmla="*/ 39624 h 79248"/>
                  <a:gd name="connsiteX3" fmla="*/ 39527 w 78959"/>
                  <a:gd name="connsiteY3" fmla="*/ 0 h 79248"/>
                  <a:gd name="connsiteX4" fmla="*/ 0 w 78959"/>
                  <a:gd name="connsiteY4" fmla="*/ 39624 h 79248"/>
                  <a:gd name="connsiteX5" fmla="*/ 6176 w 78959"/>
                  <a:gd name="connsiteY5" fmla="*/ 39624 h 79248"/>
                  <a:gd name="connsiteX6" fmla="*/ 39527 w 78959"/>
                  <a:gd name="connsiteY6" fmla="*/ 6287 h 79248"/>
                  <a:gd name="connsiteX7" fmla="*/ 72783 w 78959"/>
                  <a:gd name="connsiteY7" fmla="*/ 39624 h 79248"/>
                  <a:gd name="connsiteX8" fmla="*/ 39527 w 78959"/>
                  <a:gd name="connsiteY8" fmla="*/ 73057 h 79248"/>
                  <a:gd name="connsiteX9" fmla="*/ 6176 w 78959"/>
                  <a:gd name="connsiteY9" fmla="*/ 39624 h 7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59" h="79248">
                    <a:moveTo>
                      <a:pt x="0" y="39624"/>
                    </a:moveTo>
                    <a:cubicBezTo>
                      <a:pt x="0" y="61436"/>
                      <a:pt x="17673" y="79248"/>
                      <a:pt x="39527" y="79248"/>
                    </a:cubicBezTo>
                    <a:cubicBezTo>
                      <a:pt x="61286" y="79248"/>
                      <a:pt x="78959" y="61436"/>
                      <a:pt x="78959" y="39624"/>
                    </a:cubicBezTo>
                    <a:cubicBezTo>
                      <a:pt x="78959" y="17812"/>
                      <a:pt x="61191" y="0"/>
                      <a:pt x="39527" y="0"/>
                    </a:cubicBezTo>
                    <a:cubicBezTo>
                      <a:pt x="17673" y="0"/>
                      <a:pt x="0" y="17812"/>
                      <a:pt x="0" y="39624"/>
                    </a:cubicBezTo>
                    <a:close/>
                    <a:moveTo>
                      <a:pt x="6176" y="39624"/>
                    </a:moveTo>
                    <a:cubicBezTo>
                      <a:pt x="6176" y="21241"/>
                      <a:pt x="21094" y="6287"/>
                      <a:pt x="39527" y="6287"/>
                    </a:cubicBezTo>
                    <a:cubicBezTo>
                      <a:pt x="57865" y="6287"/>
                      <a:pt x="72783" y="21241"/>
                      <a:pt x="72783" y="39624"/>
                    </a:cubicBezTo>
                    <a:cubicBezTo>
                      <a:pt x="72783" y="58007"/>
                      <a:pt x="57865" y="73057"/>
                      <a:pt x="39527" y="73057"/>
                    </a:cubicBezTo>
                    <a:cubicBezTo>
                      <a:pt x="21094" y="73057"/>
                      <a:pt x="6176" y="58007"/>
                      <a:pt x="6176" y="39624"/>
                    </a:cubicBezTo>
                    <a:close/>
                  </a:path>
                </a:pathLst>
              </a:custGeom>
              <a:solidFill>
                <a:srgbClr val="293133"/>
              </a:solidFill>
              <a:ln w="9502" cap="flat">
                <a:noFill/>
                <a:prstDash val="solid"/>
                <a:miter/>
              </a:ln>
            </p:spPr>
            <p:txBody>
              <a:bodyPr rtlCol="0" anchor="ctr"/>
              <a:lstStyle/>
              <a:p>
                <a:endParaRPr lang="x-none"/>
              </a:p>
            </p:txBody>
          </p:sp>
          <p:sp>
            <p:nvSpPr>
              <p:cNvPr id="20" name="Freeform 19">
                <a:extLst>
                  <a:ext uri="{FF2B5EF4-FFF2-40B4-BE49-F238E27FC236}">
                    <a16:creationId xmlns:a16="http://schemas.microsoft.com/office/drawing/2014/main" id="{14CA7DBF-78F0-8141-9993-C515EA9524A9}"/>
                  </a:ext>
                </a:extLst>
              </p:cNvPr>
              <p:cNvSpPr/>
              <p:nvPr/>
            </p:nvSpPr>
            <p:spPr>
              <a:xfrm>
                <a:off x="5264220" y="2764345"/>
                <a:ext cx="37246" cy="41529"/>
              </a:xfrm>
              <a:custGeom>
                <a:avLst/>
                <a:gdLst>
                  <a:gd name="connsiteX0" fmla="*/ 0 w 37246"/>
                  <a:gd name="connsiteY0" fmla="*/ 41529 h 41529"/>
                  <a:gd name="connsiteX1" fmla="*/ 0 w 37246"/>
                  <a:gd name="connsiteY1" fmla="*/ 0 h 41529"/>
                  <a:gd name="connsiteX2" fmla="*/ 17578 w 37246"/>
                  <a:gd name="connsiteY2" fmla="*/ 0 h 41529"/>
                  <a:gd name="connsiteX3" fmla="*/ 27270 w 37246"/>
                  <a:gd name="connsiteY3" fmla="*/ 1143 h 41529"/>
                  <a:gd name="connsiteX4" fmla="*/ 32021 w 37246"/>
                  <a:gd name="connsiteY4" fmla="*/ 5048 h 41529"/>
                  <a:gd name="connsiteX5" fmla="*/ 33826 w 37246"/>
                  <a:gd name="connsiteY5" fmla="*/ 11621 h 41529"/>
                  <a:gd name="connsiteX6" fmla="*/ 31166 w 37246"/>
                  <a:gd name="connsiteY6" fmla="*/ 19336 h 41529"/>
                  <a:gd name="connsiteX7" fmla="*/ 22994 w 37246"/>
                  <a:gd name="connsiteY7" fmla="*/ 23146 h 41529"/>
                  <a:gd name="connsiteX8" fmla="*/ 27460 w 37246"/>
                  <a:gd name="connsiteY8" fmla="*/ 26670 h 41529"/>
                  <a:gd name="connsiteX9" fmla="*/ 32211 w 37246"/>
                  <a:gd name="connsiteY9" fmla="*/ 33433 h 41529"/>
                  <a:gd name="connsiteX10" fmla="*/ 37247 w 37246"/>
                  <a:gd name="connsiteY10" fmla="*/ 41529 h 41529"/>
                  <a:gd name="connsiteX11" fmla="*/ 27270 w 37246"/>
                  <a:gd name="connsiteY11" fmla="*/ 41529 h 41529"/>
                  <a:gd name="connsiteX12" fmla="*/ 21189 w 37246"/>
                  <a:gd name="connsiteY12" fmla="*/ 32480 h 41529"/>
                  <a:gd name="connsiteX13" fmla="*/ 16818 w 37246"/>
                  <a:gd name="connsiteY13" fmla="*/ 26384 h 41529"/>
                  <a:gd name="connsiteX14" fmla="*/ 14348 w 37246"/>
                  <a:gd name="connsiteY14" fmla="*/ 24670 h 41529"/>
                  <a:gd name="connsiteX15" fmla="*/ 10167 w 37246"/>
                  <a:gd name="connsiteY15" fmla="*/ 24193 h 41529"/>
                  <a:gd name="connsiteX16" fmla="*/ 8457 w 37246"/>
                  <a:gd name="connsiteY16" fmla="*/ 24193 h 41529"/>
                  <a:gd name="connsiteX17" fmla="*/ 8457 w 37246"/>
                  <a:gd name="connsiteY17" fmla="*/ 41529 h 41529"/>
                  <a:gd name="connsiteX18" fmla="*/ 0 w 37246"/>
                  <a:gd name="connsiteY18" fmla="*/ 41529 h 41529"/>
                  <a:gd name="connsiteX19" fmla="*/ 8267 w 37246"/>
                  <a:gd name="connsiteY19" fmla="*/ 17431 h 41529"/>
                  <a:gd name="connsiteX20" fmla="*/ 14443 w 37246"/>
                  <a:gd name="connsiteY20" fmla="*/ 17431 h 41529"/>
                  <a:gd name="connsiteX21" fmla="*/ 22044 w 37246"/>
                  <a:gd name="connsiteY21" fmla="*/ 16954 h 41529"/>
                  <a:gd name="connsiteX22" fmla="*/ 24419 w 37246"/>
                  <a:gd name="connsiteY22" fmla="*/ 15145 h 41529"/>
                  <a:gd name="connsiteX23" fmla="*/ 25275 w 37246"/>
                  <a:gd name="connsiteY23" fmla="*/ 12097 h 41529"/>
                  <a:gd name="connsiteX24" fmla="*/ 24134 w 37246"/>
                  <a:gd name="connsiteY24" fmla="*/ 8668 h 41529"/>
                  <a:gd name="connsiteX25" fmla="*/ 20999 w 37246"/>
                  <a:gd name="connsiteY25" fmla="*/ 7048 h 41529"/>
                  <a:gd name="connsiteX26" fmla="*/ 14918 w 37246"/>
                  <a:gd name="connsiteY26" fmla="*/ 6858 h 41529"/>
                  <a:gd name="connsiteX27" fmla="*/ 8361 w 37246"/>
                  <a:gd name="connsiteY27" fmla="*/ 6858 h 41529"/>
                  <a:gd name="connsiteX28" fmla="*/ 8361 w 37246"/>
                  <a:gd name="connsiteY28" fmla="*/ 17431 h 4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246" h="41529">
                    <a:moveTo>
                      <a:pt x="0" y="41529"/>
                    </a:moveTo>
                    <a:lnTo>
                      <a:pt x="0" y="0"/>
                    </a:lnTo>
                    <a:lnTo>
                      <a:pt x="17578" y="0"/>
                    </a:lnTo>
                    <a:cubicBezTo>
                      <a:pt x="21949" y="0"/>
                      <a:pt x="25180" y="381"/>
                      <a:pt x="27270" y="1143"/>
                    </a:cubicBezTo>
                    <a:cubicBezTo>
                      <a:pt x="29265" y="1905"/>
                      <a:pt x="30881" y="3238"/>
                      <a:pt x="32021" y="5048"/>
                    </a:cubicBezTo>
                    <a:cubicBezTo>
                      <a:pt x="33256" y="6953"/>
                      <a:pt x="33826" y="9144"/>
                      <a:pt x="33826" y="11621"/>
                    </a:cubicBezTo>
                    <a:cubicBezTo>
                      <a:pt x="33826" y="14764"/>
                      <a:pt x="32876" y="17335"/>
                      <a:pt x="31166" y="19336"/>
                    </a:cubicBezTo>
                    <a:cubicBezTo>
                      <a:pt x="29360" y="21336"/>
                      <a:pt x="26605" y="22670"/>
                      <a:pt x="22994" y="23146"/>
                    </a:cubicBezTo>
                    <a:cubicBezTo>
                      <a:pt x="24799" y="24193"/>
                      <a:pt x="26320" y="25337"/>
                      <a:pt x="27460" y="26670"/>
                    </a:cubicBezTo>
                    <a:cubicBezTo>
                      <a:pt x="28695" y="27908"/>
                      <a:pt x="30215" y="30194"/>
                      <a:pt x="32211" y="33433"/>
                    </a:cubicBezTo>
                    <a:lnTo>
                      <a:pt x="37247" y="41529"/>
                    </a:lnTo>
                    <a:lnTo>
                      <a:pt x="27270" y="41529"/>
                    </a:lnTo>
                    <a:lnTo>
                      <a:pt x="21189" y="32480"/>
                    </a:lnTo>
                    <a:cubicBezTo>
                      <a:pt x="19003" y="29242"/>
                      <a:pt x="17578" y="27242"/>
                      <a:pt x="16818" y="26384"/>
                    </a:cubicBezTo>
                    <a:cubicBezTo>
                      <a:pt x="16058" y="25527"/>
                      <a:pt x="15203" y="24955"/>
                      <a:pt x="14348" y="24670"/>
                    </a:cubicBezTo>
                    <a:cubicBezTo>
                      <a:pt x="13397" y="24384"/>
                      <a:pt x="12067" y="24193"/>
                      <a:pt x="10167" y="24193"/>
                    </a:cubicBezTo>
                    <a:lnTo>
                      <a:pt x="8457" y="24193"/>
                    </a:lnTo>
                    <a:lnTo>
                      <a:pt x="8457" y="41529"/>
                    </a:lnTo>
                    <a:lnTo>
                      <a:pt x="0" y="41529"/>
                    </a:lnTo>
                    <a:close/>
                    <a:moveTo>
                      <a:pt x="8267" y="17431"/>
                    </a:moveTo>
                    <a:lnTo>
                      <a:pt x="14443" y="17431"/>
                    </a:lnTo>
                    <a:cubicBezTo>
                      <a:pt x="18433" y="17431"/>
                      <a:pt x="20999" y="17240"/>
                      <a:pt x="22044" y="16954"/>
                    </a:cubicBezTo>
                    <a:cubicBezTo>
                      <a:pt x="23089" y="16573"/>
                      <a:pt x="23754" y="16002"/>
                      <a:pt x="24419" y="15145"/>
                    </a:cubicBezTo>
                    <a:cubicBezTo>
                      <a:pt x="24989" y="14288"/>
                      <a:pt x="25275" y="13335"/>
                      <a:pt x="25275" y="12097"/>
                    </a:cubicBezTo>
                    <a:cubicBezTo>
                      <a:pt x="25275" y="10668"/>
                      <a:pt x="24895" y="9620"/>
                      <a:pt x="24134" y="8668"/>
                    </a:cubicBezTo>
                    <a:cubicBezTo>
                      <a:pt x="23374" y="7810"/>
                      <a:pt x="22329" y="7239"/>
                      <a:pt x="20999" y="7048"/>
                    </a:cubicBezTo>
                    <a:cubicBezTo>
                      <a:pt x="20334" y="6953"/>
                      <a:pt x="18243" y="6858"/>
                      <a:pt x="14918" y="6858"/>
                    </a:cubicBezTo>
                    <a:lnTo>
                      <a:pt x="8361" y="6858"/>
                    </a:lnTo>
                    <a:lnTo>
                      <a:pt x="8361" y="17431"/>
                    </a:lnTo>
                    <a:close/>
                  </a:path>
                </a:pathLst>
              </a:custGeom>
              <a:solidFill>
                <a:srgbClr val="293133"/>
              </a:solidFill>
              <a:ln w="9502" cap="flat">
                <a:noFill/>
                <a:prstDash val="solid"/>
                <a:miter/>
              </a:ln>
            </p:spPr>
            <p:txBody>
              <a:bodyPr rtlCol="0" anchor="ctr"/>
              <a:lstStyle/>
              <a:p>
                <a:endParaRPr lang="x-none"/>
              </a:p>
            </p:txBody>
          </p:sp>
        </p:grpSp>
      </p:grpSp>
    </p:spTree>
    <p:extLst>
      <p:ext uri="{BB962C8B-B14F-4D97-AF65-F5344CB8AC3E}">
        <p14:creationId xmlns:p14="http://schemas.microsoft.com/office/powerpoint/2010/main" val="585488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3 - long title">
    <p:spTree>
      <p:nvGrpSpPr>
        <p:cNvPr id="1" name=""/>
        <p:cNvGrpSpPr/>
        <p:nvPr/>
      </p:nvGrpSpPr>
      <p:grpSpPr>
        <a:xfrm>
          <a:off x="0" y="0"/>
          <a:ext cx="0" cy="0"/>
          <a:chOff x="0" y="0"/>
          <a:chExt cx="0" cy="0"/>
        </a:xfrm>
      </p:grpSpPr>
      <p:sp>
        <p:nvSpPr>
          <p:cNvPr id="14" name="標題 1"/>
          <p:cNvSpPr>
            <a:spLocks noGrp="1"/>
          </p:cNvSpPr>
          <p:nvPr>
            <p:ph type="title" hasCustomPrompt="1"/>
          </p:nvPr>
        </p:nvSpPr>
        <p:spPr>
          <a:xfrm>
            <a:off x="838200" y="1473500"/>
            <a:ext cx="10515600" cy="850590"/>
          </a:xfrm>
          <a:prstGeom prst="rect">
            <a:avLst/>
          </a:prstGeom>
        </p:spPr>
        <p:txBody>
          <a:bodyPr anchor="t"/>
          <a:lstStyle>
            <a:lvl1pPr>
              <a:defRPr sz="2800" b="1" baseline="0">
                <a:solidFill>
                  <a:schemeClr val="tx2"/>
                </a:solidFill>
                <a:latin typeface="+mj-lt"/>
              </a:defRPr>
            </a:lvl1pPr>
          </a:lstStyle>
          <a:p>
            <a:r>
              <a:rPr lang="en-US" altLang="zh-TW" dirty="0"/>
              <a:t>Click to add two lines of text</a:t>
            </a:r>
            <a:endParaRPr lang="zh-TW" altLang="en-US" dirty="0"/>
          </a:p>
        </p:txBody>
      </p:sp>
      <p:sp>
        <p:nvSpPr>
          <p:cNvPr id="13" name="文字版面配置區 3"/>
          <p:cNvSpPr>
            <a:spLocks noGrp="1"/>
          </p:cNvSpPr>
          <p:nvPr>
            <p:ph type="body" sz="quarter" idx="19" hasCustomPrompt="1"/>
          </p:nvPr>
        </p:nvSpPr>
        <p:spPr>
          <a:xfrm>
            <a:off x="838200" y="1163938"/>
            <a:ext cx="10515599" cy="281803"/>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10" name="內容版面配置區 9"/>
          <p:cNvSpPr>
            <a:spLocks noGrp="1"/>
          </p:cNvSpPr>
          <p:nvPr>
            <p:ph sz="quarter" idx="18" hasCustomPrompt="1"/>
          </p:nvPr>
        </p:nvSpPr>
        <p:spPr>
          <a:xfrm>
            <a:off x="838200" y="2866768"/>
            <a:ext cx="10515599" cy="3276796"/>
          </a:xfrm>
          <a:prstGeom prst="rect">
            <a:avLst/>
          </a:prstGeom>
        </p:spPr>
        <p:txBody>
          <a:bodyPr/>
          <a:lstStyle>
            <a:lvl1pPr marL="0" indent="0">
              <a:buFont typeface="Arial" panose="020B0604020202020204" pitchFamily="34" charset="0"/>
              <a:buNone/>
              <a:defRPr sz="1800" baseline="0">
                <a:solidFill>
                  <a:schemeClr val="tx1"/>
                </a:solidFill>
              </a:defRPr>
            </a:lvl1pPr>
            <a:lvl2pPr>
              <a:defRPr sz="1800">
                <a:solidFill>
                  <a:schemeClr val="tx1"/>
                </a:solidFill>
              </a:defRPr>
            </a:lvl2pPr>
            <a:lvl3pPr>
              <a:defRPr sz="1600" baseline="0">
                <a:solidFill>
                  <a:schemeClr val="tx1"/>
                </a:solidFill>
              </a:defRPr>
            </a:lvl3pPr>
            <a:lvl4pPr>
              <a:defRPr sz="1600"/>
            </a:lvl4pPr>
            <a:lvl5pPr>
              <a:defRPr sz="1600"/>
            </a:lvl5pPr>
          </a:lstStyle>
          <a:p>
            <a:pPr lvl="0"/>
            <a:r>
              <a:rPr lang="en-US" altLang="zh-TW" dirty="0"/>
              <a:t>Click to add text</a:t>
            </a:r>
            <a:endParaRPr lang="zh-TW" altLang="en-US" dirty="0"/>
          </a:p>
          <a:p>
            <a:pPr lvl="1"/>
            <a:r>
              <a:rPr lang="en-US" altLang="zh-TW" dirty="0"/>
              <a:t>Second level</a:t>
            </a:r>
            <a:endParaRPr lang="zh-TW" altLang="en-US" dirty="0"/>
          </a:p>
          <a:p>
            <a:pPr lvl="2"/>
            <a:r>
              <a:rPr lang="en-US" altLang="zh-TW" dirty="0"/>
              <a:t>Third level</a:t>
            </a:r>
            <a:endParaRPr lang="zh-TW" altLang="en-US" dirty="0"/>
          </a:p>
        </p:txBody>
      </p:sp>
      <p:sp>
        <p:nvSpPr>
          <p:cNvPr id="11" name="Shape 2238">
            <a:extLst>
              <a:ext uri="{FF2B5EF4-FFF2-40B4-BE49-F238E27FC236}">
                <a16:creationId xmlns:a16="http://schemas.microsoft.com/office/drawing/2014/main" id="{3B474A2A-AFF1-2F4C-91A1-39E936ABD50B}"/>
              </a:ext>
            </a:extLst>
          </p:cNvPr>
          <p:cNvSpPr/>
          <p:nvPr userDrawn="1"/>
        </p:nvSpPr>
        <p:spPr>
          <a:xfrm>
            <a:off x="838200" y="2492406"/>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2"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424070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4 - long title">
    <p:spTree>
      <p:nvGrpSpPr>
        <p:cNvPr id="1" name=""/>
        <p:cNvGrpSpPr/>
        <p:nvPr/>
      </p:nvGrpSpPr>
      <p:grpSpPr>
        <a:xfrm>
          <a:off x="0" y="0"/>
          <a:ext cx="0" cy="0"/>
          <a:chOff x="0" y="0"/>
          <a:chExt cx="0" cy="0"/>
        </a:xfrm>
      </p:grpSpPr>
      <p:sp>
        <p:nvSpPr>
          <p:cNvPr id="15" name="內容版面配置區 3"/>
          <p:cNvSpPr>
            <a:spLocks noGrp="1"/>
          </p:cNvSpPr>
          <p:nvPr>
            <p:ph sz="quarter" idx="21" hasCustomPrompt="1"/>
          </p:nvPr>
        </p:nvSpPr>
        <p:spPr>
          <a:xfrm>
            <a:off x="6245089" y="2870887"/>
            <a:ext cx="5108712" cy="3276188"/>
          </a:xfrm>
          <a:prstGeom prst="rect">
            <a:avLst/>
          </a:prstGeom>
        </p:spPr>
        <p:txBody>
          <a:bodyPr/>
          <a:lstStyle>
            <a:lvl1pPr marL="0" indent="0">
              <a:buNone/>
              <a:defRPr sz="1800"/>
            </a:lvl1pPr>
            <a:lvl2pPr>
              <a:defRPr sz="1800"/>
            </a:lvl2pPr>
            <a:lvl3pPr>
              <a:defRPr sz="1600"/>
            </a:lvl3pPr>
            <a:lvl4pPr>
              <a:defRPr sz="1800"/>
            </a:lvl4pPr>
            <a:lvl5pPr>
              <a:defRPr sz="1800"/>
            </a:lvl5pPr>
          </a:lstStyle>
          <a:p>
            <a:pPr lvl="0"/>
            <a:r>
              <a:rPr lang="en-US" altLang="zh-TW" dirty="0"/>
              <a:t>Click to add text</a:t>
            </a:r>
            <a:endParaRPr lang="zh-TW" altLang="en-US" dirty="0"/>
          </a:p>
          <a:p>
            <a:pPr lvl="1"/>
            <a:r>
              <a:rPr lang="en-US" altLang="zh-TW" dirty="0"/>
              <a:t>Second level</a:t>
            </a:r>
            <a:endParaRPr lang="zh-TW" altLang="en-US" dirty="0"/>
          </a:p>
          <a:p>
            <a:pPr lvl="2"/>
            <a:r>
              <a:rPr lang="en-US" altLang="zh-TW" dirty="0"/>
              <a:t>Third level</a:t>
            </a:r>
            <a:endParaRPr lang="zh-TW" altLang="en-US" dirty="0"/>
          </a:p>
        </p:txBody>
      </p:sp>
      <p:sp>
        <p:nvSpPr>
          <p:cNvPr id="16" name="內容版面配置區 3"/>
          <p:cNvSpPr>
            <a:spLocks noGrp="1"/>
          </p:cNvSpPr>
          <p:nvPr>
            <p:ph sz="quarter" idx="20" hasCustomPrompt="1"/>
          </p:nvPr>
        </p:nvSpPr>
        <p:spPr>
          <a:xfrm>
            <a:off x="838200" y="2870887"/>
            <a:ext cx="4989261" cy="3272738"/>
          </a:xfrm>
          <a:prstGeom prst="rect">
            <a:avLst/>
          </a:prstGeom>
        </p:spPr>
        <p:txBody>
          <a:bodyPr/>
          <a:lstStyle>
            <a:lvl1pPr marL="0" indent="0">
              <a:buNone/>
              <a:defRPr sz="1800"/>
            </a:lvl1pPr>
            <a:lvl2pPr>
              <a:defRPr sz="1800"/>
            </a:lvl2pPr>
            <a:lvl3pPr>
              <a:defRPr sz="1600"/>
            </a:lvl3pPr>
            <a:lvl4pPr>
              <a:defRPr sz="1800"/>
            </a:lvl4pPr>
            <a:lvl5pPr>
              <a:defRPr sz="1800"/>
            </a:lvl5pPr>
          </a:lstStyle>
          <a:p>
            <a:pPr lvl="0"/>
            <a:r>
              <a:rPr lang="en-US" altLang="zh-TW" dirty="0"/>
              <a:t>Click to add text</a:t>
            </a:r>
            <a:endParaRPr lang="zh-TW" altLang="en-US" dirty="0"/>
          </a:p>
          <a:p>
            <a:pPr lvl="1"/>
            <a:r>
              <a:rPr lang="en-US" altLang="zh-TW" dirty="0"/>
              <a:t>Second level</a:t>
            </a:r>
            <a:endParaRPr lang="zh-TW" altLang="en-US" dirty="0"/>
          </a:p>
          <a:p>
            <a:pPr lvl="2"/>
            <a:r>
              <a:rPr lang="en-US" altLang="zh-TW" dirty="0"/>
              <a:t>Third level</a:t>
            </a:r>
            <a:endParaRPr lang="zh-TW" altLang="en-US" dirty="0"/>
          </a:p>
        </p:txBody>
      </p:sp>
      <p:sp>
        <p:nvSpPr>
          <p:cNvPr id="10" name="標題 1"/>
          <p:cNvSpPr>
            <a:spLocks noGrp="1"/>
          </p:cNvSpPr>
          <p:nvPr>
            <p:ph type="title" hasCustomPrompt="1"/>
          </p:nvPr>
        </p:nvSpPr>
        <p:spPr>
          <a:xfrm>
            <a:off x="838200" y="1473500"/>
            <a:ext cx="10515600" cy="850590"/>
          </a:xfrm>
          <a:prstGeom prst="rect">
            <a:avLst/>
          </a:prstGeom>
        </p:spPr>
        <p:txBody>
          <a:bodyPr anchor="t"/>
          <a:lstStyle>
            <a:lvl1pPr>
              <a:defRPr sz="2800" b="1" baseline="0">
                <a:solidFill>
                  <a:schemeClr val="tx2"/>
                </a:solidFill>
                <a:latin typeface="+mj-lt"/>
              </a:defRPr>
            </a:lvl1pPr>
          </a:lstStyle>
          <a:p>
            <a:r>
              <a:rPr lang="en-US" altLang="zh-TW" dirty="0"/>
              <a:t>Click to add two lines of text</a:t>
            </a:r>
            <a:endParaRPr lang="zh-TW" altLang="en-US" dirty="0"/>
          </a:p>
        </p:txBody>
      </p:sp>
      <p:sp>
        <p:nvSpPr>
          <p:cNvPr id="14" name="文字版面配置區 3"/>
          <p:cNvSpPr>
            <a:spLocks noGrp="1"/>
          </p:cNvSpPr>
          <p:nvPr>
            <p:ph type="body" sz="quarter" idx="19" hasCustomPrompt="1"/>
          </p:nvPr>
        </p:nvSpPr>
        <p:spPr>
          <a:xfrm>
            <a:off x="838200" y="1163938"/>
            <a:ext cx="10515599" cy="281803"/>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11" name="Shape 2238">
            <a:extLst>
              <a:ext uri="{FF2B5EF4-FFF2-40B4-BE49-F238E27FC236}">
                <a16:creationId xmlns:a16="http://schemas.microsoft.com/office/drawing/2014/main" id="{3B474A2A-AFF1-2F4C-91A1-39E936ABD50B}"/>
              </a:ext>
            </a:extLst>
          </p:cNvPr>
          <p:cNvSpPr/>
          <p:nvPr userDrawn="1"/>
        </p:nvSpPr>
        <p:spPr>
          <a:xfrm>
            <a:off x="838200" y="2492406"/>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3"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1625230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5">
    <p:spTree>
      <p:nvGrpSpPr>
        <p:cNvPr id="1" name=""/>
        <p:cNvGrpSpPr/>
        <p:nvPr/>
      </p:nvGrpSpPr>
      <p:grpSpPr>
        <a:xfrm>
          <a:off x="0" y="0"/>
          <a:ext cx="0" cy="0"/>
          <a:chOff x="0" y="0"/>
          <a:chExt cx="0" cy="0"/>
        </a:xfrm>
      </p:grpSpPr>
      <p:sp>
        <p:nvSpPr>
          <p:cNvPr id="13" name="文字版面配置區 3"/>
          <p:cNvSpPr>
            <a:spLocks noGrp="1"/>
          </p:cNvSpPr>
          <p:nvPr>
            <p:ph type="body" sz="quarter" idx="19" hasCustomPrompt="1"/>
          </p:nvPr>
        </p:nvSpPr>
        <p:spPr>
          <a:xfrm>
            <a:off x="838199" y="1584200"/>
            <a:ext cx="4089665" cy="407266"/>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14" name="標題 1"/>
          <p:cNvSpPr>
            <a:spLocks noGrp="1"/>
          </p:cNvSpPr>
          <p:nvPr>
            <p:ph type="title" hasCustomPrompt="1"/>
          </p:nvPr>
        </p:nvSpPr>
        <p:spPr>
          <a:xfrm>
            <a:off x="838198" y="2006455"/>
            <a:ext cx="4089666" cy="814215"/>
          </a:xfrm>
          <a:prstGeom prst="rect">
            <a:avLst/>
          </a:prstGeom>
        </p:spPr>
        <p:txBody>
          <a:bodyPr anchor="t"/>
          <a:lstStyle>
            <a:lvl1pPr>
              <a:defRPr sz="2800" b="1">
                <a:solidFill>
                  <a:schemeClr val="tx2"/>
                </a:solidFill>
                <a:latin typeface="+mj-lt"/>
              </a:defRPr>
            </a:lvl1pPr>
          </a:lstStyle>
          <a:p>
            <a:r>
              <a:rPr lang="en-US" altLang="zh-TW" dirty="0"/>
              <a:t>Click to add text</a:t>
            </a:r>
            <a:endParaRPr lang="zh-TW" altLang="en-US" dirty="0"/>
          </a:p>
        </p:txBody>
      </p:sp>
      <p:sp>
        <p:nvSpPr>
          <p:cNvPr id="18" name="Shape 2238">
            <a:extLst>
              <a:ext uri="{FF2B5EF4-FFF2-40B4-BE49-F238E27FC236}">
                <a16:creationId xmlns:a16="http://schemas.microsoft.com/office/drawing/2014/main" id="{7FFD183F-A078-8E4B-9BFB-AE8500F490DA}"/>
              </a:ext>
            </a:extLst>
          </p:cNvPr>
          <p:cNvSpPr/>
          <p:nvPr userDrawn="1"/>
        </p:nvSpPr>
        <p:spPr>
          <a:xfrm>
            <a:off x="838200" y="3259147"/>
            <a:ext cx="2361056" cy="0"/>
          </a:xfrm>
          <a:prstGeom prst="line">
            <a:avLst/>
          </a:prstGeom>
          <a:ln w="28575" cap="rnd">
            <a:solidFill>
              <a:schemeClr val="bg1"/>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9" name="Text Placeholder 2">
            <a:extLst>
              <a:ext uri="{FF2B5EF4-FFF2-40B4-BE49-F238E27FC236}">
                <a16:creationId xmlns:a16="http://schemas.microsoft.com/office/drawing/2014/main" id="{AAB64EB5-306C-A240-AD5A-13F687F00605}"/>
              </a:ext>
            </a:extLst>
          </p:cNvPr>
          <p:cNvSpPr>
            <a:spLocks noGrp="1"/>
          </p:cNvSpPr>
          <p:nvPr>
            <p:ph type="body" sz="quarter" idx="16" hasCustomPrompt="1"/>
          </p:nvPr>
        </p:nvSpPr>
        <p:spPr>
          <a:xfrm>
            <a:off x="5463208" y="1800321"/>
            <a:ext cx="6105940" cy="3180507"/>
          </a:xfrm>
          <a:prstGeom prst="rect">
            <a:avLst/>
          </a:prstGeom>
        </p:spPr>
        <p:txBody>
          <a:bodyPr>
            <a:normAutofit/>
          </a:bodyPr>
          <a:lstStyle>
            <a:lvl1pPr marL="0" indent="0">
              <a:buNone/>
              <a:defRPr sz="2400" b="0" i="1" baseline="0">
                <a:solidFill>
                  <a:schemeClr val="tx1"/>
                </a:solidFill>
              </a:defRPr>
            </a:lvl1pPr>
            <a:lvl2pPr>
              <a:defRPr b="1"/>
            </a:lvl2pPr>
            <a:lvl3pPr>
              <a:defRPr b="1"/>
            </a:lvl3pPr>
            <a:lvl4pPr>
              <a:defRPr b="1"/>
            </a:lvl4pPr>
            <a:lvl5pPr>
              <a:defRPr b="1"/>
            </a:lvl5pPr>
          </a:lstStyle>
          <a:p>
            <a:pPr lvl="0"/>
            <a:r>
              <a:rPr lang="en-US" dirty="0"/>
              <a:t>Click to add text</a:t>
            </a:r>
            <a:endParaRPr lang="x-none" dirty="0"/>
          </a:p>
        </p:txBody>
      </p:sp>
      <p:cxnSp>
        <p:nvCxnSpPr>
          <p:cNvPr id="3" name="Straight Connector 2">
            <a:extLst>
              <a:ext uri="{FF2B5EF4-FFF2-40B4-BE49-F238E27FC236}">
                <a16:creationId xmlns:a16="http://schemas.microsoft.com/office/drawing/2014/main" id="{EBF92DE6-E2FD-7941-A672-D45096302D9C}"/>
              </a:ext>
            </a:extLst>
          </p:cNvPr>
          <p:cNvCxnSpPr>
            <a:cxnSpLocks/>
          </p:cNvCxnSpPr>
          <p:nvPr userDrawn="1"/>
        </p:nvCxnSpPr>
        <p:spPr>
          <a:xfrm>
            <a:off x="5463208" y="1584200"/>
            <a:ext cx="61059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2B82968-A4A8-A24B-B84F-2ECB2715CD36}"/>
              </a:ext>
            </a:extLst>
          </p:cNvPr>
          <p:cNvCxnSpPr>
            <a:cxnSpLocks/>
          </p:cNvCxnSpPr>
          <p:nvPr userDrawn="1"/>
        </p:nvCxnSpPr>
        <p:spPr>
          <a:xfrm>
            <a:off x="5463208" y="5215296"/>
            <a:ext cx="610594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976495D-DEE0-AE43-A64E-7AE20D85AE66}"/>
              </a:ext>
            </a:extLst>
          </p:cNvPr>
          <p:cNvSpPr txBox="1"/>
          <p:nvPr userDrawn="1"/>
        </p:nvSpPr>
        <p:spPr>
          <a:xfrm rot="10800000">
            <a:off x="10760765" y="14540"/>
            <a:ext cx="950843" cy="1569660"/>
          </a:xfrm>
          <a:prstGeom prst="rect">
            <a:avLst/>
          </a:prstGeom>
          <a:noFill/>
        </p:spPr>
        <p:txBody>
          <a:bodyPr wrap="square" rtlCol="0">
            <a:spAutoFit/>
          </a:bodyPr>
          <a:lstStyle/>
          <a:p>
            <a:r>
              <a:rPr lang="x-none" sz="9600" dirty="0">
                <a:solidFill>
                  <a:schemeClr val="tx2"/>
                </a:solidFill>
              </a:rPr>
              <a:t>“</a:t>
            </a:r>
          </a:p>
        </p:txBody>
      </p:sp>
      <p:sp>
        <p:nvSpPr>
          <p:cNvPr id="11"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2482419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6">
    <p:bg>
      <p:bgPr>
        <a:solidFill>
          <a:srgbClr val="E1251B"/>
        </a:solidFill>
        <a:effectLst/>
      </p:bgPr>
    </p:bg>
    <p:spTree>
      <p:nvGrpSpPr>
        <p:cNvPr id="1" name=""/>
        <p:cNvGrpSpPr/>
        <p:nvPr/>
      </p:nvGrpSpPr>
      <p:grpSpPr>
        <a:xfrm>
          <a:off x="0" y="0"/>
          <a:ext cx="0" cy="0"/>
          <a:chOff x="0" y="0"/>
          <a:chExt cx="0" cy="0"/>
        </a:xfrm>
      </p:grpSpPr>
      <p:sp>
        <p:nvSpPr>
          <p:cNvPr id="10" name="文字版面配置區 3"/>
          <p:cNvSpPr>
            <a:spLocks noGrp="1"/>
          </p:cNvSpPr>
          <p:nvPr>
            <p:ph type="body" sz="quarter" idx="19" hasCustomPrompt="1"/>
          </p:nvPr>
        </p:nvSpPr>
        <p:spPr>
          <a:xfrm>
            <a:off x="838199" y="1584200"/>
            <a:ext cx="4089665" cy="407266"/>
          </a:xfrm>
          <a:prstGeom prst="rect">
            <a:avLst/>
          </a:prstGeom>
        </p:spPr>
        <p:txBody>
          <a:bodyPr/>
          <a:lstStyle>
            <a:lvl1pPr marL="0" indent="0">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13" name="標題 1"/>
          <p:cNvSpPr>
            <a:spLocks noGrp="1"/>
          </p:cNvSpPr>
          <p:nvPr>
            <p:ph type="title" hasCustomPrompt="1"/>
          </p:nvPr>
        </p:nvSpPr>
        <p:spPr>
          <a:xfrm>
            <a:off x="838198" y="2006455"/>
            <a:ext cx="4089666" cy="814215"/>
          </a:xfrm>
          <a:prstGeom prst="rect">
            <a:avLst/>
          </a:prstGeom>
        </p:spPr>
        <p:txBody>
          <a:bodyPr anchor="t"/>
          <a:lstStyle>
            <a:lvl1pPr>
              <a:defRPr sz="2800" b="1">
                <a:solidFill>
                  <a:schemeClr val="bg1"/>
                </a:solidFill>
                <a:latin typeface="+mj-lt"/>
              </a:defRPr>
            </a:lvl1pPr>
          </a:lstStyle>
          <a:p>
            <a:r>
              <a:rPr lang="en-US" altLang="zh-TW" dirty="0"/>
              <a:t>Click to add text</a:t>
            </a:r>
            <a:endParaRPr lang="zh-TW" altLang="en-US" dirty="0"/>
          </a:p>
        </p:txBody>
      </p:sp>
      <p:sp>
        <p:nvSpPr>
          <p:cNvPr id="19" name="Text Placeholder 2">
            <a:extLst>
              <a:ext uri="{FF2B5EF4-FFF2-40B4-BE49-F238E27FC236}">
                <a16:creationId xmlns:a16="http://schemas.microsoft.com/office/drawing/2014/main" id="{AAB64EB5-306C-A240-AD5A-13F687F00605}"/>
              </a:ext>
            </a:extLst>
          </p:cNvPr>
          <p:cNvSpPr>
            <a:spLocks noGrp="1"/>
          </p:cNvSpPr>
          <p:nvPr>
            <p:ph type="body" sz="quarter" idx="16" hasCustomPrompt="1"/>
          </p:nvPr>
        </p:nvSpPr>
        <p:spPr>
          <a:xfrm>
            <a:off x="5463208" y="1800321"/>
            <a:ext cx="6105940" cy="3180507"/>
          </a:xfrm>
          <a:prstGeom prst="rect">
            <a:avLst/>
          </a:prstGeom>
        </p:spPr>
        <p:txBody>
          <a:bodyPr>
            <a:normAutofit/>
          </a:bodyPr>
          <a:lstStyle>
            <a:lvl1pPr marL="0" indent="0">
              <a:buNone/>
              <a:defRPr sz="2400" b="0" i="1" baseline="0">
                <a:solidFill>
                  <a:schemeClr val="bg1"/>
                </a:solidFill>
              </a:defRPr>
            </a:lvl1pPr>
            <a:lvl2pPr>
              <a:defRPr b="1"/>
            </a:lvl2pPr>
            <a:lvl3pPr>
              <a:defRPr b="1"/>
            </a:lvl3pPr>
            <a:lvl4pPr>
              <a:defRPr b="1"/>
            </a:lvl4pPr>
            <a:lvl5pPr>
              <a:defRPr b="1"/>
            </a:lvl5pPr>
          </a:lstStyle>
          <a:p>
            <a:pPr lvl="0"/>
            <a:r>
              <a:rPr lang="en-US" dirty="0"/>
              <a:t>Click to add text</a:t>
            </a:r>
            <a:endParaRPr lang="x-none" dirty="0"/>
          </a:p>
        </p:txBody>
      </p:sp>
      <p:cxnSp>
        <p:nvCxnSpPr>
          <p:cNvPr id="3" name="Straight Connector 2">
            <a:extLst>
              <a:ext uri="{FF2B5EF4-FFF2-40B4-BE49-F238E27FC236}">
                <a16:creationId xmlns:a16="http://schemas.microsoft.com/office/drawing/2014/main" id="{EBF92DE6-E2FD-7941-A672-D45096302D9C}"/>
              </a:ext>
            </a:extLst>
          </p:cNvPr>
          <p:cNvCxnSpPr>
            <a:cxnSpLocks/>
          </p:cNvCxnSpPr>
          <p:nvPr userDrawn="1"/>
        </p:nvCxnSpPr>
        <p:spPr>
          <a:xfrm>
            <a:off x="5463208" y="1584200"/>
            <a:ext cx="610594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2B82968-A4A8-A24B-B84F-2ECB2715CD36}"/>
              </a:ext>
            </a:extLst>
          </p:cNvPr>
          <p:cNvCxnSpPr>
            <a:cxnSpLocks/>
          </p:cNvCxnSpPr>
          <p:nvPr userDrawn="1"/>
        </p:nvCxnSpPr>
        <p:spPr>
          <a:xfrm>
            <a:off x="5463208" y="5215296"/>
            <a:ext cx="610594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976495D-DEE0-AE43-A64E-7AE20D85AE66}"/>
              </a:ext>
            </a:extLst>
          </p:cNvPr>
          <p:cNvSpPr txBox="1"/>
          <p:nvPr userDrawn="1"/>
        </p:nvSpPr>
        <p:spPr>
          <a:xfrm rot="10800000">
            <a:off x="10760765" y="14540"/>
            <a:ext cx="950843" cy="1569660"/>
          </a:xfrm>
          <a:prstGeom prst="rect">
            <a:avLst/>
          </a:prstGeom>
          <a:noFill/>
          <a:ln>
            <a:noFill/>
          </a:ln>
        </p:spPr>
        <p:txBody>
          <a:bodyPr wrap="square" rtlCol="0">
            <a:spAutoFit/>
          </a:bodyPr>
          <a:lstStyle/>
          <a:p>
            <a:r>
              <a:rPr lang="x-none" sz="9600" dirty="0">
                <a:solidFill>
                  <a:schemeClr val="bg1"/>
                </a:solidFill>
              </a:rPr>
              <a:t>“</a:t>
            </a:r>
          </a:p>
        </p:txBody>
      </p:sp>
      <p:sp>
        <p:nvSpPr>
          <p:cNvPr id="11"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chemeClr val="bg1"/>
                </a:solidFill>
              </a:defRPr>
            </a:lvl1pPr>
          </a:lstStyle>
          <a:p>
            <a:endParaRPr lang="x-none" dirty="0"/>
          </a:p>
        </p:txBody>
      </p:sp>
      <p:sp>
        <p:nvSpPr>
          <p:cNvPr id="12" name="矩形 11"/>
          <p:cNvSpPr/>
          <p:nvPr userDrawn="1"/>
        </p:nvSpPr>
        <p:spPr>
          <a:xfrm>
            <a:off x="838200" y="6400411"/>
            <a:ext cx="2350002" cy="276999"/>
          </a:xfrm>
          <a:prstGeom prst="rect">
            <a:avLst/>
          </a:prstGeom>
          <a:solidFill>
            <a:srgbClr val="E1251B"/>
          </a:solidFill>
        </p:spPr>
        <p:txBody>
          <a:bodyPr wrap="none">
            <a:spAutoFit/>
          </a:bodyPr>
          <a:lstStyle/>
          <a:p>
            <a:pPr algn="l"/>
            <a:r>
              <a:rPr lang="en-US" altLang="zh-TW" sz="1200" b="1" dirty="0">
                <a:solidFill>
                  <a:schemeClr val="bg1"/>
                </a:solidFill>
                <a:ea typeface="Montserrat-Regular"/>
                <a:cs typeface="Calibri" panose="020F0502020204030204" pitchFamily="34" charset="0"/>
                <a:sym typeface="Montserrat-Regular"/>
              </a:rPr>
              <a:t>ADLINK</a:t>
            </a:r>
            <a:r>
              <a:rPr lang="en-US" altLang="zh-TW" sz="1200" dirty="0">
                <a:solidFill>
                  <a:srgbClr val="CF2A2E"/>
                </a:solidFill>
                <a:ea typeface="Montserrat-Regular"/>
                <a:cs typeface="Calibri" panose="020F0502020204030204" pitchFamily="34" charset="0"/>
                <a:sym typeface="Montserrat-Regular"/>
              </a:rPr>
              <a:t> </a:t>
            </a:r>
            <a:r>
              <a:rPr lang="en-US" altLang="zh-TW" sz="1200" dirty="0">
                <a:solidFill>
                  <a:srgbClr val="9D9D9C"/>
                </a:solidFill>
                <a:ea typeface="Montserrat-Regular"/>
                <a:cs typeface="Calibri" panose="020F0502020204030204" pitchFamily="34" charset="0"/>
                <a:sym typeface="Montserrat-Regular"/>
              </a:rPr>
              <a:t>| Leading Edge Computing</a:t>
            </a:r>
          </a:p>
        </p:txBody>
      </p:sp>
    </p:spTree>
    <p:extLst>
      <p:ext uri="{BB962C8B-B14F-4D97-AF65-F5344CB8AC3E}">
        <p14:creationId xmlns:p14="http://schemas.microsoft.com/office/powerpoint/2010/main" val="3881379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7">
    <p:bg>
      <p:bgPr>
        <a:solidFill>
          <a:schemeClr val="bg1">
            <a:lumMod val="95000"/>
          </a:schemeClr>
        </a:solidFill>
        <a:effectLst/>
      </p:bgPr>
    </p:bg>
    <p:spTree>
      <p:nvGrpSpPr>
        <p:cNvPr id="1" name=""/>
        <p:cNvGrpSpPr/>
        <p:nvPr/>
      </p:nvGrpSpPr>
      <p:grpSpPr>
        <a:xfrm>
          <a:off x="0" y="0"/>
          <a:ext cx="0" cy="0"/>
          <a:chOff x="0" y="0"/>
          <a:chExt cx="0" cy="0"/>
        </a:xfrm>
      </p:grpSpPr>
      <p:sp>
        <p:nvSpPr>
          <p:cNvPr id="50" name="標題 1"/>
          <p:cNvSpPr>
            <a:spLocks noGrp="1"/>
          </p:cNvSpPr>
          <p:nvPr>
            <p:ph type="title" hasCustomPrompt="1"/>
          </p:nvPr>
        </p:nvSpPr>
        <p:spPr>
          <a:xfrm>
            <a:off x="825908" y="1461414"/>
            <a:ext cx="4821130" cy="567623"/>
          </a:xfrm>
          <a:prstGeom prst="rect">
            <a:avLst/>
          </a:prstGeom>
        </p:spPr>
        <p:txBody>
          <a:bodyPr anchor="t"/>
          <a:lstStyle>
            <a:lvl1pPr>
              <a:defRPr sz="2800" b="1">
                <a:solidFill>
                  <a:schemeClr val="accent1"/>
                </a:solidFill>
                <a:latin typeface="+mj-lt"/>
              </a:defRPr>
            </a:lvl1pPr>
          </a:lstStyle>
          <a:p>
            <a:r>
              <a:rPr lang="en-US" altLang="zh-TW" dirty="0"/>
              <a:t>Click to add text</a:t>
            </a:r>
            <a:endParaRPr lang="zh-TW" altLang="en-US" dirty="0"/>
          </a:p>
        </p:txBody>
      </p:sp>
      <p:sp>
        <p:nvSpPr>
          <p:cNvPr id="36" name="文字版面配置區 3"/>
          <p:cNvSpPr>
            <a:spLocks noGrp="1"/>
          </p:cNvSpPr>
          <p:nvPr>
            <p:ph type="body" sz="quarter" idx="19" hasCustomPrompt="1"/>
          </p:nvPr>
        </p:nvSpPr>
        <p:spPr>
          <a:xfrm>
            <a:off x="825909" y="1166235"/>
            <a:ext cx="4821129" cy="267849"/>
          </a:xfrm>
          <a:prstGeom prst="rect">
            <a:avLst/>
          </a:prstGeom>
        </p:spPr>
        <p:txBody>
          <a:bodyPr/>
          <a:lstStyle>
            <a:lvl1pPr marL="0" indent="0">
              <a:buNone/>
              <a:defRPr sz="18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52" name="Forma libre 292">
            <a:extLst>
              <a:ext uri="{FF2B5EF4-FFF2-40B4-BE49-F238E27FC236}">
                <a16:creationId xmlns:a16="http://schemas.microsoft.com/office/drawing/2014/main" id="{BAF21685-49D3-9840-8044-BA75A5C8FD34}"/>
              </a:ext>
            </a:extLst>
          </p:cNvPr>
          <p:cNvSpPr/>
          <p:nvPr userDrawn="1"/>
        </p:nvSpPr>
        <p:spPr>
          <a:xfrm>
            <a:off x="11305077" y="6068546"/>
            <a:ext cx="16926" cy="4225"/>
          </a:xfrm>
          <a:custGeom>
            <a:avLst/>
            <a:gdLst>
              <a:gd name="connsiteX0" fmla="*/ 371 w 2302"/>
              <a:gd name="connsiteY0" fmla="*/ 371 h 0"/>
              <a:gd name="connsiteX1" fmla="*/ 2290 w 2302"/>
              <a:gd name="connsiteY1" fmla="*/ 371 h 0"/>
            </a:gdLst>
            <a:ahLst/>
            <a:cxnLst>
              <a:cxn ang="0">
                <a:pos x="connsiteX0" y="connsiteY0"/>
              </a:cxn>
              <a:cxn ang="0">
                <a:pos x="connsiteX1" y="connsiteY1"/>
              </a:cxn>
            </a:cxnLst>
            <a:rect l="l" t="t" r="r" b="b"/>
            <a:pathLst>
              <a:path w="2302">
                <a:moveTo>
                  <a:pt x="371" y="371"/>
                </a:moveTo>
                <a:lnTo>
                  <a:pt x="2290" y="371"/>
                </a:lnTo>
              </a:path>
            </a:pathLst>
          </a:custGeom>
          <a:ln w="6137" cap="flat">
            <a:solidFill>
              <a:srgbClr val="BCBEC0"/>
            </a:solidFill>
            <a:prstDash val="solid"/>
            <a:miter/>
          </a:ln>
        </p:spPr>
        <p:txBody>
          <a:bodyPr rtlCol="0" anchor="ctr"/>
          <a:lstStyle/>
          <a:p>
            <a:endParaRPr lang="es-MX" sz="900"/>
          </a:p>
        </p:txBody>
      </p:sp>
      <p:sp>
        <p:nvSpPr>
          <p:cNvPr id="42" name="Shape 274">
            <a:extLst>
              <a:ext uri="{FF2B5EF4-FFF2-40B4-BE49-F238E27FC236}">
                <a16:creationId xmlns:a16="http://schemas.microsoft.com/office/drawing/2014/main" id="{25931575-84F4-424F-89E2-6666589E806E}"/>
              </a:ext>
            </a:extLst>
          </p:cNvPr>
          <p:cNvSpPr/>
          <p:nvPr/>
        </p:nvSpPr>
        <p:spPr>
          <a:xfrm>
            <a:off x="821274" y="2571961"/>
            <a:ext cx="2575675" cy="3097472"/>
          </a:xfrm>
          <a:prstGeom prst="rect">
            <a:avLst/>
          </a:prstGeom>
          <a:solidFill>
            <a:schemeClr val="tx1">
              <a:lumMod val="50000"/>
              <a:lumOff val="50000"/>
              <a:alpha val="14000"/>
            </a:schemeClr>
          </a:solidFill>
          <a:ln w="25400">
            <a:solidFill>
              <a:srgbClr val="000000">
                <a:alpha val="0"/>
              </a:srgbClr>
            </a:solidFill>
            <a:miter lim="400000"/>
          </a:ln>
        </p:spPr>
        <p:txBody>
          <a:bodyPr lIns="0" tIns="0" rIns="0" bIns="0" anchor="ctr"/>
          <a:lstStyle/>
          <a:p>
            <a:pPr lvl="0" algn="l" defTabSz="584200">
              <a:defRPr sz="4000">
                <a:solidFill>
                  <a:srgbClr val="FFFFFF"/>
                </a:solidFill>
                <a:effectLst>
                  <a:outerShdw blurRad="38100" dist="12700" dir="5400000" rotWithShape="0">
                    <a:srgbClr val="000000">
                      <a:alpha val="50000"/>
                    </a:srgbClr>
                  </a:outerShdw>
                </a:effectLst>
              </a:defRPr>
            </a:pPr>
            <a:endParaRPr/>
          </a:p>
        </p:txBody>
      </p:sp>
      <p:sp>
        <p:nvSpPr>
          <p:cNvPr id="43" name="Shape 275">
            <a:extLst>
              <a:ext uri="{FF2B5EF4-FFF2-40B4-BE49-F238E27FC236}">
                <a16:creationId xmlns:a16="http://schemas.microsoft.com/office/drawing/2014/main" id="{73049E87-5175-0144-BE91-E0947C5AD071}"/>
              </a:ext>
            </a:extLst>
          </p:cNvPr>
          <p:cNvSpPr/>
          <p:nvPr/>
        </p:nvSpPr>
        <p:spPr>
          <a:xfrm>
            <a:off x="6093359" y="2571961"/>
            <a:ext cx="2575675" cy="3097472"/>
          </a:xfrm>
          <a:prstGeom prst="rect">
            <a:avLst/>
          </a:prstGeom>
          <a:solidFill>
            <a:schemeClr val="tx1">
              <a:lumMod val="50000"/>
              <a:lumOff val="50000"/>
              <a:alpha val="14000"/>
            </a:schemeClr>
          </a:solidFill>
          <a:ln w="25400">
            <a:solidFill>
              <a:srgbClr val="000000">
                <a:alpha val="0"/>
              </a:srgbClr>
            </a:solidFill>
            <a:miter lim="400000"/>
          </a:ln>
        </p:spPr>
        <p:txBody>
          <a:bodyPr lIns="0" tIns="0" rIns="0" bIns="0" anchor="ctr"/>
          <a:lstStyle/>
          <a:p>
            <a:pPr lvl="0" algn="l" defTabSz="584200">
              <a:defRPr sz="4000">
                <a:solidFill>
                  <a:srgbClr val="FFFFFF"/>
                </a:solidFill>
                <a:effectLst>
                  <a:outerShdw blurRad="38100" dist="12700" dir="5400000" rotWithShape="0">
                    <a:srgbClr val="000000">
                      <a:alpha val="50000"/>
                    </a:srgbClr>
                  </a:outerShdw>
                </a:effectLst>
              </a:defRPr>
            </a:pPr>
            <a:endParaRPr/>
          </a:p>
        </p:txBody>
      </p:sp>
      <p:sp>
        <p:nvSpPr>
          <p:cNvPr id="44" name="Shape 276">
            <a:extLst>
              <a:ext uri="{FF2B5EF4-FFF2-40B4-BE49-F238E27FC236}">
                <a16:creationId xmlns:a16="http://schemas.microsoft.com/office/drawing/2014/main" id="{02F5A33F-959D-F64E-8AFF-0FB7029FDC21}"/>
              </a:ext>
            </a:extLst>
          </p:cNvPr>
          <p:cNvSpPr/>
          <p:nvPr/>
        </p:nvSpPr>
        <p:spPr>
          <a:xfrm>
            <a:off x="8729402" y="2571961"/>
            <a:ext cx="2575675" cy="3097472"/>
          </a:xfrm>
          <a:prstGeom prst="rect">
            <a:avLst/>
          </a:prstGeom>
          <a:solidFill>
            <a:schemeClr val="tx1">
              <a:lumMod val="50000"/>
              <a:lumOff val="50000"/>
              <a:alpha val="14000"/>
            </a:schemeClr>
          </a:solidFill>
          <a:ln w="25400">
            <a:solidFill>
              <a:srgbClr val="000000">
                <a:alpha val="0"/>
              </a:srgbClr>
            </a:solidFill>
            <a:miter lim="400000"/>
          </a:ln>
        </p:spPr>
        <p:txBody>
          <a:bodyPr lIns="0" tIns="0" rIns="0" bIns="0" anchor="ctr"/>
          <a:lstStyle/>
          <a:p>
            <a:pPr lvl="0" algn="l" defTabSz="584200">
              <a:defRPr sz="4000">
                <a:solidFill>
                  <a:srgbClr val="FFFFFF"/>
                </a:solidFill>
                <a:effectLst>
                  <a:outerShdw blurRad="38100" dist="12700" dir="5400000" rotWithShape="0">
                    <a:srgbClr val="000000">
                      <a:alpha val="50000"/>
                    </a:srgbClr>
                  </a:outerShdw>
                </a:effectLst>
              </a:defRPr>
            </a:pPr>
            <a:endParaRPr/>
          </a:p>
        </p:txBody>
      </p:sp>
      <p:sp>
        <p:nvSpPr>
          <p:cNvPr id="45" name="Shape 280">
            <a:extLst>
              <a:ext uri="{FF2B5EF4-FFF2-40B4-BE49-F238E27FC236}">
                <a16:creationId xmlns:a16="http://schemas.microsoft.com/office/drawing/2014/main" id="{39D03D16-A263-5A4E-91F3-66364E9ED523}"/>
              </a:ext>
            </a:extLst>
          </p:cNvPr>
          <p:cNvSpPr/>
          <p:nvPr userDrawn="1"/>
        </p:nvSpPr>
        <p:spPr>
          <a:xfrm>
            <a:off x="1076159" y="5076436"/>
            <a:ext cx="2065906" cy="416361"/>
          </a:xfrm>
          <a:prstGeom prst="roundRect">
            <a:avLst>
              <a:gd name="adj" fmla="val 10267"/>
            </a:avLst>
          </a:prstGeom>
          <a:solidFill>
            <a:schemeClr val="tx1">
              <a:lumMod val="25000"/>
              <a:lumOff val="75000"/>
            </a:schemeClr>
          </a:solidFill>
          <a:ln w="25400">
            <a:solidFill>
              <a:srgbClr val="000000">
                <a:alpha val="0"/>
              </a:srgbClr>
            </a:solidFill>
            <a:miter lim="400000"/>
          </a:ln>
        </p:spPr>
        <p:txBody>
          <a:bodyPr lIns="0" tIns="0" rIns="0" bIns="0" anchor="ctr"/>
          <a:lstStyle/>
          <a:p>
            <a:pPr lvl="0" defTabSz="584200">
              <a:defRPr sz="4000">
                <a:solidFill>
                  <a:srgbClr val="FFFFFF"/>
                </a:solidFill>
                <a:effectLst>
                  <a:outerShdw blurRad="38100" dist="12700" dir="5400000" rotWithShape="0">
                    <a:srgbClr val="000000">
                      <a:alpha val="50000"/>
                    </a:srgbClr>
                  </a:outerShdw>
                </a:effectLst>
              </a:defRPr>
            </a:pPr>
            <a:endParaRPr/>
          </a:p>
        </p:txBody>
      </p:sp>
      <p:sp>
        <p:nvSpPr>
          <p:cNvPr id="46" name="Shape 281">
            <a:extLst>
              <a:ext uri="{FF2B5EF4-FFF2-40B4-BE49-F238E27FC236}">
                <a16:creationId xmlns:a16="http://schemas.microsoft.com/office/drawing/2014/main" id="{6737AF81-5FF7-0A42-9FA4-87695FAFBF9F}"/>
              </a:ext>
            </a:extLst>
          </p:cNvPr>
          <p:cNvSpPr/>
          <p:nvPr/>
        </p:nvSpPr>
        <p:spPr>
          <a:xfrm>
            <a:off x="3457317" y="2338547"/>
            <a:ext cx="2575675" cy="3475983"/>
          </a:xfrm>
          <a:prstGeom prst="rect">
            <a:avLst/>
          </a:prstGeom>
          <a:solidFill>
            <a:schemeClr val="tx1">
              <a:alpha val="38000"/>
            </a:schemeClr>
          </a:solidFill>
          <a:ln w="25400">
            <a:solidFill>
              <a:srgbClr val="000000">
                <a:alpha val="0"/>
              </a:srgbClr>
            </a:solidFill>
            <a:miter lim="400000"/>
          </a:ln>
        </p:spPr>
        <p:txBody>
          <a:bodyPr lIns="0" tIns="0" rIns="0" bIns="0" anchor="ctr"/>
          <a:lstStyle/>
          <a:p>
            <a:pPr lvl="0" algn="l" defTabSz="584200">
              <a:defRPr sz="4000">
                <a:solidFill>
                  <a:srgbClr val="FFFFFF"/>
                </a:solidFill>
                <a:effectLst>
                  <a:outerShdw blurRad="38100" dist="12700" dir="5400000" rotWithShape="0">
                    <a:srgbClr val="000000">
                      <a:alpha val="50000"/>
                    </a:srgbClr>
                  </a:outerShdw>
                </a:effectLst>
              </a:defRPr>
            </a:pPr>
            <a:endParaRPr/>
          </a:p>
        </p:txBody>
      </p:sp>
      <p:sp>
        <p:nvSpPr>
          <p:cNvPr id="47" name="Shape 282">
            <a:extLst>
              <a:ext uri="{FF2B5EF4-FFF2-40B4-BE49-F238E27FC236}">
                <a16:creationId xmlns:a16="http://schemas.microsoft.com/office/drawing/2014/main" id="{617855CB-6B22-4B4C-BEAD-09BC34144B8C}"/>
              </a:ext>
            </a:extLst>
          </p:cNvPr>
          <p:cNvSpPr/>
          <p:nvPr/>
        </p:nvSpPr>
        <p:spPr>
          <a:xfrm>
            <a:off x="3712201" y="5076436"/>
            <a:ext cx="2065906" cy="416361"/>
          </a:xfrm>
          <a:prstGeom prst="roundRect">
            <a:avLst>
              <a:gd name="adj" fmla="val 10267"/>
            </a:avLst>
          </a:prstGeom>
          <a:solidFill>
            <a:srgbClr val="E1251B"/>
          </a:solidFill>
          <a:ln w="25400">
            <a:solidFill>
              <a:srgbClr val="000000">
                <a:alpha val="0"/>
              </a:srgbClr>
            </a:solidFill>
            <a:miter lim="400000"/>
          </a:ln>
        </p:spPr>
        <p:txBody>
          <a:bodyPr lIns="0" tIns="0" rIns="0" bIns="0" anchor="ctr"/>
          <a:lstStyle/>
          <a:p>
            <a:pPr lvl="0" defTabSz="584200">
              <a:defRPr sz="4000">
                <a:solidFill>
                  <a:srgbClr val="FFFFFF"/>
                </a:solidFill>
                <a:effectLst>
                  <a:outerShdw blurRad="38100" dist="12700" dir="5400000" rotWithShape="0">
                    <a:srgbClr val="000000">
                      <a:alpha val="50000"/>
                    </a:srgbClr>
                  </a:outerShdw>
                </a:effectLst>
              </a:defRPr>
            </a:pPr>
            <a:endParaRPr/>
          </a:p>
        </p:txBody>
      </p:sp>
      <p:sp>
        <p:nvSpPr>
          <p:cNvPr id="48" name="Shape 283">
            <a:extLst>
              <a:ext uri="{FF2B5EF4-FFF2-40B4-BE49-F238E27FC236}">
                <a16:creationId xmlns:a16="http://schemas.microsoft.com/office/drawing/2014/main" id="{69CD9C39-B7B9-7446-985C-5D99B0BF800F}"/>
              </a:ext>
            </a:extLst>
          </p:cNvPr>
          <p:cNvSpPr/>
          <p:nvPr/>
        </p:nvSpPr>
        <p:spPr>
          <a:xfrm>
            <a:off x="6348244" y="5076436"/>
            <a:ext cx="2065906" cy="416361"/>
          </a:xfrm>
          <a:prstGeom prst="roundRect">
            <a:avLst>
              <a:gd name="adj" fmla="val 10267"/>
            </a:avLst>
          </a:prstGeom>
          <a:solidFill>
            <a:schemeClr val="tx1">
              <a:lumMod val="25000"/>
              <a:lumOff val="75000"/>
            </a:schemeClr>
          </a:solidFill>
          <a:ln w="25400">
            <a:solidFill>
              <a:srgbClr val="000000">
                <a:alpha val="0"/>
              </a:srgbClr>
            </a:solidFill>
            <a:miter lim="400000"/>
          </a:ln>
        </p:spPr>
        <p:txBody>
          <a:bodyPr lIns="0" tIns="0" rIns="0" bIns="0" anchor="ctr"/>
          <a:lstStyle/>
          <a:p>
            <a:pPr lvl="0" defTabSz="584200">
              <a:defRPr sz="4000">
                <a:solidFill>
                  <a:srgbClr val="FFFFFF"/>
                </a:solidFill>
                <a:effectLst>
                  <a:outerShdw blurRad="38100" dist="12700" dir="5400000" rotWithShape="0">
                    <a:srgbClr val="000000">
                      <a:alpha val="50000"/>
                    </a:srgbClr>
                  </a:outerShdw>
                </a:effectLst>
              </a:defRPr>
            </a:pPr>
            <a:endParaRPr/>
          </a:p>
        </p:txBody>
      </p:sp>
      <p:sp>
        <p:nvSpPr>
          <p:cNvPr id="49" name="Shape 284">
            <a:extLst>
              <a:ext uri="{FF2B5EF4-FFF2-40B4-BE49-F238E27FC236}">
                <a16:creationId xmlns:a16="http://schemas.microsoft.com/office/drawing/2014/main" id="{8C70D81E-479E-D347-9D8F-DA4DD9ACACD4}"/>
              </a:ext>
            </a:extLst>
          </p:cNvPr>
          <p:cNvSpPr/>
          <p:nvPr/>
        </p:nvSpPr>
        <p:spPr>
          <a:xfrm>
            <a:off x="8984286" y="5076436"/>
            <a:ext cx="2065906" cy="416361"/>
          </a:xfrm>
          <a:prstGeom prst="roundRect">
            <a:avLst>
              <a:gd name="adj" fmla="val 10267"/>
            </a:avLst>
          </a:prstGeom>
          <a:solidFill>
            <a:schemeClr val="tx1">
              <a:lumMod val="25000"/>
              <a:lumOff val="75000"/>
            </a:schemeClr>
          </a:solidFill>
          <a:ln w="25400">
            <a:solidFill>
              <a:srgbClr val="000000">
                <a:alpha val="0"/>
              </a:srgbClr>
            </a:solidFill>
            <a:miter lim="400000"/>
          </a:ln>
        </p:spPr>
        <p:txBody>
          <a:bodyPr lIns="0" tIns="0" rIns="0" bIns="0" anchor="ctr"/>
          <a:lstStyle/>
          <a:p>
            <a:pPr lvl="0" defTabSz="584200">
              <a:defRPr sz="4000">
                <a:solidFill>
                  <a:srgbClr val="FFFFFF"/>
                </a:solidFill>
                <a:effectLst>
                  <a:outerShdw blurRad="38100" dist="12700" dir="5400000" rotWithShape="0">
                    <a:srgbClr val="000000">
                      <a:alpha val="50000"/>
                    </a:srgbClr>
                  </a:outerShdw>
                </a:effectLst>
              </a:defRPr>
            </a:pPr>
            <a:endParaRPr/>
          </a:p>
        </p:txBody>
      </p:sp>
      <p:sp>
        <p:nvSpPr>
          <p:cNvPr id="59" name="Shape 293">
            <a:extLst>
              <a:ext uri="{FF2B5EF4-FFF2-40B4-BE49-F238E27FC236}">
                <a16:creationId xmlns:a16="http://schemas.microsoft.com/office/drawing/2014/main" id="{CC0986E7-5133-CB46-BBCC-2F5E704FA816}"/>
              </a:ext>
            </a:extLst>
          </p:cNvPr>
          <p:cNvSpPr/>
          <p:nvPr/>
        </p:nvSpPr>
        <p:spPr>
          <a:xfrm>
            <a:off x="1076159" y="3795810"/>
            <a:ext cx="2074635" cy="0"/>
          </a:xfrm>
          <a:prstGeom prst="line">
            <a:avLst/>
          </a:prstGeom>
          <a:ln w="25400">
            <a:solidFill>
              <a:schemeClr val="tx2">
                <a:alpha val="20000"/>
              </a:schemeClr>
            </a:solidFill>
            <a:custDash>
              <a:ds d="200000" sp="200000"/>
            </a:custDash>
            <a:miter lim="400000"/>
          </a:ln>
        </p:spPr>
        <p:txBody>
          <a:bodyPr lIns="0" tIns="0" rIns="0" bIns="0" anchor="ctr"/>
          <a:lstStyle/>
          <a:p>
            <a:pPr lvl="0" algn="l" defTabSz="457200">
              <a:defRPr sz="1200">
                <a:latin typeface="Helvetica"/>
                <a:ea typeface="Helvetica"/>
                <a:cs typeface="Helvetica"/>
                <a:sym typeface="Helvetica"/>
              </a:defRPr>
            </a:pPr>
            <a:endParaRPr/>
          </a:p>
        </p:txBody>
      </p:sp>
      <p:sp>
        <p:nvSpPr>
          <p:cNvPr id="65" name="Shape 299">
            <a:extLst>
              <a:ext uri="{FF2B5EF4-FFF2-40B4-BE49-F238E27FC236}">
                <a16:creationId xmlns:a16="http://schemas.microsoft.com/office/drawing/2014/main" id="{4F2DFE59-008B-F44D-9F53-94B4ED2EF628}"/>
              </a:ext>
            </a:extLst>
          </p:cNvPr>
          <p:cNvSpPr/>
          <p:nvPr/>
        </p:nvSpPr>
        <p:spPr>
          <a:xfrm>
            <a:off x="3725616" y="3795810"/>
            <a:ext cx="2074635" cy="0"/>
          </a:xfrm>
          <a:prstGeom prst="line">
            <a:avLst/>
          </a:prstGeom>
          <a:ln w="25400">
            <a:solidFill>
              <a:srgbClr val="FFFFFF">
                <a:alpha val="70000"/>
              </a:srgbClr>
            </a:solidFill>
            <a:custDash>
              <a:ds d="200000" sp="200000"/>
            </a:custDash>
            <a:miter lim="400000"/>
          </a:ln>
        </p:spPr>
        <p:txBody>
          <a:bodyPr lIns="0" tIns="0" rIns="0" bIns="0" anchor="ctr"/>
          <a:lstStyle/>
          <a:p>
            <a:pPr lvl="0" algn="l" defTabSz="457200">
              <a:defRPr sz="1200">
                <a:latin typeface="Helvetica"/>
                <a:ea typeface="Helvetica"/>
                <a:cs typeface="Helvetica"/>
                <a:sym typeface="Helvetica"/>
              </a:defRPr>
            </a:pPr>
            <a:endParaRPr/>
          </a:p>
        </p:txBody>
      </p:sp>
      <p:sp>
        <p:nvSpPr>
          <p:cNvPr id="67" name="Shape 301">
            <a:extLst>
              <a:ext uri="{FF2B5EF4-FFF2-40B4-BE49-F238E27FC236}">
                <a16:creationId xmlns:a16="http://schemas.microsoft.com/office/drawing/2014/main" id="{39A2748C-0ECC-A246-A928-D59DF220D0EB}"/>
              </a:ext>
            </a:extLst>
          </p:cNvPr>
          <p:cNvSpPr/>
          <p:nvPr/>
        </p:nvSpPr>
        <p:spPr>
          <a:xfrm>
            <a:off x="6348244" y="3795810"/>
            <a:ext cx="2074635" cy="0"/>
          </a:xfrm>
          <a:prstGeom prst="line">
            <a:avLst/>
          </a:prstGeom>
          <a:ln w="25400">
            <a:solidFill>
              <a:schemeClr val="tx2">
                <a:alpha val="20000"/>
              </a:schemeClr>
            </a:solidFill>
            <a:custDash>
              <a:ds d="200000" sp="200000"/>
            </a:custDash>
            <a:miter lim="400000"/>
          </a:ln>
        </p:spPr>
        <p:txBody>
          <a:bodyPr lIns="0" tIns="0" rIns="0" bIns="0" anchor="ctr"/>
          <a:lstStyle/>
          <a:p>
            <a:pPr lvl="0" algn="l" defTabSz="457200">
              <a:defRPr sz="1200">
                <a:latin typeface="Helvetica"/>
                <a:ea typeface="Helvetica"/>
                <a:cs typeface="Helvetica"/>
                <a:sym typeface="Helvetica"/>
              </a:defRPr>
            </a:pPr>
            <a:endParaRPr/>
          </a:p>
        </p:txBody>
      </p:sp>
      <p:sp>
        <p:nvSpPr>
          <p:cNvPr id="69" name="Shape 303">
            <a:extLst>
              <a:ext uri="{FF2B5EF4-FFF2-40B4-BE49-F238E27FC236}">
                <a16:creationId xmlns:a16="http://schemas.microsoft.com/office/drawing/2014/main" id="{2B1E1DB1-B900-444D-9A16-D47E9A2C8924}"/>
              </a:ext>
            </a:extLst>
          </p:cNvPr>
          <p:cNvSpPr/>
          <p:nvPr/>
        </p:nvSpPr>
        <p:spPr>
          <a:xfrm>
            <a:off x="8964164" y="3795810"/>
            <a:ext cx="2074635" cy="0"/>
          </a:xfrm>
          <a:prstGeom prst="line">
            <a:avLst/>
          </a:prstGeom>
          <a:ln w="25400">
            <a:solidFill>
              <a:schemeClr val="tx2">
                <a:alpha val="20000"/>
              </a:schemeClr>
            </a:solidFill>
            <a:custDash>
              <a:ds d="200000" sp="200000"/>
            </a:custDash>
            <a:miter lim="400000"/>
          </a:ln>
        </p:spPr>
        <p:txBody>
          <a:bodyPr lIns="0" tIns="0" rIns="0" bIns="0" anchor="ctr"/>
          <a:lstStyle/>
          <a:p>
            <a:pPr lvl="0" algn="l" defTabSz="457200">
              <a:defRPr sz="1200">
                <a:latin typeface="Helvetica"/>
                <a:ea typeface="Helvetica"/>
                <a:cs typeface="Helvetica"/>
                <a:sym typeface="Helvetica"/>
              </a:defRPr>
            </a:pPr>
            <a:endParaRPr/>
          </a:p>
        </p:txBody>
      </p:sp>
      <p:sp>
        <p:nvSpPr>
          <p:cNvPr id="76"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9D9D9C"/>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37" name="Text Placeholder 7"/>
          <p:cNvSpPr>
            <a:spLocks noGrp="1"/>
          </p:cNvSpPr>
          <p:nvPr>
            <p:ph type="body" sz="quarter" idx="37" hasCustomPrompt="1"/>
          </p:nvPr>
        </p:nvSpPr>
        <p:spPr>
          <a:xfrm rot="10800000" flipH="1" flipV="1">
            <a:off x="1666065" y="3148451"/>
            <a:ext cx="886092" cy="403288"/>
          </a:xfrm>
          <a:prstGeom prst="rect">
            <a:avLst/>
          </a:prstGeom>
        </p:spPr>
        <p:txBody>
          <a:bodyPr/>
          <a:lstStyle>
            <a:lvl1pPr marL="0" indent="0">
              <a:buNone/>
              <a:defRPr sz="2800" b="0">
                <a:solidFill>
                  <a:schemeClr val="tx1"/>
                </a:solidFill>
                <a:latin typeface="+mn-lt"/>
              </a:defRPr>
            </a:lvl1pPr>
          </a:lstStyle>
          <a:p>
            <a:pPr lvl="0"/>
            <a:r>
              <a:rPr lang="en-US" dirty="0"/>
              <a:t>$14</a:t>
            </a:r>
          </a:p>
        </p:txBody>
      </p:sp>
      <p:sp>
        <p:nvSpPr>
          <p:cNvPr id="39" name="Text Placeholder 7"/>
          <p:cNvSpPr>
            <a:spLocks noGrp="1"/>
          </p:cNvSpPr>
          <p:nvPr>
            <p:ph type="body" sz="quarter" idx="38" hasCustomPrompt="1"/>
          </p:nvPr>
        </p:nvSpPr>
        <p:spPr>
          <a:xfrm rot="10800000" flipH="1" flipV="1">
            <a:off x="1095825" y="2740994"/>
            <a:ext cx="2046239" cy="230821"/>
          </a:xfrm>
          <a:prstGeom prst="rect">
            <a:avLst/>
          </a:prstGeom>
        </p:spPr>
        <p:txBody>
          <a:bodyPr/>
          <a:lstStyle>
            <a:lvl1pPr marL="0" indent="0" algn="ctr">
              <a:buNone/>
              <a:defRPr sz="1200" b="0" baseline="0">
                <a:solidFill>
                  <a:schemeClr val="tx1"/>
                </a:solidFill>
                <a:latin typeface="+mn-lt"/>
              </a:defRPr>
            </a:lvl1pPr>
          </a:lstStyle>
          <a:p>
            <a:pPr lvl="0"/>
            <a:r>
              <a:rPr lang="en-US" dirty="0"/>
              <a:t>START UP</a:t>
            </a:r>
          </a:p>
        </p:txBody>
      </p:sp>
      <p:sp>
        <p:nvSpPr>
          <p:cNvPr id="40" name="Text Placeholder 7"/>
          <p:cNvSpPr>
            <a:spLocks noGrp="1"/>
          </p:cNvSpPr>
          <p:nvPr>
            <p:ph type="body" sz="quarter" idx="39" hasCustomPrompt="1"/>
          </p:nvPr>
        </p:nvSpPr>
        <p:spPr>
          <a:xfrm rot="10800000" flipH="1" flipV="1">
            <a:off x="1095827" y="3918319"/>
            <a:ext cx="2046238" cy="1003711"/>
          </a:xfrm>
          <a:prstGeom prst="rect">
            <a:avLst/>
          </a:prstGeom>
        </p:spPr>
        <p:txBody>
          <a:bodyPr/>
          <a:lstStyle>
            <a:lvl1pPr marL="0" indent="0">
              <a:buNone/>
              <a:defRPr sz="1200" b="0" baseline="0">
                <a:solidFill>
                  <a:schemeClr val="tx1"/>
                </a:solidFill>
                <a:latin typeface="+mn-lt"/>
              </a:defRPr>
            </a:lvl1pPr>
          </a:lstStyle>
          <a:p>
            <a:pPr lvl="0"/>
            <a:r>
              <a:rPr lang="en-US" dirty="0"/>
              <a:t>Click to insert text</a:t>
            </a:r>
          </a:p>
        </p:txBody>
      </p:sp>
      <p:sp>
        <p:nvSpPr>
          <p:cNvPr id="41" name="Text Placeholder 7"/>
          <p:cNvSpPr>
            <a:spLocks noGrp="1"/>
          </p:cNvSpPr>
          <p:nvPr>
            <p:ph type="body" sz="quarter" idx="40" hasCustomPrompt="1"/>
          </p:nvPr>
        </p:nvSpPr>
        <p:spPr>
          <a:xfrm rot="10800000" flipH="1" flipV="1">
            <a:off x="4311884" y="3156714"/>
            <a:ext cx="886092" cy="403288"/>
          </a:xfrm>
          <a:prstGeom prst="rect">
            <a:avLst/>
          </a:prstGeom>
        </p:spPr>
        <p:txBody>
          <a:bodyPr/>
          <a:lstStyle>
            <a:lvl1pPr marL="0" indent="0">
              <a:buNone/>
              <a:defRPr sz="2800" b="0">
                <a:solidFill>
                  <a:schemeClr val="bg1"/>
                </a:solidFill>
                <a:latin typeface="+mn-lt"/>
              </a:defRPr>
            </a:lvl1pPr>
          </a:lstStyle>
          <a:p>
            <a:pPr lvl="0"/>
            <a:r>
              <a:rPr lang="en-US" dirty="0"/>
              <a:t>$14</a:t>
            </a:r>
          </a:p>
        </p:txBody>
      </p:sp>
      <p:sp>
        <p:nvSpPr>
          <p:cNvPr id="71" name="Text Placeholder 7"/>
          <p:cNvSpPr>
            <a:spLocks noGrp="1"/>
          </p:cNvSpPr>
          <p:nvPr>
            <p:ph type="body" sz="quarter" idx="41" hasCustomPrompt="1"/>
          </p:nvPr>
        </p:nvSpPr>
        <p:spPr>
          <a:xfrm rot="10800000" flipH="1" flipV="1">
            <a:off x="3736687" y="2780916"/>
            <a:ext cx="2052491" cy="261315"/>
          </a:xfrm>
          <a:prstGeom prst="rect">
            <a:avLst/>
          </a:prstGeom>
        </p:spPr>
        <p:txBody>
          <a:bodyPr/>
          <a:lstStyle>
            <a:lvl1pPr marL="0" indent="0" algn="ctr">
              <a:buNone/>
              <a:defRPr sz="1200" b="0" baseline="0">
                <a:solidFill>
                  <a:schemeClr val="bg1"/>
                </a:solidFill>
                <a:latin typeface="+mn-lt"/>
              </a:defRPr>
            </a:lvl1pPr>
          </a:lstStyle>
          <a:p>
            <a:pPr lvl="0"/>
            <a:r>
              <a:rPr lang="en-US" dirty="0"/>
              <a:t>BIZ PLAN</a:t>
            </a:r>
          </a:p>
        </p:txBody>
      </p:sp>
      <p:sp>
        <p:nvSpPr>
          <p:cNvPr id="72" name="Text Placeholder 7"/>
          <p:cNvSpPr>
            <a:spLocks noGrp="1"/>
          </p:cNvSpPr>
          <p:nvPr>
            <p:ph type="body" sz="quarter" idx="42" hasCustomPrompt="1"/>
          </p:nvPr>
        </p:nvSpPr>
        <p:spPr>
          <a:xfrm rot="10800000" flipH="1" flipV="1">
            <a:off x="3741646" y="3926582"/>
            <a:ext cx="2046238" cy="1003711"/>
          </a:xfrm>
          <a:prstGeom prst="rect">
            <a:avLst/>
          </a:prstGeom>
        </p:spPr>
        <p:txBody>
          <a:bodyPr/>
          <a:lstStyle>
            <a:lvl1pPr marL="0" indent="0">
              <a:buNone/>
              <a:defRPr sz="1200" b="0" baseline="0">
                <a:solidFill>
                  <a:schemeClr val="bg1"/>
                </a:solidFill>
                <a:latin typeface="+mn-lt"/>
              </a:defRPr>
            </a:lvl1pPr>
          </a:lstStyle>
          <a:p>
            <a:pPr lvl="0"/>
            <a:r>
              <a:rPr lang="en-US" dirty="0"/>
              <a:t>Click to insert text</a:t>
            </a:r>
          </a:p>
        </p:txBody>
      </p:sp>
      <p:sp>
        <p:nvSpPr>
          <p:cNvPr id="84" name="Text Placeholder 7"/>
          <p:cNvSpPr>
            <a:spLocks noGrp="1"/>
          </p:cNvSpPr>
          <p:nvPr>
            <p:ph type="body" sz="quarter" idx="43" hasCustomPrompt="1"/>
          </p:nvPr>
        </p:nvSpPr>
        <p:spPr>
          <a:xfrm rot="10800000" flipH="1" flipV="1">
            <a:off x="6912538" y="3169619"/>
            <a:ext cx="886092" cy="403288"/>
          </a:xfrm>
          <a:prstGeom prst="rect">
            <a:avLst/>
          </a:prstGeom>
        </p:spPr>
        <p:txBody>
          <a:bodyPr/>
          <a:lstStyle>
            <a:lvl1pPr marL="0" indent="0">
              <a:buNone/>
              <a:defRPr sz="2800" b="0">
                <a:solidFill>
                  <a:schemeClr val="tx1"/>
                </a:solidFill>
                <a:latin typeface="+mn-lt"/>
              </a:defRPr>
            </a:lvl1pPr>
          </a:lstStyle>
          <a:p>
            <a:pPr lvl="0"/>
            <a:r>
              <a:rPr lang="en-US" dirty="0"/>
              <a:t>$14</a:t>
            </a:r>
          </a:p>
        </p:txBody>
      </p:sp>
      <p:sp>
        <p:nvSpPr>
          <p:cNvPr id="85" name="Text Placeholder 7"/>
          <p:cNvSpPr>
            <a:spLocks noGrp="1"/>
          </p:cNvSpPr>
          <p:nvPr>
            <p:ph type="body" sz="quarter" idx="44" hasCustomPrompt="1"/>
          </p:nvPr>
        </p:nvSpPr>
        <p:spPr>
          <a:xfrm rot="10800000" flipH="1" flipV="1">
            <a:off x="6331376" y="2816964"/>
            <a:ext cx="2074635" cy="230821"/>
          </a:xfrm>
          <a:prstGeom prst="rect">
            <a:avLst/>
          </a:prstGeom>
        </p:spPr>
        <p:txBody>
          <a:bodyPr/>
          <a:lstStyle>
            <a:lvl1pPr marL="0" indent="0" algn="ctr">
              <a:buNone/>
              <a:defRPr sz="1200" b="0" baseline="0">
                <a:solidFill>
                  <a:schemeClr val="tx1"/>
                </a:solidFill>
                <a:latin typeface="+mn-lt"/>
              </a:defRPr>
            </a:lvl1pPr>
          </a:lstStyle>
          <a:p>
            <a:pPr lvl="0"/>
            <a:r>
              <a:rPr lang="en-US" dirty="0"/>
              <a:t>PRO</a:t>
            </a:r>
          </a:p>
        </p:txBody>
      </p:sp>
      <p:sp>
        <p:nvSpPr>
          <p:cNvPr id="86" name="Text Placeholder 7"/>
          <p:cNvSpPr>
            <a:spLocks noGrp="1"/>
          </p:cNvSpPr>
          <p:nvPr>
            <p:ph type="body" sz="quarter" idx="45" hasCustomPrompt="1"/>
          </p:nvPr>
        </p:nvSpPr>
        <p:spPr>
          <a:xfrm rot="10800000" flipH="1" flipV="1">
            <a:off x="6342300" y="3939487"/>
            <a:ext cx="2046238" cy="1003711"/>
          </a:xfrm>
          <a:prstGeom prst="rect">
            <a:avLst/>
          </a:prstGeom>
        </p:spPr>
        <p:txBody>
          <a:bodyPr/>
          <a:lstStyle>
            <a:lvl1pPr marL="0" indent="0">
              <a:buNone/>
              <a:defRPr sz="1200" b="0" baseline="0">
                <a:solidFill>
                  <a:schemeClr val="tx1"/>
                </a:solidFill>
                <a:latin typeface="+mn-lt"/>
              </a:defRPr>
            </a:lvl1pPr>
          </a:lstStyle>
          <a:p>
            <a:pPr lvl="0"/>
            <a:r>
              <a:rPr lang="en-US" dirty="0"/>
              <a:t>Click to insert text</a:t>
            </a:r>
          </a:p>
        </p:txBody>
      </p:sp>
      <p:sp>
        <p:nvSpPr>
          <p:cNvPr id="87" name="Text Placeholder 7"/>
          <p:cNvSpPr>
            <a:spLocks noGrp="1"/>
          </p:cNvSpPr>
          <p:nvPr>
            <p:ph type="body" sz="quarter" idx="46" hasCustomPrompt="1"/>
          </p:nvPr>
        </p:nvSpPr>
        <p:spPr>
          <a:xfrm rot="10800000" flipH="1" flipV="1">
            <a:off x="9578609" y="3193046"/>
            <a:ext cx="886092" cy="403288"/>
          </a:xfrm>
          <a:prstGeom prst="rect">
            <a:avLst/>
          </a:prstGeom>
        </p:spPr>
        <p:txBody>
          <a:bodyPr/>
          <a:lstStyle>
            <a:lvl1pPr marL="0" indent="0">
              <a:buNone/>
              <a:defRPr sz="2800" b="0">
                <a:solidFill>
                  <a:schemeClr val="tx1"/>
                </a:solidFill>
                <a:latin typeface="+mn-lt"/>
              </a:defRPr>
            </a:lvl1pPr>
          </a:lstStyle>
          <a:p>
            <a:pPr lvl="0"/>
            <a:r>
              <a:rPr lang="en-US" dirty="0"/>
              <a:t>$14</a:t>
            </a:r>
          </a:p>
        </p:txBody>
      </p:sp>
      <p:sp>
        <p:nvSpPr>
          <p:cNvPr id="88" name="Text Placeholder 7"/>
          <p:cNvSpPr>
            <a:spLocks noGrp="1"/>
          </p:cNvSpPr>
          <p:nvPr>
            <p:ph type="body" sz="quarter" idx="47" hasCustomPrompt="1"/>
          </p:nvPr>
        </p:nvSpPr>
        <p:spPr>
          <a:xfrm rot="10800000" flipH="1" flipV="1">
            <a:off x="9008371" y="2785590"/>
            <a:ext cx="2030428" cy="255562"/>
          </a:xfrm>
          <a:prstGeom prst="rect">
            <a:avLst/>
          </a:prstGeom>
        </p:spPr>
        <p:txBody>
          <a:bodyPr/>
          <a:lstStyle>
            <a:lvl1pPr marL="0" indent="0" algn="ctr">
              <a:buNone/>
              <a:defRPr sz="1200" b="0" baseline="0">
                <a:solidFill>
                  <a:schemeClr val="tx1"/>
                </a:solidFill>
                <a:latin typeface="+mn-lt"/>
              </a:defRPr>
            </a:lvl1pPr>
          </a:lstStyle>
          <a:p>
            <a:pPr lvl="0"/>
            <a:r>
              <a:rPr lang="en-US" dirty="0"/>
              <a:t>UNLIMITED</a:t>
            </a:r>
          </a:p>
        </p:txBody>
      </p:sp>
      <p:sp>
        <p:nvSpPr>
          <p:cNvPr id="89" name="Text Placeholder 7"/>
          <p:cNvSpPr>
            <a:spLocks noGrp="1"/>
          </p:cNvSpPr>
          <p:nvPr>
            <p:ph type="body" sz="quarter" idx="48" hasCustomPrompt="1"/>
          </p:nvPr>
        </p:nvSpPr>
        <p:spPr>
          <a:xfrm rot="10800000" flipH="1" flipV="1">
            <a:off x="9008371" y="3962914"/>
            <a:ext cx="2046238" cy="1003711"/>
          </a:xfrm>
          <a:prstGeom prst="rect">
            <a:avLst/>
          </a:prstGeom>
        </p:spPr>
        <p:txBody>
          <a:bodyPr/>
          <a:lstStyle>
            <a:lvl1pPr marL="0" indent="0">
              <a:buNone/>
              <a:defRPr sz="1200" b="0" baseline="0">
                <a:solidFill>
                  <a:schemeClr val="tx1"/>
                </a:solidFill>
                <a:latin typeface="+mn-lt"/>
              </a:defRPr>
            </a:lvl1pPr>
          </a:lstStyle>
          <a:p>
            <a:pPr lvl="0"/>
            <a:r>
              <a:rPr lang="en-US" dirty="0"/>
              <a:t>Click to insert text</a:t>
            </a:r>
          </a:p>
        </p:txBody>
      </p:sp>
      <p:sp>
        <p:nvSpPr>
          <p:cNvPr id="90" name="Text Placeholder 7"/>
          <p:cNvSpPr>
            <a:spLocks noGrp="1"/>
          </p:cNvSpPr>
          <p:nvPr>
            <p:ph type="body" sz="quarter" idx="49" hasCustomPrompt="1"/>
          </p:nvPr>
        </p:nvSpPr>
        <p:spPr>
          <a:xfrm rot="10800000" flipH="1" flipV="1">
            <a:off x="1063854" y="5076437"/>
            <a:ext cx="2032826" cy="416360"/>
          </a:xfrm>
          <a:prstGeom prst="rect">
            <a:avLst/>
          </a:prstGeom>
        </p:spPr>
        <p:txBody>
          <a:bodyPr anchor="ctr"/>
          <a:lstStyle>
            <a:lvl1pPr marL="0" indent="0" algn="ctr">
              <a:buNone/>
              <a:defRPr sz="1400" b="0" baseline="0">
                <a:solidFill>
                  <a:schemeClr val="bg1"/>
                </a:solidFill>
                <a:latin typeface="+mn-lt"/>
              </a:defRPr>
            </a:lvl1pPr>
          </a:lstStyle>
          <a:p>
            <a:pPr lvl="0"/>
            <a:r>
              <a:rPr lang="en-US" dirty="0"/>
              <a:t>More Info</a:t>
            </a:r>
          </a:p>
        </p:txBody>
      </p:sp>
      <p:sp>
        <p:nvSpPr>
          <p:cNvPr id="91" name="Text Placeholder 7"/>
          <p:cNvSpPr>
            <a:spLocks noGrp="1"/>
          </p:cNvSpPr>
          <p:nvPr>
            <p:ph type="body" sz="quarter" idx="50" hasCustomPrompt="1"/>
          </p:nvPr>
        </p:nvSpPr>
        <p:spPr>
          <a:xfrm rot="10800000" flipH="1" flipV="1">
            <a:off x="3712201" y="5076436"/>
            <a:ext cx="2065906" cy="416361"/>
          </a:xfrm>
          <a:prstGeom prst="rect">
            <a:avLst/>
          </a:prstGeom>
        </p:spPr>
        <p:txBody>
          <a:bodyPr anchor="ctr"/>
          <a:lstStyle>
            <a:lvl1pPr marL="0" indent="0" algn="ctr">
              <a:buNone/>
              <a:defRPr sz="1400" b="0" baseline="0">
                <a:solidFill>
                  <a:schemeClr val="bg1"/>
                </a:solidFill>
                <a:latin typeface="+mn-lt"/>
              </a:defRPr>
            </a:lvl1pPr>
          </a:lstStyle>
          <a:p>
            <a:pPr lvl="0"/>
            <a:r>
              <a:rPr lang="en-US" dirty="0"/>
              <a:t>More Info</a:t>
            </a:r>
          </a:p>
        </p:txBody>
      </p:sp>
      <p:sp>
        <p:nvSpPr>
          <p:cNvPr id="93" name="Text Placeholder 7"/>
          <p:cNvSpPr>
            <a:spLocks noGrp="1"/>
          </p:cNvSpPr>
          <p:nvPr>
            <p:ph type="body" sz="quarter" idx="51" hasCustomPrompt="1"/>
          </p:nvPr>
        </p:nvSpPr>
        <p:spPr>
          <a:xfrm rot="10800000" flipH="1" flipV="1">
            <a:off x="6322631" y="5086876"/>
            <a:ext cx="2065906" cy="405922"/>
          </a:xfrm>
          <a:prstGeom prst="rect">
            <a:avLst/>
          </a:prstGeom>
        </p:spPr>
        <p:txBody>
          <a:bodyPr anchor="ctr"/>
          <a:lstStyle>
            <a:lvl1pPr marL="0" indent="0" algn="ctr">
              <a:buNone/>
              <a:defRPr sz="1400" b="0" baseline="0">
                <a:solidFill>
                  <a:schemeClr val="bg1"/>
                </a:solidFill>
                <a:latin typeface="+mn-lt"/>
              </a:defRPr>
            </a:lvl1pPr>
          </a:lstStyle>
          <a:p>
            <a:pPr lvl="0"/>
            <a:r>
              <a:rPr lang="en-US" dirty="0"/>
              <a:t>More Info</a:t>
            </a:r>
          </a:p>
        </p:txBody>
      </p:sp>
      <p:sp>
        <p:nvSpPr>
          <p:cNvPr id="94" name="Text Placeholder 7"/>
          <p:cNvSpPr>
            <a:spLocks noGrp="1"/>
          </p:cNvSpPr>
          <p:nvPr>
            <p:ph type="body" sz="quarter" idx="52" hasCustomPrompt="1"/>
          </p:nvPr>
        </p:nvSpPr>
        <p:spPr>
          <a:xfrm rot="10800000" flipH="1" flipV="1">
            <a:off x="8987378" y="5092071"/>
            <a:ext cx="2065906" cy="416361"/>
          </a:xfrm>
          <a:prstGeom prst="rect">
            <a:avLst/>
          </a:prstGeom>
        </p:spPr>
        <p:txBody>
          <a:bodyPr anchor="ctr"/>
          <a:lstStyle>
            <a:lvl1pPr marL="0" indent="0" algn="ctr">
              <a:buNone/>
              <a:defRPr sz="1400" b="0" baseline="0">
                <a:solidFill>
                  <a:schemeClr val="bg1"/>
                </a:solidFill>
                <a:latin typeface="+mn-lt"/>
              </a:defRPr>
            </a:lvl1pPr>
          </a:lstStyle>
          <a:p>
            <a:pPr lvl="0"/>
            <a:r>
              <a:rPr lang="en-US" dirty="0"/>
              <a:t>More Info</a:t>
            </a:r>
          </a:p>
        </p:txBody>
      </p:sp>
      <p:sp>
        <p:nvSpPr>
          <p:cNvPr id="38"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2016262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mp; Image 1">
    <p:bg>
      <p:bgPr>
        <a:solidFill>
          <a:schemeClr val="bg1"/>
        </a:solidFill>
        <a:effectLst/>
      </p:bgPr>
    </p:bg>
    <p:spTree>
      <p:nvGrpSpPr>
        <p:cNvPr id="1" name=""/>
        <p:cNvGrpSpPr/>
        <p:nvPr/>
      </p:nvGrpSpPr>
      <p:grpSpPr>
        <a:xfrm>
          <a:off x="0" y="0"/>
          <a:ext cx="0" cy="0"/>
          <a:chOff x="0" y="0"/>
          <a:chExt cx="0" cy="0"/>
        </a:xfrm>
      </p:grpSpPr>
      <p:sp>
        <p:nvSpPr>
          <p:cNvPr id="19" name="文字版面配置區 3"/>
          <p:cNvSpPr>
            <a:spLocks noGrp="1"/>
          </p:cNvSpPr>
          <p:nvPr>
            <p:ph type="body" sz="quarter" idx="21" hasCustomPrompt="1"/>
          </p:nvPr>
        </p:nvSpPr>
        <p:spPr>
          <a:xfrm>
            <a:off x="838199" y="1165100"/>
            <a:ext cx="4884175" cy="293342"/>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4" name="Content Placeholder 3">
            <a:extLst>
              <a:ext uri="{FF2B5EF4-FFF2-40B4-BE49-F238E27FC236}">
                <a16:creationId xmlns:a16="http://schemas.microsoft.com/office/drawing/2014/main" id="{116921A7-C8D6-2142-AFA5-011E257A1B3D}"/>
              </a:ext>
            </a:extLst>
          </p:cNvPr>
          <p:cNvSpPr>
            <a:spLocks noGrp="1"/>
          </p:cNvSpPr>
          <p:nvPr>
            <p:ph sz="quarter" idx="17" hasCustomPrompt="1"/>
          </p:nvPr>
        </p:nvSpPr>
        <p:spPr>
          <a:xfrm>
            <a:off x="850492" y="2397211"/>
            <a:ext cx="4871882" cy="3731740"/>
          </a:xfrm>
          <a:prstGeom prst="rect">
            <a:avLst/>
          </a:prstGeom>
        </p:spPr>
        <p:txBody>
          <a:bodyPr/>
          <a:lstStyle>
            <a:lvl1pPr marL="0" indent="0">
              <a:buNone/>
              <a:defRPr sz="1800">
                <a:solidFill>
                  <a:schemeClr val="tx1"/>
                </a:solidFill>
              </a:defRPr>
            </a:lvl1pPr>
            <a:lvl2pPr>
              <a:defRPr sz="1800">
                <a:solidFill>
                  <a:schemeClr val="tx1"/>
                </a:solidFill>
              </a:defRPr>
            </a:lvl2pPr>
            <a:lvl3pPr marL="1200150" indent="-285750">
              <a:buFont typeface="Arial" panose="020B0604020202020204" pitchFamily="34" charset="0"/>
              <a:buChar char="•"/>
              <a:defRPr sz="1600">
                <a:solidFill>
                  <a:schemeClr val="tx1"/>
                </a:solidFill>
              </a:defRPr>
            </a:lvl3pPr>
            <a:lvl4pPr>
              <a:defRPr sz="1200">
                <a:solidFill>
                  <a:schemeClr val="bg1"/>
                </a:solidFill>
              </a:defRPr>
            </a:lvl4pPr>
            <a:lvl5pPr>
              <a:defRPr sz="1200">
                <a:solidFill>
                  <a:schemeClr val="bg1"/>
                </a:solidFill>
              </a:defRPr>
            </a:lvl5pPr>
          </a:lstStyle>
          <a:p>
            <a:pPr lvl="0"/>
            <a:r>
              <a:rPr lang="en-US" dirty="0"/>
              <a:t>Click to add text</a:t>
            </a:r>
          </a:p>
          <a:p>
            <a:pPr lvl="1"/>
            <a:r>
              <a:rPr lang="en-US" dirty="0"/>
              <a:t>Second level</a:t>
            </a:r>
          </a:p>
          <a:p>
            <a:pPr lvl="2"/>
            <a:r>
              <a:rPr lang="en-US" dirty="0"/>
              <a:t>Third level</a:t>
            </a:r>
          </a:p>
          <a:p>
            <a:pPr lvl="2"/>
            <a:endParaRPr lang="en-US" dirty="0"/>
          </a:p>
          <a:p>
            <a:pPr lvl="0"/>
            <a:r>
              <a:rPr lang="en-US" dirty="0"/>
              <a:t>Click to add text</a:t>
            </a:r>
          </a:p>
          <a:p>
            <a:pPr lvl="1"/>
            <a:r>
              <a:rPr lang="en-US" dirty="0"/>
              <a:t>Second level</a:t>
            </a:r>
          </a:p>
          <a:p>
            <a:pPr lvl="2"/>
            <a:r>
              <a:rPr lang="en-US" dirty="0"/>
              <a:t>Third level</a:t>
            </a:r>
          </a:p>
          <a:p>
            <a:pPr lvl="2"/>
            <a:endParaRPr lang="en-US" dirty="0"/>
          </a:p>
        </p:txBody>
      </p:sp>
      <p:sp>
        <p:nvSpPr>
          <p:cNvPr id="8" name="Picture Placeholder 4">
            <a:extLst>
              <a:ext uri="{FF2B5EF4-FFF2-40B4-BE49-F238E27FC236}">
                <a16:creationId xmlns:a16="http://schemas.microsoft.com/office/drawing/2014/main" id="{28C7F33F-35C7-8247-BDDD-DAB48F6B7172}"/>
              </a:ext>
            </a:extLst>
          </p:cNvPr>
          <p:cNvSpPr>
            <a:spLocks noGrp="1"/>
          </p:cNvSpPr>
          <p:nvPr>
            <p:ph type="pic" sz="quarter" idx="13"/>
          </p:nvPr>
        </p:nvSpPr>
        <p:spPr>
          <a:xfrm>
            <a:off x="5987844" y="1131376"/>
            <a:ext cx="5365955" cy="4997575"/>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8"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1"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
        <p:nvSpPr>
          <p:cNvPr id="20" name="標題 1"/>
          <p:cNvSpPr>
            <a:spLocks noGrp="1"/>
          </p:cNvSpPr>
          <p:nvPr>
            <p:ph type="title" hasCustomPrompt="1"/>
          </p:nvPr>
        </p:nvSpPr>
        <p:spPr>
          <a:xfrm>
            <a:off x="838198" y="1458442"/>
            <a:ext cx="4884176" cy="570595"/>
          </a:xfrm>
          <a:prstGeom prst="rect">
            <a:avLst/>
          </a:prstGeom>
        </p:spPr>
        <p:txBody>
          <a:bodyPr anchor="t"/>
          <a:lstStyle>
            <a:lvl1pPr>
              <a:defRPr sz="2800" b="1">
                <a:solidFill>
                  <a:schemeClr val="tx2"/>
                </a:solidFill>
                <a:latin typeface="+mj-lt"/>
              </a:defRPr>
            </a:lvl1pPr>
          </a:lstStyle>
          <a:p>
            <a:r>
              <a:rPr lang="en-US" altLang="zh-TW" dirty="0"/>
              <a:t>Click to add text</a:t>
            </a:r>
            <a:endParaRPr lang="zh-TW" altLang="en-US" dirty="0"/>
          </a:p>
        </p:txBody>
      </p:sp>
    </p:spTree>
    <p:extLst>
      <p:ext uri="{BB962C8B-B14F-4D97-AF65-F5344CB8AC3E}">
        <p14:creationId xmlns:p14="http://schemas.microsoft.com/office/powerpoint/2010/main" val="1950884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mp; Image 2">
    <p:bg>
      <p:bgPr>
        <a:solidFill>
          <a:schemeClr val="bg1"/>
        </a:solidFill>
        <a:effectLst/>
      </p:bgPr>
    </p:bg>
    <p:spTree>
      <p:nvGrpSpPr>
        <p:cNvPr id="1" name=""/>
        <p:cNvGrpSpPr/>
        <p:nvPr/>
      </p:nvGrpSpPr>
      <p:grpSpPr>
        <a:xfrm>
          <a:off x="0" y="0"/>
          <a:ext cx="0" cy="0"/>
          <a:chOff x="0" y="0"/>
          <a:chExt cx="0" cy="0"/>
        </a:xfrm>
      </p:grpSpPr>
      <p:sp>
        <p:nvSpPr>
          <p:cNvPr id="10" name="標題 1"/>
          <p:cNvSpPr>
            <a:spLocks noGrp="1"/>
          </p:cNvSpPr>
          <p:nvPr>
            <p:ph type="title" hasCustomPrompt="1"/>
          </p:nvPr>
        </p:nvSpPr>
        <p:spPr>
          <a:xfrm>
            <a:off x="838198" y="1458442"/>
            <a:ext cx="4351640" cy="570595"/>
          </a:xfrm>
          <a:prstGeom prst="rect">
            <a:avLst/>
          </a:prstGeom>
        </p:spPr>
        <p:txBody>
          <a:bodyPr anchor="t"/>
          <a:lstStyle>
            <a:lvl1pPr>
              <a:defRPr sz="2800" b="1">
                <a:solidFill>
                  <a:schemeClr val="tx2"/>
                </a:solidFill>
                <a:latin typeface="+mj-lt"/>
              </a:defRPr>
            </a:lvl1pPr>
          </a:lstStyle>
          <a:p>
            <a:r>
              <a:rPr lang="en-US" altLang="zh-TW" dirty="0"/>
              <a:t>Click to add text</a:t>
            </a:r>
            <a:endParaRPr lang="zh-TW" altLang="en-US" dirty="0"/>
          </a:p>
        </p:txBody>
      </p:sp>
      <p:sp>
        <p:nvSpPr>
          <p:cNvPr id="15" name="文字版面配置區 3"/>
          <p:cNvSpPr>
            <a:spLocks noGrp="1"/>
          </p:cNvSpPr>
          <p:nvPr>
            <p:ph type="body" sz="quarter" idx="19" hasCustomPrompt="1"/>
          </p:nvPr>
        </p:nvSpPr>
        <p:spPr>
          <a:xfrm>
            <a:off x="838199" y="1165100"/>
            <a:ext cx="4351639" cy="293342"/>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7" name="Picture Placeholder 4">
            <a:extLst>
              <a:ext uri="{FF2B5EF4-FFF2-40B4-BE49-F238E27FC236}">
                <a16:creationId xmlns:a16="http://schemas.microsoft.com/office/drawing/2014/main" id="{695FABD3-475D-EC45-81C5-437AA85D38A8}"/>
              </a:ext>
            </a:extLst>
          </p:cNvPr>
          <p:cNvSpPr>
            <a:spLocks noGrp="1"/>
          </p:cNvSpPr>
          <p:nvPr>
            <p:ph type="pic" sz="quarter" idx="13"/>
          </p:nvPr>
        </p:nvSpPr>
        <p:spPr>
          <a:xfrm>
            <a:off x="5548394" y="1131376"/>
            <a:ext cx="6643606" cy="4897465"/>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2" name="Content Placeholder 3">
            <a:extLst>
              <a:ext uri="{FF2B5EF4-FFF2-40B4-BE49-F238E27FC236}">
                <a16:creationId xmlns:a16="http://schemas.microsoft.com/office/drawing/2014/main" id="{116921A7-C8D6-2142-AFA5-011E257A1B3D}"/>
              </a:ext>
            </a:extLst>
          </p:cNvPr>
          <p:cNvSpPr>
            <a:spLocks noGrp="1"/>
          </p:cNvSpPr>
          <p:nvPr>
            <p:ph sz="quarter" idx="17" hasCustomPrompt="1"/>
          </p:nvPr>
        </p:nvSpPr>
        <p:spPr>
          <a:xfrm>
            <a:off x="850492" y="2397211"/>
            <a:ext cx="4339346" cy="3731740"/>
          </a:xfrm>
          <a:prstGeom prst="rect">
            <a:avLst/>
          </a:prstGeom>
        </p:spPr>
        <p:txBody>
          <a:bodyPr/>
          <a:lstStyle>
            <a:lvl1pPr marL="0" indent="0">
              <a:buNone/>
              <a:defRPr sz="1800">
                <a:solidFill>
                  <a:schemeClr val="tx1"/>
                </a:solidFill>
              </a:defRPr>
            </a:lvl1pPr>
            <a:lvl2pPr>
              <a:defRPr sz="1800">
                <a:solidFill>
                  <a:schemeClr val="tx1"/>
                </a:solidFill>
              </a:defRPr>
            </a:lvl2pPr>
            <a:lvl3pPr marL="1200150" indent="-285750">
              <a:buFont typeface="Arial" panose="020B0604020202020204" pitchFamily="34" charset="0"/>
              <a:buChar char="•"/>
              <a:defRPr sz="1600">
                <a:solidFill>
                  <a:schemeClr val="tx1"/>
                </a:solidFill>
              </a:defRPr>
            </a:lvl3pPr>
            <a:lvl4pPr>
              <a:defRPr sz="1200">
                <a:solidFill>
                  <a:schemeClr val="bg1"/>
                </a:solidFill>
              </a:defRPr>
            </a:lvl4pPr>
            <a:lvl5pPr>
              <a:defRPr sz="1200">
                <a:solidFill>
                  <a:schemeClr val="bg1"/>
                </a:solidFill>
              </a:defRPr>
            </a:lvl5pPr>
          </a:lstStyle>
          <a:p>
            <a:pPr lvl="0"/>
            <a:r>
              <a:rPr lang="en-US" altLang="zh-TW" dirty="0"/>
              <a:t>Click to add text</a:t>
            </a:r>
          </a:p>
          <a:p>
            <a:pPr lvl="1"/>
            <a:r>
              <a:rPr lang="en-US" altLang="zh-TW" dirty="0"/>
              <a:t>Second level</a:t>
            </a:r>
          </a:p>
          <a:p>
            <a:pPr lvl="2"/>
            <a:r>
              <a:rPr lang="en-US" altLang="zh-TW" dirty="0"/>
              <a:t>Third level</a:t>
            </a:r>
          </a:p>
        </p:txBody>
      </p:sp>
      <p:sp>
        <p:nvSpPr>
          <p:cNvPr id="16"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1"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780210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mp; Image 3 - long title">
    <p:bg>
      <p:bgPr>
        <a:solidFill>
          <a:schemeClr val="bg1"/>
        </a:solidFill>
        <a:effectLst/>
      </p:bgPr>
    </p:bg>
    <p:spTree>
      <p:nvGrpSpPr>
        <p:cNvPr id="1" name=""/>
        <p:cNvGrpSpPr/>
        <p:nvPr/>
      </p:nvGrpSpPr>
      <p:grpSpPr>
        <a:xfrm>
          <a:off x="0" y="0"/>
          <a:ext cx="0" cy="0"/>
          <a:chOff x="0" y="0"/>
          <a:chExt cx="0" cy="0"/>
        </a:xfrm>
      </p:grpSpPr>
      <p:sp>
        <p:nvSpPr>
          <p:cNvPr id="12" name="Content Placeholder 3">
            <a:extLst>
              <a:ext uri="{FF2B5EF4-FFF2-40B4-BE49-F238E27FC236}">
                <a16:creationId xmlns:a16="http://schemas.microsoft.com/office/drawing/2014/main" id="{116921A7-C8D6-2142-AFA5-011E257A1B3D}"/>
              </a:ext>
            </a:extLst>
          </p:cNvPr>
          <p:cNvSpPr>
            <a:spLocks noGrp="1"/>
          </p:cNvSpPr>
          <p:nvPr>
            <p:ph sz="quarter" idx="17" hasCustomPrompt="1"/>
          </p:nvPr>
        </p:nvSpPr>
        <p:spPr>
          <a:xfrm>
            <a:off x="838200" y="2866767"/>
            <a:ext cx="4351638" cy="3262183"/>
          </a:xfrm>
          <a:prstGeom prst="rect">
            <a:avLst/>
          </a:prstGeom>
        </p:spPr>
        <p:txBody>
          <a:bodyPr/>
          <a:lstStyle>
            <a:lvl1pPr marL="0" indent="0">
              <a:buNone/>
              <a:defRPr sz="1800">
                <a:solidFill>
                  <a:schemeClr val="tx1"/>
                </a:solidFill>
              </a:defRPr>
            </a:lvl1pPr>
            <a:lvl2pPr>
              <a:defRPr sz="1800">
                <a:solidFill>
                  <a:schemeClr val="tx1"/>
                </a:solidFill>
              </a:defRPr>
            </a:lvl2pPr>
            <a:lvl3pPr marL="1200150" indent="-285750">
              <a:buFont typeface="Arial" panose="020B0604020202020204" pitchFamily="34" charset="0"/>
              <a:buChar char="•"/>
              <a:defRPr sz="1600">
                <a:solidFill>
                  <a:schemeClr val="tx1"/>
                </a:solidFill>
              </a:defRPr>
            </a:lvl3pPr>
            <a:lvl4pPr>
              <a:defRPr sz="1200">
                <a:solidFill>
                  <a:schemeClr val="bg1"/>
                </a:solidFill>
              </a:defRPr>
            </a:lvl4pPr>
            <a:lvl5pPr>
              <a:defRPr sz="1200">
                <a:solidFill>
                  <a:schemeClr val="bg1"/>
                </a:solidFill>
              </a:defRPr>
            </a:lvl5pPr>
          </a:lstStyle>
          <a:p>
            <a:pPr lvl="0"/>
            <a:r>
              <a:rPr lang="en-US" altLang="zh-TW" dirty="0"/>
              <a:t>Click to add text</a:t>
            </a:r>
          </a:p>
          <a:p>
            <a:pPr lvl="1"/>
            <a:r>
              <a:rPr lang="en-US" altLang="zh-TW" dirty="0"/>
              <a:t>Second level</a:t>
            </a:r>
          </a:p>
          <a:p>
            <a:pPr lvl="2"/>
            <a:r>
              <a:rPr lang="en-US" altLang="zh-TW" dirty="0"/>
              <a:t>Third level</a:t>
            </a:r>
          </a:p>
        </p:txBody>
      </p:sp>
      <p:sp>
        <p:nvSpPr>
          <p:cNvPr id="9" name="標題 1"/>
          <p:cNvSpPr>
            <a:spLocks noGrp="1"/>
          </p:cNvSpPr>
          <p:nvPr>
            <p:ph type="title" hasCustomPrompt="1"/>
          </p:nvPr>
        </p:nvSpPr>
        <p:spPr>
          <a:xfrm>
            <a:off x="838198" y="1458442"/>
            <a:ext cx="4351640" cy="865648"/>
          </a:xfrm>
          <a:prstGeom prst="rect">
            <a:avLst/>
          </a:prstGeom>
        </p:spPr>
        <p:txBody>
          <a:bodyPr anchor="t"/>
          <a:lstStyle>
            <a:lvl1pPr>
              <a:defRPr sz="2800" b="1">
                <a:solidFill>
                  <a:schemeClr val="tx2"/>
                </a:solidFill>
                <a:latin typeface="+mj-lt"/>
              </a:defRPr>
            </a:lvl1pPr>
          </a:lstStyle>
          <a:p>
            <a:r>
              <a:rPr lang="en-US" altLang="zh-TW" dirty="0"/>
              <a:t>Click to add two lines of text</a:t>
            </a:r>
            <a:endParaRPr lang="zh-TW" altLang="en-US" dirty="0"/>
          </a:p>
        </p:txBody>
      </p:sp>
      <p:sp>
        <p:nvSpPr>
          <p:cNvPr id="10" name="文字版面配置區 3"/>
          <p:cNvSpPr>
            <a:spLocks noGrp="1"/>
          </p:cNvSpPr>
          <p:nvPr>
            <p:ph type="body" sz="quarter" idx="19" hasCustomPrompt="1"/>
          </p:nvPr>
        </p:nvSpPr>
        <p:spPr>
          <a:xfrm>
            <a:off x="838199" y="1165100"/>
            <a:ext cx="4351639" cy="293342"/>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4" name="Slide Number Placeholder 5">
            <a:extLst>
              <a:ext uri="{FF2B5EF4-FFF2-40B4-BE49-F238E27FC236}">
                <a16:creationId xmlns:a16="http://schemas.microsoft.com/office/drawing/2014/main" id="{70C12D9F-4CE1-104B-B962-147434A1CF4D}"/>
              </a:ext>
            </a:extLst>
          </p:cNvPr>
          <p:cNvSpPr>
            <a:spLocks noGrp="1"/>
          </p:cNvSpPr>
          <p:nvPr>
            <p:ph type="sldNum" sz="quarter" idx="12"/>
          </p:nvPr>
        </p:nvSpPr>
        <p:spPr>
          <a:xfrm>
            <a:off x="8610600" y="6356350"/>
            <a:ext cx="2743200" cy="365125"/>
          </a:xfrm>
          <a:prstGeom prst="rect">
            <a:avLst/>
          </a:prstGeom>
        </p:spPr>
        <p:txBody>
          <a:bodyPr/>
          <a:lstStyle>
            <a:lvl1pPr algn="r">
              <a:defRPr sz="1200">
                <a:solidFill>
                  <a:srgbClr val="9D9D9C"/>
                </a:solidFill>
              </a:defRPr>
            </a:lvl1pPr>
          </a:lstStyle>
          <a:p>
            <a:r>
              <a:rPr lang="x-none"/>
              <a:t>02</a:t>
            </a:r>
            <a:endParaRPr lang="x-none" dirty="0"/>
          </a:p>
        </p:txBody>
      </p:sp>
      <p:sp>
        <p:nvSpPr>
          <p:cNvPr id="11" name="Picture Placeholder 4">
            <a:extLst>
              <a:ext uri="{FF2B5EF4-FFF2-40B4-BE49-F238E27FC236}">
                <a16:creationId xmlns:a16="http://schemas.microsoft.com/office/drawing/2014/main" id="{FCDDEB12-3D73-3E48-9675-E8F708522737}"/>
              </a:ext>
            </a:extLst>
          </p:cNvPr>
          <p:cNvSpPr>
            <a:spLocks noGrp="1"/>
          </p:cNvSpPr>
          <p:nvPr>
            <p:ph type="pic" sz="quarter" idx="13"/>
          </p:nvPr>
        </p:nvSpPr>
        <p:spPr>
          <a:xfrm>
            <a:off x="5548394" y="0"/>
            <a:ext cx="6643606" cy="6858000"/>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8" name="Shape 2238">
            <a:extLst>
              <a:ext uri="{FF2B5EF4-FFF2-40B4-BE49-F238E27FC236}">
                <a16:creationId xmlns:a16="http://schemas.microsoft.com/office/drawing/2014/main" id="{3B474A2A-AFF1-2F4C-91A1-39E936ABD50B}"/>
              </a:ext>
            </a:extLst>
          </p:cNvPr>
          <p:cNvSpPr/>
          <p:nvPr userDrawn="1"/>
        </p:nvSpPr>
        <p:spPr>
          <a:xfrm>
            <a:off x="838200" y="2492406"/>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35589846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mp; Image 4">
    <p:bg>
      <p:bgPr>
        <a:solidFill>
          <a:schemeClr val="bg1"/>
        </a:solidFill>
        <a:effectLst/>
      </p:bgPr>
    </p:bg>
    <p:spTree>
      <p:nvGrpSpPr>
        <p:cNvPr id="1" name=""/>
        <p:cNvGrpSpPr/>
        <p:nvPr/>
      </p:nvGrpSpPr>
      <p:grpSpPr>
        <a:xfrm>
          <a:off x="0" y="0"/>
          <a:ext cx="0" cy="0"/>
          <a:chOff x="0" y="0"/>
          <a:chExt cx="0" cy="0"/>
        </a:xfrm>
      </p:grpSpPr>
      <p:sp>
        <p:nvSpPr>
          <p:cNvPr id="15" name="標題 1"/>
          <p:cNvSpPr>
            <a:spLocks noGrp="1"/>
          </p:cNvSpPr>
          <p:nvPr>
            <p:ph type="title" hasCustomPrompt="1"/>
          </p:nvPr>
        </p:nvSpPr>
        <p:spPr>
          <a:xfrm>
            <a:off x="838197" y="1458442"/>
            <a:ext cx="4821129" cy="570595"/>
          </a:xfrm>
          <a:prstGeom prst="rect">
            <a:avLst/>
          </a:prstGeom>
        </p:spPr>
        <p:txBody>
          <a:bodyPr anchor="t"/>
          <a:lstStyle>
            <a:lvl1pPr>
              <a:defRPr sz="2800" b="1">
                <a:solidFill>
                  <a:schemeClr val="accent1"/>
                </a:solidFill>
                <a:latin typeface="+mj-lt"/>
              </a:defRPr>
            </a:lvl1pPr>
          </a:lstStyle>
          <a:p>
            <a:r>
              <a:rPr lang="en-US" altLang="zh-TW" dirty="0"/>
              <a:t>Click to add text</a:t>
            </a:r>
            <a:endParaRPr lang="zh-TW" altLang="en-US" dirty="0"/>
          </a:p>
        </p:txBody>
      </p:sp>
      <p:sp>
        <p:nvSpPr>
          <p:cNvPr id="16" name="文字版面配置區 3"/>
          <p:cNvSpPr>
            <a:spLocks noGrp="1"/>
          </p:cNvSpPr>
          <p:nvPr>
            <p:ph type="body" sz="quarter" idx="19" hasCustomPrompt="1"/>
          </p:nvPr>
        </p:nvSpPr>
        <p:spPr>
          <a:xfrm>
            <a:off x="838199" y="1165100"/>
            <a:ext cx="4821128" cy="280641"/>
          </a:xfrm>
          <a:prstGeom prst="rect">
            <a:avLst/>
          </a:prstGeom>
        </p:spPr>
        <p:txBody>
          <a:bodyPr/>
          <a:lstStyle>
            <a:lvl1pPr marL="0" indent="0">
              <a:buNone/>
              <a:defRPr sz="18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9" name="Picture Placeholder 4">
            <a:extLst>
              <a:ext uri="{FF2B5EF4-FFF2-40B4-BE49-F238E27FC236}">
                <a16:creationId xmlns:a16="http://schemas.microsoft.com/office/drawing/2014/main" id="{BD72CAD1-E04E-DD48-B712-B0A4368DF1E7}"/>
              </a:ext>
            </a:extLst>
          </p:cNvPr>
          <p:cNvSpPr>
            <a:spLocks noGrp="1"/>
          </p:cNvSpPr>
          <p:nvPr>
            <p:ph type="pic" sz="quarter" idx="13"/>
          </p:nvPr>
        </p:nvSpPr>
        <p:spPr>
          <a:xfrm>
            <a:off x="838198" y="2650526"/>
            <a:ext cx="10515597" cy="2657433"/>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1" name="Text Placeholder 2">
            <a:extLst>
              <a:ext uri="{FF2B5EF4-FFF2-40B4-BE49-F238E27FC236}">
                <a16:creationId xmlns:a16="http://schemas.microsoft.com/office/drawing/2014/main" id="{55B3DE09-23AF-9F49-8930-A02C48A932D3}"/>
              </a:ext>
            </a:extLst>
          </p:cNvPr>
          <p:cNvSpPr>
            <a:spLocks noGrp="1"/>
          </p:cNvSpPr>
          <p:nvPr>
            <p:ph type="body" sz="quarter" idx="16" hasCustomPrompt="1"/>
          </p:nvPr>
        </p:nvSpPr>
        <p:spPr>
          <a:xfrm>
            <a:off x="6095997" y="1139007"/>
            <a:ext cx="5257799" cy="1236470"/>
          </a:xfrm>
          <a:prstGeom prst="rect">
            <a:avLst/>
          </a:prstGeom>
        </p:spPr>
        <p:txBody>
          <a:bodyPr>
            <a:normAutofit/>
          </a:bodyPr>
          <a:lstStyle>
            <a:lvl1pPr marL="0" indent="0">
              <a:buNone/>
              <a:defRPr sz="1400" b="0">
                <a:solidFill>
                  <a:schemeClr val="tx1"/>
                </a:solidFill>
              </a:defRPr>
            </a:lvl1pPr>
            <a:lvl2pPr>
              <a:defRPr b="1"/>
            </a:lvl2pPr>
            <a:lvl3pPr>
              <a:defRPr b="1"/>
            </a:lvl3pPr>
            <a:lvl4pPr>
              <a:defRPr b="1"/>
            </a:lvl4pPr>
            <a:lvl5pPr>
              <a:defRPr b="1"/>
            </a:lvl5pPr>
          </a:lstStyle>
          <a:p>
            <a:pPr lvl="0"/>
            <a:r>
              <a:rPr lang="en-US" dirty="0"/>
              <a:t>Click to edit master text</a:t>
            </a:r>
            <a:endParaRPr lang="x-none" dirty="0"/>
          </a:p>
        </p:txBody>
      </p:sp>
      <p:sp>
        <p:nvSpPr>
          <p:cNvPr id="13"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9D9D9C"/>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4"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560428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mp; Image 5">
    <p:spTree>
      <p:nvGrpSpPr>
        <p:cNvPr id="1" name=""/>
        <p:cNvGrpSpPr/>
        <p:nvPr/>
      </p:nvGrpSpPr>
      <p:grpSpPr>
        <a:xfrm>
          <a:off x="0" y="0"/>
          <a:ext cx="0" cy="0"/>
          <a:chOff x="0" y="0"/>
          <a:chExt cx="0" cy="0"/>
        </a:xfrm>
      </p:grpSpPr>
      <p:sp>
        <p:nvSpPr>
          <p:cNvPr id="16" name="標題 1"/>
          <p:cNvSpPr>
            <a:spLocks noGrp="1"/>
          </p:cNvSpPr>
          <p:nvPr>
            <p:ph type="title" hasCustomPrompt="1"/>
          </p:nvPr>
        </p:nvSpPr>
        <p:spPr>
          <a:xfrm>
            <a:off x="838197" y="1458442"/>
            <a:ext cx="4821129" cy="570595"/>
          </a:xfrm>
          <a:prstGeom prst="rect">
            <a:avLst/>
          </a:prstGeom>
        </p:spPr>
        <p:txBody>
          <a:bodyPr anchor="t"/>
          <a:lstStyle>
            <a:lvl1pPr>
              <a:defRPr sz="2800" b="1" i="0">
                <a:solidFill>
                  <a:schemeClr val="accent1"/>
                </a:solidFill>
                <a:latin typeface="+mj-lt"/>
              </a:defRPr>
            </a:lvl1pPr>
          </a:lstStyle>
          <a:p>
            <a:r>
              <a:rPr lang="en-US" altLang="zh-TW" dirty="0"/>
              <a:t>Click to add text</a:t>
            </a:r>
            <a:endParaRPr lang="zh-TW" altLang="en-US" dirty="0"/>
          </a:p>
        </p:txBody>
      </p:sp>
      <p:sp>
        <p:nvSpPr>
          <p:cNvPr id="17" name="文字版面配置區 3"/>
          <p:cNvSpPr>
            <a:spLocks noGrp="1"/>
          </p:cNvSpPr>
          <p:nvPr>
            <p:ph type="body" sz="quarter" idx="20" hasCustomPrompt="1"/>
          </p:nvPr>
        </p:nvSpPr>
        <p:spPr>
          <a:xfrm>
            <a:off x="838199" y="1165100"/>
            <a:ext cx="4821128" cy="280641"/>
          </a:xfrm>
          <a:prstGeom prst="rect">
            <a:avLst/>
          </a:prstGeom>
        </p:spPr>
        <p:txBody>
          <a:bodyPr/>
          <a:lstStyle>
            <a:lvl1pPr marL="0" indent="0">
              <a:buNone/>
              <a:defRPr sz="18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9" name="Picture Placeholder 4">
            <a:extLst>
              <a:ext uri="{FF2B5EF4-FFF2-40B4-BE49-F238E27FC236}">
                <a16:creationId xmlns:a16="http://schemas.microsoft.com/office/drawing/2014/main" id="{BD72CAD1-E04E-DD48-B712-B0A4368DF1E7}"/>
              </a:ext>
            </a:extLst>
          </p:cNvPr>
          <p:cNvSpPr>
            <a:spLocks noGrp="1"/>
          </p:cNvSpPr>
          <p:nvPr>
            <p:ph type="pic" sz="quarter" idx="13"/>
          </p:nvPr>
        </p:nvSpPr>
        <p:spPr>
          <a:xfrm>
            <a:off x="838202" y="2650526"/>
            <a:ext cx="6917404" cy="2657433"/>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2" name="Picture Placeholder 4">
            <a:extLst>
              <a:ext uri="{FF2B5EF4-FFF2-40B4-BE49-F238E27FC236}">
                <a16:creationId xmlns:a16="http://schemas.microsoft.com/office/drawing/2014/main" id="{7AF3F337-AC8F-F44E-A65D-3681930E3572}"/>
              </a:ext>
            </a:extLst>
          </p:cNvPr>
          <p:cNvSpPr>
            <a:spLocks noGrp="1"/>
          </p:cNvSpPr>
          <p:nvPr>
            <p:ph type="pic" sz="quarter" idx="19"/>
          </p:nvPr>
        </p:nvSpPr>
        <p:spPr>
          <a:xfrm>
            <a:off x="8034591" y="2650526"/>
            <a:ext cx="3319209" cy="2657433"/>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1" name="Text Placeholder 2">
            <a:extLst>
              <a:ext uri="{FF2B5EF4-FFF2-40B4-BE49-F238E27FC236}">
                <a16:creationId xmlns:a16="http://schemas.microsoft.com/office/drawing/2014/main" id="{55B3DE09-23AF-9F49-8930-A02C48A932D3}"/>
              </a:ext>
            </a:extLst>
          </p:cNvPr>
          <p:cNvSpPr>
            <a:spLocks noGrp="1"/>
          </p:cNvSpPr>
          <p:nvPr>
            <p:ph type="body" sz="quarter" idx="16" hasCustomPrompt="1"/>
          </p:nvPr>
        </p:nvSpPr>
        <p:spPr>
          <a:xfrm>
            <a:off x="6096000" y="1139006"/>
            <a:ext cx="5257799" cy="1236470"/>
          </a:xfrm>
          <a:prstGeom prst="rect">
            <a:avLst/>
          </a:prstGeom>
        </p:spPr>
        <p:txBody>
          <a:bodyPr>
            <a:normAutofit/>
          </a:bodyPr>
          <a:lstStyle>
            <a:lvl1pPr marL="0" indent="0">
              <a:buNone/>
              <a:defRPr sz="1400" b="0" baseline="0">
                <a:solidFill>
                  <a:schemeClr val="tx1"/>
                </a:solidFill>
              </a:defRPr>
            </a:lvl1pPr>
            <a:lvl2pPr>
              <a:defRPr b="1"/>
            </a:lvl2pPr>
            <a:lvl3pPr>
              <a:defRPr b="1"/>
            </a:lvl3pPr>
            <a:lvl4pPr>
              <a:defRPr b="1"/>
            </a:lvl4pPr>
            <a:lvl5pPr>
              <a:defRPr b="1"/>
            </a:lvl5pPr>
          </a:lstStyle>
          <a:p>
            <a:pPr lvl="0"/>
            <a:r>
              <a:rPr lang="en-US" dirty="0"/>
              <a:t>Click to add text</a:t>
            </a:r>
            <a:endParaRPr lang="x-none" dirty="0"/>
          </a:p>
        </p:txBody>
      </p:sp>
      <p:sp>
        <p:nvSpPr>
          <p:cNvPr id="14"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9D9D9C"/>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5"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3026900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BCEE798-E057-554E-9D30-63203653AAAD}"/>
              </a:ext>
            </a:extLst>
          </p:cNvPr>
          <p:cNvSpPr/>
          <p:nvPr userDrawn="1"/>
        </p:nvSpPr>
        <p:spPr>
          <a:xfrm>
            <a:off x="838200" y="1576435"/>
            <a:ext cx="10515600" cy="3835832"/>
          </a:xfrm>
          <a:prstGeom prst="rect">
            <a:avLst/>
          </a:prstGeom>
          <a:solidFill>
            <a:schemeClr val="tx2">
              <a:lumMod val="20000"/>
              <a:lumOff val="80000"/>
            </a:schemeClr>
          </a:solidFill>
          <a:ln w="25400" cap="flat">
            <a:solidFill>
              <a:srgbClr val="000000">
                <a:alpha val="0"/>
              </a:srgbClr>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x-none"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endParaRPr>
          </a:p>
        </p:txBody>
      </p:sp>
      <p:sp>
        <p:nvSpPr>
          <p:cNvPr id="5" name="文字版面配置區 4"/>
          <p:cNvSpPr>
            <a:spLocks noGrp="1"/>
          </p:cNvSpPr>
          <p:nvPr>
            <p:ph type="body" sz="quarter" idx="16" hasCustomPrompt="1"/>
          </p:nvPr>
        </p:nvSpPr>
        <p:spPr>
          <a:xfrm>
            <a:off x="1211717" y="3821113"/>
            <a:ext cx="3490912" cy="1076862"/>
          </a:xfrm>
          <a:prstGeom prst="rect">
            <a:avLst/>
          </a:prstGeom>
        </p:spPr>
        <p:txBody>
          <a:bodyPr/>
          <a:lstStyle>
            <a:lvl1pPr marL="0" indent="0">
              <a:buNone/>
              <a:defRPr sz="1800">
                <a:solidFill>
                  <a:schemeClr val="tx2"/>
                </a:solidFill>
              </a:defRPr>
            </a:lvl1pPr>
          </a:lstStyle>
          <a:p>
            <a:pPr lvl="0"/>
            <a:r>
              <a:rPr lang="en-US" altLang="zh-TW" dirty="0"/>
              <a:t>Click to add subtitle</a:t>
            </a:r>
            <a:endParaRPr lang="zh-TW" altLang="en-US" dirty="0"/>
          </a:p>
        </p:txBody>
      </p:sp>
      <p:sp>
        <p:nvSpPr>
          <p:cNvPr id="2" name="標題 1"/>
          <p:cNvSpPr>
            <a:spLocks noGrp="1"/>
          </p:cNvSpPr>
          <p:nvPr>
            <p:ph type="title" hasCustomPrompt="1"/>
          </p:nvPr>
        </p:nvSpPr>
        <p:spPr>
          <a:xfrm>
            <a:off x="1224983" y="2456623"/>
            <a:ext cx="4075150" cy="873522"/>
          </a:xfrm>
          <a:prstGeom prst="rect">
            <a:avLst/>
          </a:prstGeom>
        </p:spPr>
        <p:txBody>
          <a:bodyPr/>
          <a:lstStyle>
            <a:lvl1pPr>
              <a:defRPr sz="2800" b="1" baseline="0">
                <a:solidFill>
                  <a:schemeClr val="accent1"/>
                </a:solidFill>
                <a:latin typeface="+mn-lt"/>
              </a:defRPr>
            </a:lvl1pPr>
          </a:lstStyle>
          <a:p>
            <a:r>
              <a:rPr lang="en-US" altLang="zh-TW" dirty="0"/>
              <a:t>Click to add title</a:t>
            </a:r>
            <a:endParaRPr lang="zh-TW" altLang="en-US" dirty="0"/>
          </a:p>
        </p:txBody>
      </p:sp>
      <p:sp>
        <p:nvSpPr>
          <p:cNvPr id="6" name="Slide Number Placeholder 5">
            <a:extLst>
              <a:ext uri="{FF2B5EF4-FFF2-40B4-BE49-F238E27FC236}">
                <a16:creationId xmlns:a16="http://schemas.microsoft.com/office/drawing/2014/main" id="{331318AD-0F96-604B-B370-CDA7D4748D80}"/>
              </a:ext>
            </a:extLst>
          </p:cNvPr>
          <p:cNvSpPr>
            <a:spLocks noGrp="1"/>
          </p:cNvSpPr>
          <p:nvPr>
            <p:ph type="sldNum" sz="quarter" idx="12"/>
          </p:nvPr>
        </p:nvSpPr>
        <p:spPr>
          <a:xfrm>
            <a:off x="8610600" y="6356350"/>
            <a:ext cx="2743200" cy="365125"/>
          </a:xfrm>
          <a:prstGeom prst="rect">
            <a:avLst/>
          </a:prstGeom>
        </p:spPr>
        <p:txBody>
          <a:bodyPr/>
          <a:lstStyle/>
          <a:p>
            <a:r>
              <a:rPr lang="x-none" dirty="0"/>
              <a:t>02</a:t>
            </a:r>
          </a:p>
        </p:txBody>
      </p:sp>
      <p:sp>
        <p:nvSpPr>
          <p:cNvPr id="9" name="Rectangle 8">
            <a:extLst>
              <a:ext uri="{FF2B5EF4-FFF2-40B4-BE49-F238E27FC236}">
                <a16:creationId xmlns:a16="http://schemas.microsoft.com/office/drawing/2014/main" id="{4A22DFC7-8EF0-9540-BEB0-324D3A86D1F6}"/>
              </a:ext>
            </a:extLst>
          </p:cNvPr>
          <p:cNvSpPr/>
          <p:nvPr userDrawn="1"/>
        </p:nvSpPr>
        <p:spPr>
          <a:xfrm>
            <a:off x="838199" y="5389041"/>
            <a:ext cx="10515600" cy="706959"/>
          </a:xfrm>
          <a:prstGeom prst="rect">
            <a:avLst/>
          </a:prstGeom>
          <a:solidFill>
            <a:srgbClr val="E1251B"/>
          </a:solidFill>
          <a:ln w="25400" cap="flat">
            <a:solidFill>
              <a:srgbClr val="000000">
                <a:alpha val="0"/>
              </a:srgbClr>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x-none"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endParaRPr>
          </a:p>
        </p:txBody>
      </p:sp>
      <p:sp>
        <p:nvSpPr>
          <p:cNvPr id="10" name="Picture Placeholder 4">
            <a:extLst>
              <a:ext uri="{FF2B5EF4-FFF2-40B4-BE49-F238E27FC236}">
                <a16:creationId xmlns:a16="http://schemas.microsoft.com/office/drawing/2014/main" id="{B60DBE3E-5726-6A40-8211-9175B5DFD47D}"/>
              </a:ext>
            </a:extLst>
          </p:cNvPr>
          <p:cNvSpPr>
            <a:spLocks noGrp="1"/>
          </p:cNvSpPr>
          <p:nvPr>
            <p:ph type="pic" sz="quarter" idx="11"/>
          </p:nvPr>
        </p:nvSpPr>
        <p:spPr>
          <a:xfrm>
            <a:off x="3754834" y="2112578"/>
            <a:ext cx="8478332" cy="4745421"/>
          </a:xfrm>
          <a:custGeom>
            <a:avLst/>
            <a:gdLst>
              <a:gd name="connsiteX0" fmla="*/ 0 w 15729098"/>
              <a:gd name="connsiteY0" fmla="*/ 0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0 w 15729098"/>
              <a:gd name="connsiteY4" fmla="*/ 0 h 8803758"/>
              <a:gd name="connsiteX0" fmla="*/ 5762846 w 15729098"/>
              <a:gd name="connsiteY0" fmla="*/ 489098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5762846 w 15729098"/>
              <a:gd name="connsiteY4" fmla="*/ 489098 h 8803758"/>
              <a:gd name="connsiteX0" fmla="*/ 4231758 w 15729098"/>
              <a:gd name="connsiteY0" fmla="*/ 1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31758 w 15729098"/>
              <a:gd name="connsiteY4" fmla="*/ 1 h 8803758"/>
              <a:gd name="connsiteX0" fmla="*/ 4275719 w 15729098"/>
              <a:gd name="connsiteY0" fmla="*/ 96716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75719 w 15729098"/>
              <a:gd name="connsiteY4" fmla="*/ 96716 h 8803758"/>
              <a:gd name="connsiteX0" fmla="*/ 4240549 w 15729098"/>
              <a:gd name="connsiteY0" fmla="*/ 1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40549 w 15729098"/>
              <a:gd name="connsiteY4" fmla="*/ 1 h 8803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29098" h="8803758">
                <a:moveTo>
                  <a:pt x="4240549" y="1"/>
                </a:moveTo>
                <a:lnTo>
                  <a:pt x="15729098" y="0"/>
                </a:lnTo>
                <a:lnTo>
                  <a:pt x="15729098" y="8803758"/>
                </a:lnTo>
                <a:lnTo>
                  <a:pt x="0" y="8803758"/>
                </a:lnTo>
                <a:lnTo>
                  <a:pt x="4240549" y="1"/>
                </a:lnTo>
                <a:close/>
              </a:path>
            </a:pathLst>
          </a:cu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grpSp>
        <p:nvGrpSpPr>
          <p:cNvPr id="15" name="Graphic 2">
            <a:extLst>
              <a:ext uri="{FF2B5EF4-FFF2-40B4-BE49-F238E27FC236}">
                <a16:creationId xmlns:a16="http://schemas.microsoft.com/office/drawing/2014/main" id="{5C8D7AB5-B03E-704B-9A94-2065DE31B6B8}"/>
              </a:ext>
            </a:extLst>
          </p:cNvPr>
          <p:cNvGrpSpPr/>
          <p:nvPr userDrawn="1"/>
        </p:nvGrpSpPr>
        <p:grpSpPr>
          <a:xfrm>
            <a:off x="8634705" y="683583"/>
            <a:ext cx="2625472" cy="550272"/>
            <a:chOff x="4673309" y="2226660"/>
            <a:chExt cx="2862199" cy="599887"/>
          </a:xfrm>
        </p:grpSpPr>
        <p:grpSp>
          <p:nvGrpSpPr>
            <p:cNvPr id="16" name="Graphic 2">
              <a:extLst>
                <a:ext uri="{FF2B5EF4-FFF2-40B4-BE49-F238E27FC236}">
                  <a16:creationId xmlns:a16="http://schemas.microsoft.com/office/drawing/2014/main" id="{12B816D1-1285-764E-8088-2C825C1D53B1}"/>
                </a:ext>
              </a:extLst>
            </p:cNvPr>
            <p:cNvGrpSpPr/>
            <p:nvPr/>
          </p:nvGrpSpPr>
          <p:grpSpPr>
            <a:xfrm>
              <a:off x="5406365" y="2226659"/>
              <a:ext cx="2129143" cy="599884"/>
              <a:chOff x="5406365" y="2226659"/>
              <a:chExt cx="2129143" cy="599884"/>
            </a:xfrm>
          </p:grpSpPr>
          <p:sp>
            <p:nvSpPr>
              <p:cNvPr id="25" name="Freeform 24">
                <a:extLst>
                  <a:ext uri="{FF2B5EF4-FFF2-40B4-BE49-F238E27FC236}">
                    <a16:creationId xmlns:a16="http://schemas.microsoft.com/office/drawing/2014/main" id="{72EC7A81-6010-BE4E-AEA3-99FDDCBF283F}"/>
                  </a:ext>
                </a:extLst>
              </p:cNvPr>
              <p:cNvSpPr/>
              <p:nvPr/>
            </p:nvSpPr>
            <p:spPr>
              <a:xfrm>
                <a:off x="5406365" y="2710814"/>
                <a:ext cx="71357" cy="113252"/>
              </a:xfrm>
              <a:custGeom>
                <a:avLst/>
                <a:gdLst>
                  <a:gd name="connsiteX0" fmla="*/ 71358 w 71357"/>
                  <a:gd name="connsiteY0" fmla="*/ 95440 h 113252"/>
                  <a:gd name="connsiteX1" fmla="*/ 71358 w 71357"/>
                  <a:gd name="connsiteY1" fmla="*/ 113252 h 113252"/>
                  <a:gd name="connsiteX2" fmla="*/ 0 w 71357"/>
                  <a:gd name="connsiteY2" fmla="*/ 113252 h 113252"/>
                  <a:gd name="connsiteX3" fmla="*/ 0 w 71357"/>
                  <a:gd name="connsiteY3" fmla="*/ 0 h 113252"/>
                  <a:gd name="connsiteX4" fmla="*/ 20524 w 71357"/>
                  <a:gd name="connsiteY4" fmla="*/ 0 h 113252"/>
                  <a:gd name="connsiteX5" fmla="*/ 20524 w 71357"/>
                  <a:gd name="connsiteY5" fmla="*/ 95440 h 113252"/>
                  <a:gd name="connsiteX6" fmla="*/ 71358 w 71357"/>
                  <a:gd name="connsiteY6" fmla="*/ 9544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57" h="113252">
                    <a:moveTo>
                      <a:pt x="71358" y="95440"/>
                    </a:moveTo>
                    <a:lnTo>
                      <a:pt x="71358" y="113252"/>
                    </a:lnTo>
                    <a:lnTo>
                      <a:pt x="0" y="113252"/>
                    </a:lnTo>
                    <a:lnTo>
                      <a:pt x="0" y="0"/>
                    </a:lnTo>
                    <a:lnTo>
                      <a:pt x="20524" y="0"/>
                    </a:lnTo>
                    <a:lnTo>
                      <a:pt x="20524" y="95440"/>
                    </a:lnTo>
                    <a:lnTo>
                      <a:pt x="71358" y="95440"/>
                    </a:lnTo>
                    <a:close/>
                  </a:path>
                </a:pathLst>
              </a:custGeom>
              <a:solidFill>
                <a:srgbClr val="7F8385"/>
              </a:solidFill>
              <a:ln w="9502" cap="flat">
                <a:noFill/>
                <a:prstDash val="solid"/>
                <a:miter/>
              </a:ln>
            </p:spPr>
            <p:txBody>
              <a:bodyPr rtlCol="0" anchor="ctr"/>
              <a:lstStyle/>
              <a:p>
                <a:endParaRPr lang="x-none"/>
              </a:p>
            </p:txBody>
          </p:sp>
          <p:sp>
            <p:nvSpPr>
              <p:cNvPr id="26" name="Freeform 25">
                <a:extLst>
                  <a:ext uri="{FF2B5EF4-FFF2-40B4-BE49-F238E27FC236}">
                    <a16:creationId xmlns:a16="http://schemas.microsoft.com/office/drawing/2014/main" id="{A01C95FB-1C66-094E-8E24-AABCB6F258FF}"/>
                  </a:ext>
                </a:extLst>
              </p:cNvPr>
              <p:cNvSpPr/>
              <p:nvPr/>
            </p:nvSpPr>
            <p:spPr>
              <a:xfrm>
                <a:off x="5493401"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27" name="Freeform 26">
                <a:extLst>
                  <a:ext uri="{FF2B5EF4-FFF2-40B4-BE49-F238E27FC236}">
                    <a16:creationId xmlns:a16="http://schemas.microsoft.com/office/drawing/2014/main" id="{A96C1EFD-0939-C743-97CD-E41DB589CF34}"/>
                  </a:ext>
                </a:extLst>
              </p:cNvPr>
              <p:cNvSpPr/>
              <p:nvPr/>
            </p:nvSpPr>
            <p:spPr>
              <a:xfrm>
                <a:off x="5578536" y="2710719"/>
                <a:ext cx="109934" cy="113347"/>
              </a:xfrm>
              <a:custGeom>
                <a:avLst/>
                <a:gdLst>
                  <a:gd name="connsiteX0" fmla="*/ 87891 w 109934"/>
                  <a:gd name="connsiteY0" fmla="*/ 113348 h 113347"/>
                  <a:gd name="connsiteX1" fmla="*/ 83140 w 109934"/>
                  <a:gd name="connsiteY1" fmla="*/ 100108 h 113347"/>
                  <a:gd name="connsiteX2" fmla="*/ 78389 w 109934"/>
                  <a:gd name="connsiteY2" fmla="*/ 86678 h 113347"/>
                  <a:gd name="connsiteX3" fmla="*/ 30691 w 109934"/>
                  <a:gd name="connsiteY3" fmla="*/ 86678 h 113347"/>
                  <a:gd name="connsiteX4" fmla="*/ 26035 w 109934"/>
                  <a:gd name="connsiteY4" fmla="*/ 100108 h 113347"/>
                  <a:gd name="connsiteX5" fmla="*/ 21379 w 109934"/>
                  <a:gd name="connsiteY5" fmla="*/ 113252 h 113347"/>
                  <a:gd name="connsiteX6" fmla="*/ 0 w 109934"/>
                  <a:gd name="connsiteY6" fmla="*/ 113252 h 113347"/>
                  <a:gd name="connsiteX7" fmla="*/ 12067 w 109934"/>
                  <a:gd name="connsiteY7" fmla="*/ 79724 h 113347"/>
                  <a:gd name="connsiteX8" fmla="*/ 23184 w 109934"/>
                  <a:gd name="connsiteY8" fmla="*/ 50673 h 113347"/>
                  <a:gd name="connsiteX9" fmla="*/ 34016 w 109934"/>
                  <a:gd name="connsiteY9" fmla="*/ 24479 h 113347"/>
                  <a:gd name="connsiteX10" fmla="*/ 45038 w 109934"/>
                  <a:gd name="connsiteY10" fmla="*/ 0 h 113347"/>
                  <a:gd name="connsiteX11" fmla="*/ 64612 w 109934"/>
                  <a:gd name="connsiteY11" fmla="*/ 0 h 113347"/>
                  <a:gd name="connsiteX12" fmla="*/ 75729 w 109934"/>
                  <a:gd name="connsiteY12" fmla="*/ 24479 h 113347"/>
                  <a:gd name="connsiteX13" fmla="*/ 86561 w 109934"/>
                  <a:gd name="connsiteY13" fmla="*/ 50673 h 113347"/>
                  <a:gd name="connsiteX14" fmla="*/ 97773 w 109934"/>
                  <a:gd name="connsiteY14" fmla="*/ 79724 h 113347"/>
                  <a:gd name="connsiteX15" fmla="*/ 109935 w 109934"/>
                  <a:gd name="connsiteY15" fmla="*/ 113252 h 113347"/>
                  <a:gd name="connsiteX16" fmla="*/ 87891 w 109934"/>
                  <a:gd name="connsiteY16" fmla="*/ 113252 h 113347"/>
                  <a:gd name="connsiteX17" fmla="*/ 54540 w 109934"/>
                  <a:gd name="connsiteY17" fmla="*/ 22003 h 113347"/>
                  <a:gd name="connsiteX18" fmla="*/ 45988 w 109934"/>
                  <a:gd name="connsiteY18" fmla="*/ 43053 h 113347"/>
                  <a:gd name="connsiteX19" fmla="*/ 35917 w 109934"/>
                  <a:gd name="connsiteY19" fmla="*/ 70009 h 113347"/>
                  <a:gd name="connsiteX20" fmla="*/ 73068 w 109934"/>
                  <a:gd name="connsiteY20" fmla="*/ 70009 h 113347"/>
                  <a:gd name="connsiteX21" fmla="*/ 62996 w 109934"/>
                  <a:gd name="connsiteY21" fmla="*/ 42863 h 113347"/>
                  <a:gd name="connsiteX22" fmla="*/ 54540 w 109934"/>
                  <a:gd name="connsiteY22" fmla="*/ 22003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934" h="113347">
                    <a:moveTo>
                      <a:pt x="87891" y="113348"/>
                    </a:moveTo>
                    <a:cubicBezTo>
                      <a:pt x="86371" y="108871"/>
                      <a:pt x="84755" y="104489"/>
                      <a:pt x="83140" y="100108"/>
                    </a:cubicBezTo>
                    <a:cubicBezTo>
                      <a:pt x="81525" y="95726"/>
                      <a:pt x="79909" y="91250"/>
                      <a:pt x="78389" y="86678"/>
                    </a:cubicBezTo>
                    <a:lnTo>
                      <a:pt x="30691" y="86678"/>
                    </a:lnTo>
                    <a:cubicBezTo>
                      <a:pt x="29170" y="91250"/>
                      <a:pt x="27650" y="95726"/>
                      <a:pt x="26035" y="100108"/>
                    </a:cubicBezTo>
                    <a:cubicBezTo>
                      <a:pt x="24419" y="104489"/>
                      <a:pt x="22899" y="108871"/>
                      <a:pt x="21379" y="113252"/>
                    </a:cubicBezTo>
                    <a:lnTo>
                      <a:pt x="0" y="113252"/>
                    </a:lnTo>
                    <a:cubicBezTo>
                      <a:pt x="4181" y="101156"/>
                      <a:pt x="8267" y="90011"/>
                      <a:pt x="12067" y="79724"/>
                    </a:cubicBezTo>
                    <a:cubicBezTo>
                      <a:pt x="15868" y="69533"/>
                      <a:pt x="19574" y="59817"/>
                      <a:pt x="23184" y="50673"/>
                    </a:cubicBezTo>
                    <a:cubicBezTo>
                      <a:pt x="26795" y="41529"/>
                      <a:pt x="30406" y="32766"/>
                      <a:pt x="34016" y="24479"/>
                    </a:cubicBezTo>
                    <a:cubicBezTo>
                      <a:pt x="37627" y="16193"/>
                      <a:pt x="41333" y="8001"/>
                      <a:pt x="45038" y="0"/>
                    </a:cubicBezTo>
                    <a:lnTo>
                      <a:pt x="64612" y="0"/>
                    </a:lnTo>
                    <a:cubicBezTo>
                      <a:pt x="68412" y="8096"/>
                      <a:pt x="72118" y="16193"/>
                      <a:pt x="75729" y="24479"/>
                    </a:cubicBezTo>
                    <a:cubicBezTo>
                      <a:pt x="79339" y="32766"/>
                      <a:pt x="82950" y="41529"/>
                      <a:pt x="86561" y="50673"/>
                    </a:cubicBezTo>
                    <a:cubicBezTo>
                      <a:pt x="90171" y="59817"/>
                      <a:pt x="93972" y="69533"/>
                      <a:pt x="97773" y="79724"/>
                    </a:cubicBezTo>
                    <a:cubicBezTo>
                      <a:pt x="101668" y="90011"/>
                      <a:pt x="105659" y="101156"/>
                      <a:pt x="109935" y="113252"/>
                    </a:cubicBezTo>
                    <a:lnTo>
                      <a:pt x="87891" y="113252"/>
                    </a:lnTo>
                    <a:close/>
                    <a:moveTo>
                      <a:pt x="54540" y="22003"/>
                    </a:moveTo>
                    <a:cubicBezTo>
                      <a:pt x="52069" y="27813"/>
                      <a:pt x="49219" y="34766"/>
                      <a:pt x="45988" y="43053"/>
                    </a:cubicBezTo>
                    <a:cubicBezTo>
                      <a:pt x="42758" y="51340"/>
                      <a:pt x="39432" y="60293"/>
                      <a:pt x="35917" y="70009"/>
                    </a:cubicBezTo>
                    <a:lnTo>
                      <a:pt x="73068" y="70009"/>
                    </a:lnTo>
                    <a:cubicBezTo>
                      <a:pt x="69553" y="60293"/>
                      <a:pt x="66227" y="51245"/>
                      <a:pt x="62996" y="42863"/>
                    </a:cubicBezTo>
                    <a:cubicBezTo>
                      <a:pt x="59766" y="34481"/>
                      <a:pt x="56915" y="27527"/>
                      <a:pt x="54540" y="22003"/>
                    </a:cubicBezTo>
                    <a:close/>
                  </a:path>
                </a:pathLst>
              </a:custGeom>
              <a:solidFill>
                <a:srgbClr val="7F8385"/>
              </a:solidFill>
              <a:ln w="9502" cap="flat">
                <a:noFill/>
                <a:prstDash val="solid"/>
                <a:miter/>
              </a:ln>
            </p:spPr>
            <p:txBody>
              <a:bodyPr rtlCol="0" anchor="ctr"/>
              <a:lstStyle/>
              <a:p>
                <a:endParaRPr lang="x-none"/>
              </a:p>
            </p:txBody>
          </p:sp>
          <p:sp>
            <p:nvSpPr>
              <p:cNvPr id="28" name="Freeform 27">
                <a:extLst>
                  <a:ext uri="{FF2B5EF4-FFF2-40B4-BE49-F238E27FC236}">
                    <a16:creationId xmlns:a16="http://schemas.microsoft.com/office/drawing/2014/main" id="{575EDCE8-3214-4746-9A41-EFC82AE43D1A}"/>
                  </a:ext>
                </a:extLst>
              </p:cNvPr>
              <p:cNvSpPr/>
              <p:nvPr/>
            </p:nvSpPr>
            <p:spPr>
              <a:xfrm>
                <a:off x="5702819" y="2709767"/>
                <a:ext cx="95777" cy="115633"/>
              </a:xfrm>
              <a:custGeom>
                <a:avLst/>
                <a:gdLst>
                  <a:gd name="connsiteX0" fmla="*/ 95777 w 95777"/>
                  <a:gd name="connsiteY0" fmla="*/ 57626 h 115633"/>
                  <a:gd name="connsiteX1" fmla="*/ 91216 w 95777"/>
                  <a:gd name="connsiteY1" fmla="*/ 83248 h 115633"/>
                  <a:gd name="connsiteX2" fmla="*/ 78294 w 95777"/>
                  <a:gd name="connsiteY2" fmla="*/ 101346 h 115633"/>
                  <a:gd name="connsiteX3" fmla="*/ 58055 w 95777"/>
                  <a:gd name="connsiteY3" fmla="*/ 112109 h 115633"/>
                  <a:gd name="connsiteX4" fmla="*/ 31926 w 95777"/>
                  <a:gd name="connsiteY4" fmla="*/ 115634 h 115633"/>
                  <a:gd name="connsiteX5" fmla="*/ 16438 w 95777"/>
                  <a:gd name="connsiteY5" fmla="*/ 115062 h 115633"/>
                  <a:gd name="connsiteX6" fmla="*/ 0 w 95777"/>
                  <a:gd name="connsiteY6" fmla="*/ 112681 h 115633"/>
                  <a:gd name="connsiteX7" fmla="*/ 0 w 95777"/>
                  <a:gd name="connsiteY7" fmla="*/ 2762 h 115633"/>
                  <a:gd name="connsiteX8" fmla="*/ 16628 w 95777"/>
                  <a:gd name="connsiteY8" fmla="*/ 476 h 115633"/>
                  <a:gd name="connsiteX9" fmla="*/ 32306 w 95777"/>
                  <a:gd name="connsiteY9" fmla="*/ 0 h 115633"/>
                  <a:gd name="connsiteX10" fmla="*/ 58246 w 95777"/>
                  <a:gd name="connsiteY10" fmla="*/ 3334 h 115633"/>
                  <a:gd name="connsiteX11" fmla="*/ 78389 w 95777"/>
                  <a:gd name="connsiteY11" fmla="*/ 13811 h 115633"/>
                  <a:gd name="connsiteX12" fmla="*/ 91311 w 95777"/>
                  <a:gd name="connsiteY12" fmla="*/ 31814 h 115633"/>
                  <a:gd name="connsiteX13" fmla="*/ 95777 w 95777"/>
                  <a:gd name="connsiteY13" fmla="*/ 57626 h 115633"/>
                  <a:gd name="connsiteX14" fmla="*/ 20429 w 95777"/>
                  <a:gd name="connsiteY14" fmla="*/ 97250 h 115633"/>
                  <a:gd name="connsiteX15" fmla="*/ 25180 w 95777"/>
                  <a:gd name="connsiteY15" fmla="*/ 97441 h 115633"/>
                  <a:gd name="connsiteX16" fmla="*/ 33161 w 95777"/>
                  <a:gd name="connsiteY16" fmla="*/ 97536 h 115633"/>
                  <a:gd name="connsiteX17" fmla="*/ 64042 w 95777"/>
                  <a:gd name="connsiteY17" fmla="*/ 86963 h 115633"/>
                  <a:gd name="connsiteX18" fmla="*/ 74208 w 95777"/>
                  <a:gd name="connsiteY18" fmla="*/ 57436 h 115633"/>
                  <a:gd name="connsiteX19" fmla="*/ 64232 w 95777"/>
                  <a:gd name="connsiteY19" fmla="*/ 27813 h 115633"/>
                  <a:gd name="connsiteX20" fmla="*/ 33446 w 95777"/>
                  <a:gd name="connsiteY20" fmla="*/ 17526 h 115633"/>
                  <a:gd name="connsiteX21" fmla="*/ 20429 w 95777"/>
                  <a:gd name="connsiteY21" fmla="*/ 18002 h 115633"/>
                  <a:gd name="connsiteX22" fmla="*/ 20429 w 95777"/>
                  <a:gd name="connsiteY22" fmla="*/ 97250 h 11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5777" h="115633">
                    <a:moveTo>
                      <a:pt x="95777" y="57626"/>
                    </a:moveTo>
                    <a:cubicBezTo>
                      <a:pt x="95777" y="67437"/>
                      <a:pt x="94257" y="75914"/>
                      <a:pt x="91216" y="83248"/>
                    </a:cubicBezTo>
                    <a:cubicBezTo>
                      <a:pt x="88176" y="90488"/>
                      <a:pt x="83900" y="96488"/>
                      <a:pt x="78294" y="101346"/>
                    </a:cubicBezTo>
                    <a:cubicBezTo>
                      <a:pt x="72688" y="106204"/>
                      <a:pt x="65942" y="109823"/>
                      <a:pt x="58055" y="112109"/>
                    </a:cubicBezTo>
                    <a:cubicBezTo>
                      <a:pt x="50169" y="114490"/>
                      <a:pt x="41427" y="115634"/>
                      <a:pt x="31926" y="115634"/>
                    </a:cubicBezTo>
                    <a:cubicBezTo>
                      <a:pt x="27365" y="115634"/>
                      <a:pt x="22234" y="115443"/>
                      <a:pt x="16438" y="115062"/>
                    </a:cubicBezTo>
                    <a:cubicBezTo>
                      <a:pt x="10642" y="114681"/>
                      <a:pt x="5226" y="113919"/>
                      <a:pt x="0" y="112681"/>
                    </a:cubicBezTo>
                    <a:lnTo>
                      <a:pt x="0" y="2762"/>
                    </a:lnTo>
                    <a:cubicBezTo>
                      <a:pt x="5226" y="1524"/>
                      <a:pt x="10737" y="762"/>
                      <a:pt x="16628" y="476"/>
                    </a:cubicBezTo>
                    <a:cubicBezTo>
                      <a:pt x="22519" y="191"/>
                      <a:pt x="27745" y="0"/>
                      <a:pt x="32306" y="0"/>
                    </a:cubicBezTo>
                    <a:cubicBezTo>
                      <a:pt x="41713" y="0"/>
                      <a:pt x="50359" y="1143"/>
                      <a:pt x="58246" y="3334"/>
                    </a:cubicBezTo>
                    <a:cubicBezTo>
                      <a:pt x="66037" y="5525"/>
                      <a:pt x="72783" y="9049"/>
                      <a:pt x="78389" y="13811"/>
                    </a:cubicBezTo>
                    <a:cubicBezTo>
                      <a:pt x="83995" y="18574"/>
                      <a:pt x="88271" y="24575"/>
                      <a:pt x="91311" y="31814"/>
                    </a:cubicBezTo>
                    <a:cubicBezTo>
                      <a:pt x="94257" y="38957"/>
                      <a:pt x="95777" y="47530"/>
                      <a:pt x="95777" y="57626"/>
                    </a:cubicBezTo>
                    <a:close/>
                    <a:moveTo>
                      <a:pt x="20429" y="97250"/>
                    </a:moveTo>
                    <a:cubicBezTo>
                      <a:pt x="21664" y="97346"/>
                      <a:pt x="23184" y="97441"/>
                      <a:pt x="25180" y="97441"/>
                    </a:cubicBezTo>
                    <a:cubicBezTo>
                      <a:pt x="27175" y="97536"/>
                      <a:pt x="29835" y="97536"/>
                      <a:pt x="33161" y="97536"/>
                    </a:cubicBezTo>
                    <a:cubicBezTo>
                      <a:pt x="46938" y="97536"/>
                      <a:pt x="57295" y="94012"/>
                      <a:pt x="64042" y="86963"/>
                    </a:cubicBezTo>
                    <a:cubicBezTo>
                      <a:pt x="70788" y="79915"/>
                      <a:pt x="74208" y="70104"/>
                      <a:pt x="74208" y="57436"/>
                    </a:cubicBezTo>
                    <a:cubicBezTo>
                      <a:pt x="74208" y="44577"/>
                      <a:pt x="70883" y="34766"/>
                      <a:pt x="64232" y="27813"/>
                    </a:cubicBezTo>
                    <a:cubicBezTo>
                      <a:pt x="57580" y="20955"/>
                      <a:pt x="47319" y="17526"/>
                      <a:pt x="33446" y="17526"/>
                    </a:cubicBezTo>
                    <a:cubicBezTo>
                      <a:pt x="27365" y="17526"/>
                      <a:pt x="22994" y="17717"/>
                      <a:pt x="20429" y="18002"/>
                    </a:cubicBezTo>
                    <a:lnTo>
                      <a:pt x="20429" y="97250"/>
                    </a:lnTo>
                    <a:close/>
                  </a:path>
                </a:pathLst>
              </a:custGeom>
              <a:solidFill>
                <a:srgbClr val="7F8385"/>
              </a:solidFill>
              <a:ln w="9502" cap="flat">
                <a:noFill/>
                <a:prstDash val="solid"/>
                <a:miter/>
              </a:ln>
            </p:spPr>
            <p:txBody>
              <a:bodyPr rtlCol="0" anchor="ctr"/>
              <a:lstStyle/>
              <a:p>
                <a:endParaRPr lang="x-none"/>
              </a:p>
            </p:txBody>
          </p:sp>
          <p:sp>
            <p:nvSpPr>
              <p:cNvPr id="29" name="Freeform 28">
                <a:extLst>
                  <a:ext uri="{FF2B5EF4-FFF2-40B4-BE49-F238E27FC236}">
                    <a16:creationId xmlns:a16="http://schemas.microsoft.com/office/drawing/2014/main" id="{78D09723-2D25-AD45-BFB5-8DA6C27B6C63}"/>
                  </a:ext>
                </a:extLst>
              </p:cNvPr>
              <p:cNvSpPr/>
              <p:nvPr/>
            </p:nvSpPr>
            <p:spPr>
              <a:xfrm>
                <a:off x="5821020" y="2710814"/>
                <a:ext cx="20523" cy="113252"/>
              </a:xfrm>
              <a:custGeom>
                <a:avLst/>
                <a:gdLst>
                  <a:gd name="connsiteX0" fmla="*/ 0 w 20523"/>
                  <a:gd name="connsiteY0" fmla="*/ 0 h 113252"/>
                  <a:gd name="connsiteX1" fmla="*/ 20524 w 20523"/>
                  <a:gd name="connsiteY1" fmla="*/ 0 h 113252"/>
                  <a:gd name="connsiteX2" fmla="*/ 20524 w 20523"/>
                  <a:gd name="connsiteY2" fmla="*/ 113252 h 113252"/>
                  <a:gd name="connsiteX3" fmla="*/ 0 w 20523"/>
                  <a:gd name="connsiteY3" fmla="*/ 113252 h 113252"/>
                  <a:gd name="connsiteX4" fmla="*/ 0 w 20523"/>
                  <a:gd name="connsiteY4" fmla="*/ 0 h 113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23" h="113252">
                    <a:moveTo>
                      <a:pt x="0" y="0"/>
                    </a:moveTo>
                    <a:lnTo>
                      <a:pt x="20524" y="0"/>
                    </a:lnTo>
                    <a:lnTo>
                      <a:pt x="20524" y="113252"/>
                    </a:lnTo>
                    <a:lnTo>
                      <a:pt x="0" y="113252"/>
                    </a:lnTo>
                    <a:lnTo>
                      <a:pt x="0" y="0"/>
                    </a:lnTo>
                    <a:close/>
                  </a:path>
                </a:pathLst>
              </a:custGeom>
              <a:solidFill>
                <a:srgbClr val="7F8385"/>
              </a:solidFill>
              <a:ln w="9502" cap="flat">
                <a:noFill/>
                <a:prstDash val="solid"/>
                <a:miter/>
              </a:ln>
            </p:spPr>
            <p:txBody>
              <a:bodyPr rtlCol="0" anchor="ctr"/>
              <a:lstStyle/>
              <a:p>
                <a:endParaRPr lang="x-none"/>
              </a:p>
            </p:txBody>
          </p:sp>
          <p:sp>
            <p:nvSpPr>
              <p:cNvPr id="30" name="Freeform 29">
                <a:extLst>
                  <a:ext uri="{FF2B5EF4-FFF2-40B4-BE49-F238E27FC236}">
                    <a16:creationId xmlns:a16="http://schemas.microsoft.com/office/drawing/2014/main" id="{B4F72F62-698B-324B-BAFF-EFABA24834DB}"/>
                  </a:ext>
                </a:extLst>
              </p:cNvPr>
              <p:cNvSpPr/>
              <p:nvPr/>
            </p:nvSpPr>
            <p:spPr>
              <a:xfrm>
                <a:off x="5868624" y="2710814"/>
                <a:ext cx="93496" cy="113347"/>
              </a:xfrm>
              <a:custGeom>
                <a:avLst/>
                <a:gdLst>
                  <a:gd name="connsiteX0" fmla="*/ 76109 w 93496"/>
                  <a:gd name="connsiteY0" fmla="*/ 113252 h 113347"/>
                  <a:gd name="connsiteX1" fmla="*/ 63756 w 93496"/>
                  <a:gd name="connsiteY1" fmla="*/ 93250 h 113347"/>
                  <a:gd name="connsiteX2" fmla="*/ 49599 w 93496"/>
                  <a:gd name="connsiteY2" fmla="*/ 71723 h 113347"/>
                  <a:gd name="connsiteX3" fmla="*/ 34681 w 93496"/>
                  <a:gd name="connsiteY3" fmla="*/ 50673 h 113347"/>
                  <a:gd name="connsiteX4" fmla="*/ 20239 w 93496"/>
                  <a:gd name="connsiteY4" fmla="*/ 32290 h 113347"/>
                  <a:gd name="connsiteX5" fmla="*/ 20239 w 93496"/>
                  <a:gd name="connsiteY5" fmla="*/ 113348 h 113347"/>
                  <a:gd name="connsiteX6" fmla="*/ 0 w 93496"/>
                  <a:gd name="connsiteY6" fmla="*/ 113348 h 113347"/>
                  <a:gd name="connsiteX7" fmla="*/ 0 w 93496"/>
                  <a:gd name="connsiteY7" fmla="*/ 0 h 113347"/>
                  <a:gd name="connsiteX8" fmla="*/ 16818 w 93496"/>
                  <a:gd name="connsiteY8" fmla="*/ 0 h 113347"/>
                  <a:gd name="connsiteX9" fmla="*/ 30785 w 93496"/>
                  <a:gd name="connsiteY9" fmla="*/ 16288 h 113347"/>
                  <a:gd name="connsiteX10" fmla="*/ 45893 w 93496"/>
                  <a:gd name="connsiteY10" fmla="*/ 35814 h 113347"/>
                  <a:gd name="connsiteX11" fmla="*/ 60526 w 93496"/>
                  <a:gd name="connsiteY11" fmla="*/ 56198 h 113347"/>
                  <a:gd name="connsiteX12" fmla="*/ 73163 w 93496"/>
                  <a:gd name="connsiteY12" fmla="*/ 75248 h 113347"/>
                  <a:gd name="connsiteX13" fmla="*/ 73163 w 93496"/>
                  <a:gd name="connsiteY13" fmla="*/ 95 h 113347"/>
                  <a:gd name="connsiteX14" fmla="*/ 93497 w 93496"/>
                  <a:gd name="connsiteY14" fmla="*/ 95 h 113347"/>
                  <a:gd name="connsiteX15" fmla="*/ 93497 w 93496"/>
                  <a:gd name="connsiteY15" fmla="*/ 113348 h 113347"/>
                  <a:gd name="connsiteX16" fmla="*/ 76109 w 93496"/>
                  <a:gd name="connsiteY16" fmla="*/ 113348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496" h="113347">
                    <a:moveTo>
                      <a:pt x="76109" y="113252"/>
                    </a:moveTo>
                    <a:cubicBezTo>
                      <a:pt x="72403" y="107061"/>
                      <a:pt x="68317" y="100394"/>
                      <a:pt x="63756" y="93250"/>
                    </a:cubicBezTo>
                    <a:cubicBezTo>
                      <a:pt x="59196" y="86106"/>
                      <a:pt x="54445" y="78962"/>
                      <a:pt x="49599" y="71723"/>
                    </a:cubicBezTo>
                    <a:cubicBezTo>
                      <a:pt x="44753" y="64484"/>
                      <a:pt x="39717" y="57436"/>
                      <a:pt x="34681" y="50673"/>
                    </a:cubicBezTo>
                    <a:cubicBezTo>
                      <a:pt x="29645" y="43910"/>
                      <a:pt x="24799" y="37719"/>
                      <a:pt x="20239" y="32290"/>
                    </a:cubicBezTo>
                    <a:lnTo>
                      <a:pt x="20239" y="113348"/>
                    </a:lnTo>
                    <a:lnTo>
                      <a:pt x="0" y="113348"/>
                    </a:lnTo>
                    <a:lnTo>
                      <a:pt x="0" y="0"/>
                    </a:lnTo>
                    <a:lnTo>
                      <a:pt x="16818" y="0"/>
                    </a:lnTo>
                    <a:cubicBezTo>
                      <a:pt x="21189" y="4572"/>
                      <a:pt x="25845" y="10001"/>
                      <a:pt x="30785" y="16288"/>
                    </a:cubicBezTo>
                    <a:cubicBezTo>
                      <a:pt x="35821" y="22574"/>
                      <a:pt x="40857" y="29051"/>
                      <a:pt x="45893" y="35814"/>
                    </a:cubicBezTo>
                    <a:cubicBezTo>
                      <a:pt x="50929" y="42577"/>
                      <a:pt x="55870" y="49340"/>
                      <a:pt x="60526" y="56198"/>
                    </a:cubicBezTo>
                    <a:cubicBezTo>
                      <a:pt x="65182" y="63056"/>
                      <a:pt x="69457" y="69342"/>
                      <a:pt x="73163" y="75248"/>
                    </a:cubicBezTo>
                    <a:lnTo>
                      <a:pt x="73163" y="95"/>
                    </a:lnTo>
                    <a:lnTo>
                      <a:pt x="93497" y="95"/>
                    </a:lnTo>
                    <a:lnTo>
                      <a:pt x="93497" y="113348"/>
                    </a:lnTo>
                    <a:lnTo>
                      <a:pt x="76109" y="113348"/>
                    </a:lnTo>
                    <a:close/>
                  </a:path>
                </a:pathLst>
              </a:custGeom>
              <a:solidFill>
                <a:srgbClr val="7F8385"/>
              </a:solidFill>
              <a:ln w="9502" cap="flat">
                <a:noFill/>
                <a:prstDash val="solid"/>
                <a:miter/>
              </a:ln>
            </p:spPr>
            <p:txBody>
              <a:bodyPr rtlCol="0" anchor="ctr"/>
              <a:lstStyle/>
              <a:p>
                <a:endParaRPr lang="x-none"/>
              </a:p>
            </p:txBody>
          </p:sp>
          <p:sp>
            <p:nvSpPr>
              <p:cNvPr id="31" name="Freeform 30">
                <a:extLst>
                  <a:ext uri="{FF2B5EF4-FFF2-40B4-BE49-F238E27FC236}">
                    <a16:creationId xmlns:a16="http://schemas.microsoft.com/office/drawing/2014/main" id="{309C6A67-E8BF-4E4D-AE71-FE5A6C8AC213}"/>
                  </a:ext>
                </a:extLst>
              </p:cNvPr>
              <p:cNvSpPr/>
              <p:nvPr/>
            </p:nvSpPr>
            <p:spPr>
              <a:xfrm>
                <a:off x="5984639" y="2708243"/>
                <a:ext cx="92071" cy="118109"/>
              </a:xfrm>
              <a:custGeom>
                <a:avLst/>
                <a:gdLst>
                  <a:gd name="connsiteX0" fmla="*/ 57295 w 92071"/>
                  <a:gd name="connsiteY0" fmla="*/ 18098 h 118109"/>
                  <a:gd name="connsiteX1" fmla="*/ 30690 w 92071"/>
                  <a:gd name="connsiteY1" fmla="*/ 28956 h 118109"/>
                  <a:gd name="connsiteX2" fmla="*/ 21474 w 92071"/>
                  <a:gd name="connsiteY2" fmla="*/ 59055 h 118109"/>
                  <a:gd name="connsiteX3" fmla="*/ 23659 w 92071"/>
                  <a:gd name="connsiteY3" fmla="*/ 75819 h 118109"/>
                  <a:gd name="connsiteX4" fmla="*/ 30216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2 w 92071"/>
                  <a:gd name="connsiteY10" fmla="*/ 58102 h 118109"/>
                  <a:gd name="connsiteX11" fmla="*/ 92072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0" y="28956"/>
                    </a:cubicBezTo>
                    <a:cubicBezTo>
                      <a:pt x="24514" y="36195"/>
                      <a:pt x="21474" y="46196"/>
                      <a:pt x="21474" y="59055"/>
                    </a:cubicBezTo>
                    <a:cubicBezTo>
                      <a:pt x="21474" y="65151"/>
                      <a:pt x="22234" y="70771"/>
                      <a:pt x="23659" y="75819"/>
                    </a:cubicBezTo>
                    <a:cubicBezTo>
                      <a:pt x="25085" y="80867"/>
                      <a:pt x="27270" y="85249"/>
                      <a:pt x="30216" y="88773"/>
                    </a:cubicBezTo>
                    <a:cubicBezTo>
                      <a:pt x="33066" y="92392"/>
                      <a:pt x="36677" y="95155"/>
                      <a:pt x="40952" y="97155"/>
                    </a:cubicBezTo>
                    <a:cubicBezTo>
                      <a:pt x="45228" y="99155"/>
                      <a:pt x="50264" y="100203"/>
                      <a:pt x="56060" y="100203"/>
                    </a:cubicBezTo>
                    <a:cubicBezTo>
                      <a:pt x="59671" y="100203"/>
                      <a:pt x="62711" y="100108"/>
                      <a:pt x="65372" y="99822"/>
                    </a:cubicBezTo>
                    <a:cubicBezTo>
                      <a:pt x="67937" y="99536"/>
                      <a:pt x="70028" y="99155"/>
                      <a:pt x="71548" y="98774"/>
                    </a:cubicBezTo>
                    <a:lnTo>
                      <a:pt x="71548" y="58102"/>
                    </a:lnTo>
                    <a:lnTo>
                      <a:pt x="92072" y="58102"/>
                    </a:lnTo>
                    <a:lnTo>
                      <a:pt x="92072"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9" y="107823"/>
                      <a:pt x="14918" y="102775"/>
                    </a:cubicBezTo>
                    <a:cubicBezTo>
                      <a:pt x="10167" y="97822"/>
                      <a:pt x="6556" y="91630"/>
                      <a:pt x="3896" y="84296"/>
                    </a:cubicBezTo>
                    <a:cubicBezTo>
                      <a:pt x="1330"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sp>
            <p:nvSpPr>
              <p:cNvPr id="32" name="Freeform 31">
                <a:extLst>
                  <a:ext uri="{FF2B5EF4-FFF2-40B4-BE49-F238E27FC236}">
                    <a16:creationId xmlns:a16="http://schemas.microsoft.com/office/drawing/2014/main" id="{5841A442-CD6A-4240-BBD6-5E1F5C4378ED}"/>
                  </a:ext>
                </a:extLst>
              </p:cNvPr>
              <p:cNvSpPr/>
              <p:nvPr/>
            </p:nvSpPr>
            <p:spPr>
              <a:xfrm>
                <a:off x="6138472"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33" name="Freeform 32">
                <a:extLst>
                  <a:ext uri="{FF2B5EF4-FFF2-40B4-BE49-F238E27FC236}">
                    <a16:creationId xmlns:a16="http://schemas.microsoft.com/office/drawing/2014/main" id="{A0EC670E-B962-2447-B892-B61F3F0E2646}"/>
                  </a:ext>
                </a:extLst>
              </p:cNvPr>
              <p:cNvSpPr/>
              <p:nvPr/>
            </p:nvSpPr>
            <p:spPr>
              <a:xfrm>
                <a:off x="6233964" y="2709767"/>
                <a:ext cx="95777" cy="115633"/>
              </a:xfrm>
              <a:custGeom>
                <a:avLst/>
                <a:gdLst>
                  <a:gd name="connsiteX0" fmla="*/ 95777 w 95777"/>
                  <a:gd name="connsiteY0" fmla="*/ 57626 h 115633"/>
                  <a:gd name="connsiteX1" fmla="*/ 91216 w 95777"/>
                  <a:gd name="connsiteY1" fmla="*/ 83248 h 115633"/>
                  <a:gd name="connsiteX2" fmla="*/ 78294 w 95777"/>
                  <a:gd name="connsiteY2" fmla="*/ 101346 h 115633"/>
                  <a:gd name="connsiteX3" fmla="*/ 58055 w 95777"/>
                  <a:gd name="connsiteY3" fmla="*/ 112109 h 115633"/>
                  <a:gd name="connsiteX4" fmla="*/ 31926 w 95777"/>
                  <a:gd name="connsiteY4" fmla="*/ 115634 h 115633"/>
                  <a:gd name="connsiteX5" fmla="*/ 16438 w 95777"/>
                  <a:gd name="connsiteY5" fmla="*/ 115062 h 115633"/>
                  <a:gd name="connsiteX6" fmla="*/ 0 w 95777"/>
                  <a:gd name="connsiteY6" fmla="*/ 112681 h 115633"/>
                  <a:gd name="connsiteX7" fmla="*/ 0 w 95777"/>
                  <a:gd name="connsiteY7" fmla="*/ 2762 h 115633"/>
                  <a:gd name="connsiteX8" fmla="*/ 16628 w 95777"/>
                  <a:gd name="connsiteY8" fmla="*/ 476 h 115633"/>
                  <a:gd name="connsiteX9" fmla="*/ 32306 w 95777"/>
                  <a:gd name="connsiteY9" fmla="*/ 0 h 115633"/>
                  <a:gd name="connsiteX10" fmla="*/ 58245 w 95777"/>
                  <a:gd name="connsiteY10" fmla="*/ 3334 h 115633"/>
                  <a:gd name="connsiteX11" fmla="*/ 78389 w 95777"/>
                  <a:gd name="connsiteY11" fmla="*/ 13811 h 115633"/>
                  <a:gd name="connsiteX12" fmla="*/ 91311 w 95777"/>
                  <a:gd name="connsiteY12" fmla="*/ 31814 h 115633"/>
                  <a:gd name="connsiteX13" fmla="*/ 95777 w 95777"/>
                  <a:gd name="connsiteY13" fmla="*/ 57626 h 115633"/>
                  <a:gd name="connsiteX14" fmla="*/ 20524 w 95777"/>
                  <a:gd name="connsiteY14" fmla="*/ 97250 h 115633"/>
                  <a:gd name="connsiteX15" fmla="*/ 25274 w 95777"/>
                  <a:gd name="connsiteY15" fmla="*/ 97441 h 115633"/>
                  <a:gd name="connsiteX16" fmla="*/ 33256 w 95777"/>
                  <a:gd name="connsiteY16" fmla="*/ 97536 h 115633"/>
                  <a:gd name="connsiteX17" fmla="*/ 64137 w 95777"/>
                  <a:gd name="connsiteY17" fmla="*/ 86963 h 115633"/>
                  <a:gd name="connsiteX18" fmla="*/ 74303 w 95777"/>
                  <a:gd name="connsiteY18" fmla="*/ 57436 h 115633"/>
                  <a:gd name="connsiteX19" fmla="*/ 64326 w 95777"/>
                  <a:gd name="connsiteY19" fmla="*/ 27813 h 115633"/>
                  <a:gd name="connsiteX20" fmla="*/ 33541 w 95777"/>
                  <a:gd name="connsiteY20" fmla="*/ 17526 h 115633"/>
                  <a:gd name="connsiteX21" fmla="*/ 20524 w 95777"/>
                  <a:gd name="connsiteY21" fmla="*/ 18002 h 115633"/>
                  <a:gd name="connsiteX22" fmla="*/ 20524 w 95777"/>
                  <a:gd name="connsiteY22" fmla="*/ 97250 h 11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5777" h="115633">
                    <a:moveTo>
                      <a:pt x="95777" y="57626"/>
                    </a:moveTo>
                    <a:cubicBezTo>
                      <a:pt x="95777" y="67437"/>
                      <a:pt x="94257" y="75914"/>
                      <a:pt x="91216" y="83248"/>
                    </a:cubicBezTo>
                    <a:cubicBezTo>
                      <a:pt x="88176" y="90488"/>
                      <a:pt x="83900" y="96488"/>
                      <a:pt x="78294" y="101346"/>
                    </a:cubicBezTo>
                    <a:cubicBezTo>
                      <a:pt x="72688" y="106204"/>
                      <a:pt x="65942" y="109823"/>
                      <a:pt x="58055" y="112109"/>
                    </a:cubicBezTo>
                    <a:cubicBezTo>
                      <a:pt x="50169" y="114490"/>
                      <a:pt x="41427" y="115634"/>
                      <a:pt x="31926" y="115634"/>
                    </a:cubicBezTo>
                    <a:cubicBezTo>
                      <a:pt x="27365" y="115634"/>
                      <a:pt x="22234" y="115443"/>
                      <a:pt x="16438" y="115062"/>
                    </a:cubicBezTo>
                    <a:cubicBezTo>
                      <a:pt x="10642" y="114681"/>
                      <a:pt x="5226" y="113919"/>
                      <a:pt x="0" y="112681"/>
                    </a:cubicBezTo>
                    <a:lnTo>
                      <a:pt x="0" y="2762"/>
                    </a:lnTo>
                    <a:cubicBezTo>
                      <a:pt x="5226" y="1524"/>
                      <a:pt x="10737" y="762"/>
                      <a:pt x="16628" y="476"/>
                    </a:cubicBezTo>
                    <a:cubicBezTo>
                      <a:pt x="22519" y="191"/>
                      <a:pt x="27745" y="0"/>
                      <a:pt x="32306" y="0"/>
                    </a:cubicBezTo>
                    <a:cubicBezTo>
                      <a:pt x="41713" y="0"/>
                      <a:pt x="50359" y="1143"/>
                      <a:pt x="58245" y="3334"/>
                    </a:cubicBezTo>
                    <a:cubicBezTo>
                      <a:pt x="66037" y="5525"/>
                      <a:pt x="72783" y="9049"/>
                      <a:pt x="78389" y="13811"/>
                    </a:cubicBezTo>
                    <a:cubicBezTo>
                      <a:pt x="83995" y="18574"/>
                      <a:pt x="88271" y="24575"/>
                      <a:pt x="91311" y="31814"/>
                    </a:cubicBezTo>
                    <a:cubicBezTo>
                      <a:pt x="94257" y="38957"/>
                      <a:pt x="95777" y="47530"/>
                      <a:pt x="95777" y="57626"/>
                    </a:cubicBezTo>
                    <a:close/>
                    <a:moveTo>
                      <a:pt x="20524" y="97250"/>
                    </a:moveTo>
                    <a:cubicBezTo>
                      <a:pt x="21759" y="97346"/>
                      <a:pt x="23279" y="97441"/>
                      <a:pt x="25274" y="97441"/>
                    </a:cubicBezTo>
                    <a:cubicBezTo>
                      <a:pt x="27270" y="97536"/>
                      <a:pt x="29930" y="97536"/>
                      <a:pt x="33256" y="97536"/>
                    </a:cubicBezTo>
                    <a:cubicBezTo>
                      <a:pt x="47033" y="97536"/>
                      <a:pt x="57390" y="94012"/>
                      <a:pt x="64137" y="86963"/>
                    </a:cubicBezTo>
                    <a:cubicBezTo>
                      <a:pt x="70883" y="79915"/>
                      <a:pt x="74303" y="70104"/>
                      <a:pt x="74303" y="57436"/>
                    </a:cubicBezTo>
                    <a:cubicBezTo>
                      <a:pt x="74303" y="44577"/>
                      <a:pt x="70978" y="34766"/>
                      <a:pt x="64326" y="27813"/>
                    </a:cubicBezTo>
                    <a:cubicBezTo>
                      <a:pt x="57675" y="20955"/>
                      <a:pt x="47413" y="17526"/>
                      <a:pt x="33541" y="17526"/>
                    </a:cubicBezTo>
                    <a:cubicBezTo>
                      <a:pt x="27460" y="17526"/>
                      <a:pt x="23089" y="17717"/>
                      <a:pt x="20524" y="18002"/>
                    </a:cubicBezTo>
                    <a:lnTo>
                      <a:pt x="20524" y="97250"/>
                    </a:lnTo>
                    <a:close/>
                  </a:path>
                </a:pathLst>
              </a:custGeom>
              <a:solidFill>
                <a:srgbClr val="7F8385"/>
              </a:solidFill>
              <a:ln w="9502" cap="flat">
                <a:noFill/>
                <a:prstDash val="solid"/>
                <a:miter/>
              </a:ln>
            </p:spPr>
            <p:txBody>
              <a:bodyPr rtlCol="0" anchor="ctr"/>
              <a:lstStyle/>
              <a:p>
                <a:endParaRPr lang="x-none"/>
              </a:p>
            </p:txBody>
          </p:sp>
          <p:sp>
            <p:nvSpPr>
              <p:cNvPr id="34" name="Freeform 33">
                <a:extLst>
                  <a:ext uri="{FF2B5EF4-FFF2-40B4-BE49-F238E27FC236}">
                    <a16:creationId xmlns:a16="http://schemas.microsoft.com/office/drawing/2014/main" id="{974F6663-D88A-9344-8BE6-2557ED4C70E6}"/>
                  </a:ext>
                </a:extLst>
              </p:cNvPr>
              <p:cNvSpPr/>
              <p:nvPr/>
            </p:nvSpPr>
            <p:spPr>
              <a:xfrm>
                <a:off x="6347700" y="2708243"/>
                <a:ext cx="92071" cy="118109"/>
              </a:xfrm>
              <a:custGeom>
                <a:avLst/>
                <a:gdLst>
                  <a:gd name="connsiteX0" fmla="*/ 57295 w 92071"/>
                  <a:gd name="connsiteY0" fmla="*/ 18098 h 118109"/>
                  <a:gd name="connsiteX1" fmla="*/ 30690 w 92071"/>
                  <a:gd name="connsiteY1" fmla="*/ 28956 h 118109"/>
                  <a:gd name="connsiteX2" fmla="*/ 21474 w 92071"/>
                  <a:gd name="connsiteY2" fmla="*/ 59055 h 118109"/>
                  <a:gd name="connsiteX3" fmla="*/ 23659 w 92071"/>
                  <a:gd name="connsiteY3" fmla="*/ 75819 h 118109"/>
                  <a:gd name="connsiteX4" fmla="*/ 30215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1 w 92071"/>
                  <a:gd name="connsiteY10" fmla="*/ 58102 h 118109"/>
                  <a:gd name="connsiteX11" fmla="*/ 92071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0" y="28956"/>
                    </a:cubicBezTo>
                    <a:cubicBezTo>
                      <a:pt x="24514" y="36195"/>
                      <a:pt x="21474" y="46196"/>
                      <a:pt x="21474" y="59055"/>
                    </a:cubicBezTo>
                    <a:cubicBezTo>
                      <a:pt x="21474" y="65151"/>
                      <a:pt x="22234" y="70771"/>
                      <a:pt x="23659" y="75819"/>
                    </a:cubicBezTo>
                    <a:cubicBezTo>
                      <a:pt x="25085" y="80867"/>
                      <a:pt x="27270" y="85249"/>
                      <a:pt x="30215" y="88773"/>
                    </a:cubicBezTo>
                    <a:cubicBezTo>
                      <a:pt x="33066" y="92392"/>
                      <a:pt x="36677" y="95155"/>
                      <a:pt x="40952" y="97155"/>
                    </a:cubicBezTo>
                    <a:cubicBezTo>
                      <a:pt x="45228" y="99155"/>
                      <a:pt x="50264" y="100203"/>
                      <a:pt x="56060" y="100203"/>
                    </a:cubicBezTo>
                    <a:cubicBezTo>
                      <a:pt x="59671" y="100203"/>
                      <a:pt x="62711" y="100108"/>
                      <a:pt x="65372" y="99822"/>
                    </a:cubicBezTo>
                    <a:cubicBezTo>
                      <a:pt x="67937" y="99536"/>
                      <a:pt x="70028" y="99155"/>
                      <a:pt x="71548" y="98774"/>
                    </a:cubicBezTo>
                    <a:lnTo>
                      <a:pt x="71548" y="58102"/>
                    </a:lnTo>
                    <a:lnTo>
                      <a:pt x="92071" y="58102"/>
                    </a:lnTo>
                    <a:lnTo>
                      <a:pt x="92071"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8" y="107823"/>
                      <a:pt x="14918" y="102775"/>
                    </a:cubicBezTo>
                    <a:cubicBezTo>
                      <a:pt x="10167" y="97822"/>
                      <a:pt x="6556" y="91630"/>
                      <a:pt x="3896" y="84296"/>
                    </a:cubicBezTo>
                    <a:cubicBezTo>
                      <a:pt x="1235"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sp>
            <p:nvSpPr>
              <p:cNvPr id="35" name="Freeform 34">
                <a:extLst>
                  <a:ext uri="{FF2B5EF4-FFF2-40B4-BE49-F238E27FC236}">
                    <a16:creationId xmlns:a16="http://schemas.microsoft.com/office/drawing/2014/main" id="{E2F3F2FE-0176-2D4C-B50E-6CC9A4E1A2F7}"/>
                  </a:ext>
                </a:extLst>
              </p:cNvPr>
              <p:cNvSpPr/>
              <p:nvPr/>
            </p:nvSpPr>
            <p:spPr>
              <a:xfrm>
                <a:off x="6463526"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36" name="Freeform 35">
                <a:extLst>
                  <a:ext uri="{FF2B5EF4-FFF2-40B4-BE49-F238E27FC236}">
                    <a16:creationId xmlns:a16="http://schemas.microsoft.com/office/drawing/2014/main" id="{0200ED2E-5DDF-5C46-A8E3-32E1B7815185}"/>
                  </a:ext>
                </a:extLst>
              </p:cNvPr>
              <p:cNvSpPr/>
              <p:nvPr/>
            </p:nvSpPr>
            <p:spPr>
              <a:xfrm>
                <a:off x="6592654" y="2708243"/>
                <a:ext cx="89981" cy="118300"/>
              </a:xfrm>
              <a:custGeom>
                <a:avLst/>
                <a:gdLst>
                  <a:gd name="connsiteX0" fmla="*/ 54445 w 89981"/>
                  <a:gd name="connsiteY0" fmla="*/ 118300 h 118300"/>
                  <a:gd name="connsiteX1" fmla="*/ 31641 w 89981"/>
                  <a:gd name="connsiteY1" fmla="*/ 114395 h 118300"/>
                  <a:gd name="connsiteX2" fmla="*/ 14538 w 89981"/>
                  <a:gd name="connsiteY2" fmla="*/ 102870 h 118300"/>
                  <a:gd name="connsiteX3" fmla="*/ 3801 w 89981"/>
                  <a:gd name="connsiteY3" fmla="*/ 84296 h 118300"/>
                  <a:gd name="connsiteX4" fmla="*/ 0 w 89981"/>
                  <a:gd name="connsiteY4" fmla="*/ 59150 h 118300"/>
                  <a:gd name="connsiteX5" fmla="*/ 4276 w 89981"/>
                  <a:gd name="connsiteY5" fmla="*/ 34004 h 118300"/>
                  <a:gd name="connsiteX6" fmla="*/ 16058 w 89981"/>
                  <a:gd name="connsiteY6" fmla="*/ 15430 h 118300"/>
                  <a:gd name="connsiteX7" fmla="*/ 33636 w 89981"/>
                  <a:gd name="connsiteY7" fmla="*/ 3905 h 118300"/>
                  <a:gd name="connsiteX8" fmla="*/ 55300 w 89981"/>
                  <a:gd name="connsiteY8" fmla="*/ 0 h 118300"/>
                  <a:gd name="connsiteX9" fmla="*/ 68032 w 89981"/>
                  <a:gd name="connsiteY9" fmla="*/ 1048 h 118300"/>
                  <a:gd name="connsiteX10" fmla="*/ 78009 w 89981"/>
                  <a:gd name="connsiteY10" fmla="*/ 3429 h 118300"/>
                  <a:gd name="connsiteX11" fmla="*/ 85040 w 89981"/>
                  <a:gd name="connsiteY11" fmla="*/ 6191 h 118300"/>
                  <a:gd name="connsiteX12" fmla="*/ 88936 w 89981"/>
                  <a:gd name="connsiteY12" fmla="*/ 8287 h 118300"/>
                  <a:gd name="connsiteX13" fmla="*/ 82855 w 89981"/>
                  <a:gd name="connsiteY13" fmla="*/ 25146 h 118300"/>
                  <a:gd name="connsiteX14" fmla="*/ 71738 w 89981"/>
                  <a:gd name="connsiteY14" fmla="*/ 20479 h 118300"/>
                  <a:gd name="connsiteX15" fmla="*/ 55965 w 89981"/>
                  <a:gd name="connsiteY15" fmla="*/ 18288 h 118300"/>
                  <a:gd name="connsiteX16" fmla="*/ 42283 w 89981"/>
                  <a:gd name="connsiteY16" fmla="*/ 20765 h 118300"/>
                  <a:gd name="connsiteX17" fmla="*/ 31261 w 89981"/>
                  <a:gd name="connsiteY17" fmla="*/ 28384 h 118300"/>
                  <a:gd name="connsiteX18" fmla="*/ 24039 w 89981"/>
                  <a:gd name="connsiteY18" fmla="*/ 41148 h 118300"/>
                  <a:gd name="connsiteX19" fmla="*/ 21474 w 89981"/>
                  <a:gd name="connsiteY19" fmla="*/ 58960 h 118300"/>
                  <a:gd name="connsiteX20" fmla="*/ 23469 w 89981"/>
                  <a:gd name="connsiteY20" fmla="*/ 75438 h 118300"/>
                  <a:gd name="connsiteX21" fmla="*/ 29740 w 89981"/>
                  <a:gd name="connsiteY21" fmla="*/ 88392 h 118300"/>
                  <a:gd name="connsiteX22" fmla="*/ 40477 w 89981"/>
                  <a:gd name="connsiteY22" fmla="*/ 96869 h 118300"/>
                  <a:gd name="connsiteX23" fmla="*/ 56155 w 89981"/>
                  <a:gd name="connsiteY23" fmla="*/ 99917 h 118300"/>
                  <a:gd name="connsiteX24" fmla="*/ 73923 w 89981"/>
                  <a:gd name="connsiteY24" fmla="*/ 97726 h 118300"/>
                  <a:gd name="connsiteX25" fmla="*/ 84470 w 89981"/>
                  <a:gd name="connsiteY25" fmla="*/ 93535 h 118300"/>
                  <a:gd name="connsiteX26" fmla="*/ 89981 w 89981"/>
                  <a:gd name="connsiteY26" fmla="*/ 110395 h 118300"/>
                  <a:gd name="connsiteX27" fmla="*/ 84660 w 89981"/>
                  <a:gd name="connsiteY27" fmla="*/ 112967 h 118300"/>
                  <a:gd name="connsiteX28" fmla="*/ 76774 w 89981"/>
                  <a:gd name="connsiteY28" fmla="*/ 115443 h 118300"/>
                  <a:gd name="connsiteX29" fmla="*/ 66512 w 89981"/>
                  <a:gd name="connsiteY29" fmla="*/ 117443 h 118300"/>
                  <a:gd name="connsiteX30" fmla="*/ 54445 w 89981"/>
                  <a:gd name="connsiteY30" fmla="*/ 118300 h 1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981" h="118300">
                    <a:moveTo>
                      <a:pt x="54445" y="118300"/>
                    </a:moveTo>
                    <a:cubicBezTo>
                      <a:pt x="45988" y="118300"/>
                      <a:pt x="38387" y="116967"/>
                      <a:pt x="31641" y="114395"/>
                    </a:cubicBezTo>
                    <a:cubicBezTo>
                      <a:pt x="24895" y="111824"/>
                      <a:pt x="19194" y="107918"/>
                      <a:pt x="14538" y="102870"/>
                    </a:cubicBezTo>
                    <a:cubicBezTo>
                      <a:pt x="9882" y="97822"/>
                      <a:pt x="6271" y="91630"/>
                      <a:pt x="3801" y="84296"/>
                    </a:cubicBezTo>
                    <a:cubicBezTo>
                      <a:pt x="1330" y="76962"/>
                      <a:pt x="0" y="68580"/>
                      <a:pt x="0" y="59150"/>
                    </a:cubicBezTo>
                    <a:cubicBezTo>
                      <a:pt x="0" y="49625"/>
                      <a:pt x="1425" y="41243"/>
                      <a:pt x="4276" y="34004"/>
                    </a:cubicBezTo>
                    <a:cubicBezTo>
                      <a:pt x="7126" y="26765"/>
                      <a:pt x="11117" y="20574"/>
                      <a:pt x="16058" y="15430"/>
                    </a:cubicBezTo>
                    <a:cubicBezTo>
                      <a:pt x="20999" y="10382"/>
                      <a:pt x="26890" y="6572"/>
                      <a:pt x="33636" y="3905"/>
                    </a:cubicBezTo>
                    <a:cubicBezTo>
                      <a:pt x="40382" y="1333"/>
                      <a:pt x="47604" y="0"/>
                      <a:pt x="55300" y="0"/>
                    </a:cubicBezTo>
                    <a:cubicBezTo>
                      <a:pt x="59956" y="0"/>
                      <a:pt x="64232" y="381"/>
                      <a:pt x="68032" y="1048"/>
                    </a:cubicBezTo>
                    <a:cubicBezTo>
                      <a:pt x="71833" y="1715"/>
                      <a:pt x="75159" y="2572"/>
                      <a:pt x="78009" y="3429"/>
                    </a:cubicBezTo>
                    <a:cubicBezTo>
                      <a:pt x="80860" y="4286"/>
                      <a:pt x="83140" y="5239"/>
                      <a:pt x="85040" y="6191"/>
                    </a:cubicBezTo>
                    <a:cubicBezTo>
                      <a:pt x="86846" y="7144"/>
                      <a:pt x="88176" y="7906"/>
                      <a:pt x="88936" y="8287"/>
                    </a:cubicBezTo>
                    <a:lnTo>
                      <a:pt x="82855" y="25146"/>
                    </a:lnTo>
                    <a:cubicBezTo>
                      <a:pt x="80290" y="23527"/>
                      <a:pt x="76489" y="22003"/>
                      <a:pt x="71738" y="20479"/>
                    </a:cubicBezTo>
                    <a:cubicBezTo>
                      <a:pt x="66892" y="18955"/>
                      <a:pt x="61666" y="18288"/>
                      <a:pt x="55965" y="18288"/>
                    </a:cubicBezTo>
                    <a:cubicBezTo>
                      <a:pt x="51119" y="18288"/>
                      <a:pt x="46559" y="19145"/>
                      <a:pt x="42283" y="20765"/>
                    </a:cubicBezTo>
                    <a:cubicBezTo>
                      <a:pt x="38007" y="22479"/>
                      <a:pt x="34396" y="24955"/>
                      <a:pt x="31261" y="28384"/>
                    </a:cubicBezTo>
                    <a:cubicBezTo>
                      <a:pt x="28125" y="31813"/>
                      <a:pt x="25750" y="36004"/>
                      <a:pt x="24039" y="41148"/>
                    </a:cubicBezTo>
                    <a:cubicBezTo>
                      <a:pt x="22329" y="46292"/>
                      <a:pt x="21474" y="52197"/>
                      <a:pt x="21474" y="58960"/>
                    </a:cubicBezTo>
                    <a:cubicBezTo>
                      <a:pt x="21474" y="64960"/>
                      <a:pt x="22139" y="70485"/>
                      <a:pt x="23469" y="75438"/>
                    </a:cubicBezTo>
                    <a:cubicBezTo>
                      <a:pt x="24800" y="80486"/>
                      <a:pt x="26890" y="84772"/>
                      <a:pt x="29740" y="88392"/>
                    </a:cubicBezTo>
                    <a:cubicBezTo>
                      <a:pt x="32591" y="92012"/>
                      <a:pt x="36107" y="94869"/>
                      <a:pt x="40477" y="96869"/>
                    </a:cubicBezTo>
                    <a:cubicBezTo>
                      <a:pt x="44848" y="98870"/>
                      <a:pt x="50074" y="99917"/>
                      <a:pt x="56155" y="99917"/>
                    </a:cubicBezTo>
                    <a:cubicBezTo>
                      <a:pt x="63472" y="99917"/>
                      <a:pt x="69363" y="99155"/>
                      <a:pt x="73923" y="97726"/>
                    </a:cubicBezTo>
                    <a:cubicBezTo>
                      <a:pt x="78484" y="96298"/>
                      <a:pt x="82000" y="94869"/>
                      <a:pt x="84470" y="93535"/>
                    </a:cubicBezTo>
                    <a:lnTo>
                      <a:pt x="89981" y="110395"/>
                    </a:lnTo>
                    <a:cubicBezTo>
                      <a:pt x="88651" y="111252"/>
                      <a:pt x="86941" y="112109"/>
                      <a:pt x="84660" y="112967"/>
                    </a:cubicBezTo>
                    <a:cubicBezTo>
                      <a:pt x="82475" y="113824"/>
                      <a:pt x="79815" y="114681"/>
                      <a:pt x="76774" y="115443"/>
                    </a:cubicBezTo>
                    <a:cubicBezTo>
                      <a:pt x="73733" y="116300"/>
                      <a:pt x="70313" y="116967"/>
                      <a:pt x="66512" y="117443"/>
                    </a:cubicBezTo>
                    <a:cubicBezTo>
                      <a:pt x="62902" y="118015"/>
                      <a:pt x="58816" y="118300"/>
                      <a:pt x="54445" y="118300"/>
                    </a:cubicBezTo>
                    <a:close/>
                  </a:path>
                </a:pathLst>
              </a:custGeom>
              <a:solidFill>
                <a:srgbClr val="7F8385"/>
              </a:solidFill>
              <a:ln w="9502" cap="flat">
                <a:noFill/>
                <a:prstDash val="solid"/>
                <a:miter/>
              </a:ln>
            </p:spPr>
            <p:txBody>
              <a:bodyPr rtlCol="0" anchor="ctr"/>
              <a:lstStyle/>
              <a:p>
                <a:endParaRPr lang="x-none"/>
              </a:p>
            </p:txBody>
          </p:sp>
          <p:sp>
            <p:nvSpPr>
              <p:cNvPr id="37" name="Freeform 36">
                <a:extLst>
                  <a:ext uri="{FF2B5EF4-FFF2-40B4-BE49-F238E27FC236}">
                    <a16:creationId xmlns:a16="http://schemas.microsoft.com/office/drawing/2014/main" id="{F94CA435-30F3-0742-9ECE-F74ADA0B68FC}"/>
                  </a:ext>
                </a:extLst>
              </p:cNvPr>
              <p:cNvSpPr/>
              <p:nvPr/>
            </p:nvSpPr>
            <p:spPr>
              <a:xfrm>
                <a:off x="6693372" y="2708147"/>
                <a:ext cx="109554" cy="118395"/>
              </a:xfrm>
              <a:custGeom>
                <a:avLst/>
                <a:gdLst>
                  <a:gd name="connsiteX0" fmla="*/ 109555 w 109554"/>
                  <a:gd name="connsiteY0" fmla="*/ 59246 h 118395"/>
                  <a:gd name="connsiteX1" fmla="*/ 105279 w 109554"/>
                  <a:gd name="connsiteY1" fmla="*/ 84868 h 118395"/>
                  <a:gd name="connsiteX2" fmla="*/ 93497 w 109554"/>
                  <a:gd name="connsiteY2" fmla="*/ 103441 h 118395"/>
                  <a:gd name="connsiteX3" fmla="*/ 76109 w 109554"/>
                  <a:gd name="connsiteY3" fmla="*/ 114586 h 118395"/>
                  <a:gd name="connsiteX4" fmla="*/ 54920 w 109554"/>
                  <a:gd name="connsiteY4" fmla="*/ 118396 h 118395"/>
                  <a:gd name="connsiteX5" fmla="*/ 33636 w 109554"/>
                  <a:gd name="connsiteY5" fmla="*/ 114586 h 118395"/>
                  <a:gd name="connsiteX6" fmla="*/ 16153 w 109554"/>
                  <a:gd name="connsiteY6" fmla="*/ 103441 h 118395"/>
                  <a:gd name="connsiteX7" fmla="*/ 4371 w 109554"/>
                  <a:gd name="connsiteY7" fmla="*/ 84868 h 118395"/>
                  <a:gd name="connsiteX8" fmla="*/ 0 w 109554"/>
                  <a:gd name="connsiteY8" fmla="*/ 59246 h 118395"/>
                  <a:gd name="connsiteX9" fmla="*/ 4371 w 109554"/>
                  <a:gd name="connsiteY9" fmla="*/ 33623 h 118395"/>
                  <a:gd name="connsiteX10" fmla="*/ 16343 w 109554"/>
                  <a:gd name="connsiteY10" fmla="*/ 15050 h 118395"/>
                  <a:gd name="connsiteX11" fmla="*/ 33826 w 109554"/>
                  <a:gd name="connsiteY11" fmla="*/ 3810 h 118395"/>
                  <a:gd name="connsiteX12" fmla="*/ 54825 w 109554"/>
                  <a:gd name="connsiteY12" fmla="*/ 0 h 118395"/>
                  <a:gd name="connsiteX13" fmla="*/ 75824 w 109554"/>
                  <a:gd name="connsiteY13" fmla="*/ 3810 h 118395"/>
                  <a:gd name="connsiteX14" fmla="*/ 93212 w 109554"/>
                  <a:gd name="connsiteY14" fmla="*/ 15050 h 118395"/>
                  <a:gd name="connsiteX15" fmla="*/ 104994 w 109554"/>
                  <a:gd name="connsiteY15" fmla="*/ 33623 h 118395"/>
                  <a:gd name="connsiteX16" fmla="*/ 109555 w 109554"/>
                  <a:gd name="connsiteY16" fmla="*/ 59246 h 118395"/>
                  <a:gd name="connsiteX17" fmla="*/ 21379 w 109554"/>
                  <a:gd name="connsiteY17" fmla="*/ 59246 h 118395"/>
                  <a:gd name="connsiteX18" fmla="*/ 23659 w 109554"/>
                  <a:gd name="connsiteY18" fmla="*/ 76200 h 118395"/>
                  <a:gd name="connsiteX19" fmla="*/ 30215 w 109554"/>
                  <a:gd name="connsiteY19" fmla="*/ 89059 h 118395"/>
                  <a:gd name="connsiteX20" fmla="*/ 40762 w 109554"/>
                  <a:gd name="connsiteY20" fmla="*/ 97345 h 118395"/>
                  <a:gd name="connsiteX21" fmla="*/ 54730 w 109554"/>
                  <a:gd name="connsiteY21" fmla="*/ 100298 h 118395"/>
                  <a:gd name="connsiteX22" fmla="*/ 68602 w 109554"/>
                  <a:gd name="connsiteY22" fmla="*/ 97345 h 118395"/>
                  <a:gd name="connsiteX23" fmla="*/ 79149 w 109554"/>
                  <a:gd name="connsiteY23" fmla="*/ 89059 h 118395"/>
                  <a:gd name="connsiteX24" fmla="*/ 85706 w 109554"/>
                  <a:gd name="connsiteY24" fmla="*/ 76200 h 118395"/>
                  <a:gd name="connsiteX25" fmla="*/ 87986 w 109554"/>
                  <a:gd name="connsiteY25" fmla="*/ 59246 h 118395"/>
                  <a:gd name="connsiteX26" fmla="*/ 85706 w 109554"/>
                  <a:gd name="connsiteY26" fmla="*/ 42291 h 118395"/>
                  <a:gd name="connsiteX27" fmla="*/ 79149 w 109554"/>
                  <a:gd name="connsiteY27" fmla="*/ 29337 h 118395"/>
                  <a:gd name="connsiteX28" fmla="*/ 68602 w 109554"/>
                  <a:gd name="connsiteY28" fmla="*/ 21050 h 118395"/>
                  <a:gd name="connsiteX29" fmla="*/ 54730 w 109554"/>
                  <a:gd name="connsiteY29" fmla="*/ 18098 h 118395"/>
                  <a:gd name="connsiteX30" fmla="*/ 40762 w 109554"/>
                  <a:gd name="connsiteY30" fmla="*/ 21050 h 118395"/>
                  <a:gd name="connsiteX31" fmla="*/ 30215 w 109554"/>
                  <a:gd name="connsiteY31" fmla="*/ 29432 h 118395"/>
                  <a:gd name="connsiteX32" fmla="*/ 23659 w 109554"/>
                  <a:gd name="connsiteY32" fmla="*/ 42291 h 118395"/>
                  <a:gd name="connsiteX33" fmla="*/ 21379 w 109554"/>
                  <a:gd name="connsiteY33" fmla="*/ 59246 h 11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9554" h="118395">
                    <a:moveTo>
                      <a:pt x="109555" y="59246"/>
                    </a:moveTo>
                    <a:cubicBezTo>
                      <a:pt x="109555" y="68961"/>
                      <a:pt x="108130" y="77534"/>
                      <a:pt x="105279" y="84868"/>
                    </a:cubicBezTo>
                    <a:cubicBezTo>
                      <a:pt x="102428" y="92297"/>
                      <a:pt x="98533" y="98489"/>
                      <a:pt x="93497" y="103441"/>
                    </a:cubicBezTo>
                    <a:cubicBezTo>
                      <a:pt x="88556" y="108394"/>
                      <a:pt x="82760" y="112109"/>
                      <a:pt x="76109" y="114586"/>
                    </a:cubicBezTo>
                    <a:cubicBezTo>
                      <a:pt x="69457" y="117062"/>
                      <a:pt x="62426" y="118396"/>
                      <a:pt x="54920" y="118396"/>
                    </a:cubicBezTo>
                    <a:cubicBezTo>
                      <a:pt x="47413" y="118396"/>
                      <a:pt x="40382" y="117157"/>
                      <a:pt x="33636" y="114586"/>
                    </a:cubicBezTo>
                    <a:cubicBezTo>
                      <a:pt x="26985" y="112109"/>
                      <a:pt x="21189" y="108299"/>
                      <a:pt x="16153" y="103441"/>
                    </a:cubicBezTo>
                    <a:cubicBezTo>
                      <a:pt x="11212" y="98489"/>
                      <a:pt x="7317" y="92297"/>
                      <a:pt x="4371" y="84868"/>
                    </a:cubicBezTo>
                    <a:cubicBezTo>
                      <a:pt x="1425" y="77438"/>
                      <a:pt x="0" y="68866"/>
                      <a:pt x="0" y="59246"/>
                    </a:cubicBezTo>
                    <a:cubicBezTo>
                      <a:pt x="0" y="49625"/>
                      <a:pt x="1520" y="41053"/>
                      <a:pt x="4371" y="33623"/>
                    </a:cubicBezTo>
                    <a:cubicBezTo>
                      <a:pt x="7317" y="26289"/>
                      <a:pt x="11307" y="20098"/>
                      <a:pt x="16343" y="15050"/>
                    </a:cubicBezTo>
                    <a:cubicBezTo>
                      <a:pt x="21379" y="10001"/>
                      <a:pt x="27270" y="6287"/>
                      <a:pt x="33826" y="3810"/>
                    </a:cubicBezTo>
                    <a:cubicBezTo>
                      <a:pt x="40477" y="1333"/>
                      <a:pt x="47509" y="0"/>
                      <a:pt x="54825" y="0"/>
                    </a:cubicBezTo>
                    <a:cubicBezTo>
                      <a:pt x="62141" y="0"/>
                      <a:pt x="69172" y="1238"/>
                      <a:pt x="75824" y="3810"/>
                    </a:cubicBezTo>
                    <a:cubicBezTo>
                      <a:pt x="82475" y="6287"/>
                      <a:pt x="88271" y="10096"/>
                      <a:pt x="93212" y="15050"/>
                    </a:cubicBezTo>
                    <a:cubicBezTo>
                      <a:pt x="98153" y="20098"/>
                      <a:pt x="102048" y="26194"/>
                      <a:pt x="104994" y="33623"/>
                    </a:cubicBezTo>
                    <a:cubicBezTo>
                      <a:pt x="108034" y="40958"/>
                      <a:pt x="109555" y="49530"/>
                      <a:pt x="109555" y="59246"/>
                    </a:cubicBezTo>
                    <a:close/>
                    <a:moveTo>
                      <a:pt x="21379" y="59246"/>
                    </a:moveTo>
                    <a:cubicBezTo>
                      <a:pt x="21379" y="65437"/>
                      <a:pt x="22139" y="71056"/>
                      <a:pt x="23659" y="76200"/>
                    </a:cubicBezTo>
                    <a:cubicBezTo>
                      <a:pt x="25179" y="81248"/>
                      <a:pt x="27365" y="85535"/>
                      <a:pt x="30215" y="89059"/>
                    </a:cubicBezTo>
                    <a:cubicBezTo>
                      <a:pt x="33066" y="92583"/>
                      <a:pt x="36582" y="95345"/>
                      <a:pt x="40762" y="97345"/>
                    </a:cubicBezTo>
                    <a:cubicBezTo>
                      <a:pt x="44848" y="99346"/>
                      <a:pt x="49599" y="100298"/>
                      <a:pt x="54730" y="100298"/>
                    </a:cubicBezTo>
                    <a:cubicBezTo>
                      <a:pt x="59861" y="100298"/>
                      <a:pt x="64422" y="99346"/>
                      <a:pt x="68602" y="97345"/>
                    </a:cubicBezTo>
                    <a:cubicBezTo>
                      <a:pt x="72688" y="95345"/>
                      <a:pt x="76204" y="92678"/>
                      <a:pt x="79149" y="89059"/>
                    </a:cubicBezTo>
                    <a:cubicBezTo>
                      <a:pt x="82000" y="85535"/>
                      <a:pt x="84185" y="81248"/>
                      <a:pt x="85706" y="76200"/>
                    </a:cubicBezTo>
                    <a:cubicBezTo>
                      <a:pt x="87226" y="71152"/>
                      <a:pt x="87986" y="65532"/>
                      <a:pt x="87986" y="59246"/>
                    </a:cubicBezTo>
                    <a:cubicBezTo>
                      <a:pt x="87986" y="52959"/>
                      <a:pt x="87226" y="47435"/>
                      <a:pt x="85706" y="42291"/>
                    </a:cubicBezTo>
                    <a:cubicBezTo>
                      <a:pt x="84185" y="37243"/>
                      <a:pt x="82000" y="32956"/>
                      <a:pt x="79149" y="29337"/>
                    </a:cubicBezTo>
                    <a:cubicBezTo>
                      <a:pt x="76299" y="25813"/>
                      <a:pt x="72783" y="23050"/>
                      <a:pt x="68602" y="21050"/>
                    </a:cubicBezTo>
                    <a:cubicBezTo>
                      <a:pt x="64517" y="19050"/>
                      <a:pt x="59861" y="18098"/>
                      <a:pt x="54730" y="18098"/>
                    </a:cubicBezTo>
                    <a:cubicBezTo>
                      <a:pt x="49504" y="18098"/>
                      <a:pt x="44848" y="19050"/>
                      <a:pt x="40762" y="21050"/>
                    </a:cubicBezTo>
                    <a:cubicBezTo>
                      <a:pt x="36677" y="23050"/>
                      <a:pt x="33161" y="25813"/>
                      <a:pt x="30215" y="29432"/>
                    </a:cubicBezTo>
                    <a:cubicBezTo>
                      <a:pt x="27270" y="33052"/>
                      <a:pt x="25179" y="37338"/>
                      <a:pt x="23659" y="42291"/>
                    </a:cubicBezTo>
                    <a:cubicBezTo>
                      <a:pt x="22139" y="47339"/>
                      <a:pt x="21379" y="52959"/>
                      <a:pt x="21379" y="59246"/>
                    </a:cubicBezTo>
                    <a:close/>
                  </a:path>
                </a:pathLst>
              </a:custGeom>
              <a:solidFill>
                <a:srgbClr val="7F8385"/>
              </a:solidFill>
              <a:ln w="9502" cap="flat">
                <a:noFill/>
                <a:prstDash val="solid"/>
                <a:miter/>
              </a:ln>
            </p:spPr>
            <p:txBody>
              <a:bodyPr rtlCol="0" anchor="ctr"/>
              <a:lstStyle/>
              <a:p>
                <a:endParaRPr lang="x-none"/>
              </a:p>
            </p:txBody>
          </p:sp>
          <p:sp>
            <p:nvSpPr>
              <p:cNvPr id="38" name="Freeform 37">
                <a:extLst>
                  <a:ext uri="{FF2B5EF4-FFF2-40B4-BE49-F238E27FC236}">
                    <a16:creationId xmlns:a16="http://schemas.microsoft.com/office/drawing/2014/main" id="{9C02409E-7475-F347-B52C-4D266636B1BC}"/>
                  </a:ext>
                </a:extLst>
              </p:cNvPr>
              <p:cNvSpPr/>
              <p:nvPr/>
            </p:nvSpPr>
            <p:spPr>
              <a:xfrm>
                <a:off x="6822310" y="2710814"/>
                <a:ext cx="123427" cy="113252"/>
              </a:xfrm>
              <a:custGeom>
                <a:avLst/>
                <a:gdLst>
                  <a:gd name="connsiteX0" fmla="*/ 27745 w 123427"/>
                  <a:gd name="connsiteY0" fmla="*/ 0 h 113252"/>
                  <a:gd name="connsiteX1" fmla="*/ 35727 w 123427"/>
                  <a:gd name="connsiteY1" fmla="*/ 15145 h 113252"/>
                  <a:gd name="connsiteX2" fmla="*/ 44658 w 123427"/>
                  <a:gd name="connsiteY2" fmla="*/ 34004 h 113252"/>
                  <a:gd name="connsiteX3" fmla="*/ 53685 w 123427"/>
                  <a:gd name="connsiteY3" fmla="*/ 54102 h 113252"/>
                  <a:gd name="connsiteX4" fmla="*/ 61951 w 123427"/>
                  <a:gd name="connsiteY4" fmla="*/ 72961 h 113252"/>
                  <a:gd name="connsiteX5" fmla="*/ 70123 w 123427"/>
                  <a:gd name="connsiteY5" fmla="*/ 54102 h 113252"/>
                  <a:gd name="connsiteX6" fmla="*/ 79054 w 123427"/>
                  <a:gd name="connsiteY6" fmla="*/ 34004 h 113252"/>
                  <a:gd name="connsiteX7" fmla="*/ 87986 w 123427"/>
                  <a:gd name="connsiteY7" fmla="*/ 15145 h 113252"/>
                  <a:gd name="connsiteX8" fmla="*/ 95967 w 123427"/>
                  <a:gd name="connsiteY8" fmla="*/ 0 h 113252"/>
                  <a:gd name="connsiteX9" fmla="*/ 114591 w 123427"/>
                  <a:gd name="connsiteY9" fmla="*/ 0 h 113252"/>
                  <a:gd name="connsiteX10" fmla="*/ 117441 w 123427"/>
                  <a:gd name="connsiteY10" fmla="*/ 26384 h 113252"/>
                  <a:gd name="connsiteX11" fmla="*/ 119816 w 123427"/>
                  <a:gd name="connsiteY11" fmla="*/ 54959 h 113252"/>
                  <a:gd name="connsiteX12" fmla="*/ 121812 w 123427"/>
                  <a:gd name="connsiteY12" fmla="*/ 84392 h 113252"/>
                  <a:gd name="connsiteX13" fmla="*/ 123427 w 123427"/>
                  <a:gd name="connsiteY13" fmla="*/ 113252 h 113252"/>
                  <a:gd name="connsiteX14" fmla="*/ 103188 w 123427"/>
                  <a:gd name="connsiteY14" fmla="*/ 113252 h 113252"/>
                  <a:gd name="connsiteX15" fmla="*/ 101573 w 123427"/>
                  <a:gd name="connsiteY15" fmla="*/ 72581 h 113252"/>
                  <a:gd name="connsiteX16" fmla="*/ 98818 w 123427"/>
                  <a:gd name="connsiteY16" fmla="*/ 32004 h 113252"/>
                  <a:gd name="connsiteX17" fmla="*/ 94542 w 123427"/>
                  <a:gd name="connsiteY17" fmla="*/ 40958 h 113252"/>
                  <a:gd name="connsiteX18" fmla="*/ 89316 w 123427"/>
                  <a:gd name="connsiteY18" fmla="*/ 52292 h 113252"/>
                  <a:gd name="connsiteX19" fmla="*/ 83710 w 123427"/>
                  <a:gd name="connsiteY19" fmla="*/ 64960 h 113252"/>
                  <a:gd name="connsiteX20" fmla="*/ 78199 w 123427"/>
                  <a:gd name="connsiteY20" fmla="*/ 77629 h 113252"/>
                  <a:gd name="connsiteX21" fmla="*/ 73258 w 123427"/>
                  <a:gd name="connsiteY21" fmla="*/ 89059 h 113252"/>
                  <a:gd name="connsiteX22" fmla="*/ 69362 w 123427"/>
                  <a:gd name="connsiteY22" fmla="*/ 98107 h 113252"/>
                  <a:gd name="connsiteX23" fmla="*/ 54065 w 123427"/>
                  <a:gd name="connsiteY23" fmla="*/ 98107 h 113252"/>
                  <a:gd name="connsiteX24" fmla="*/ 50169 w 123427"/>
                  <a:gd name="connsiteY24" fmla="*/ 88964 h 113252"/>
                  <a:gd name="connsiteX25" fmla="*/ 45228 w 123427"/>
                  <a:gd name="connsiteY25" fmla="*/ 77438 h 113252"/>
                  <a:gd name="connsiteX26" fmla="*/ 39717 w 123427"/>
                  <a:gd name="connsiteY26" fmla="*/ 64770 h 113252"/>
                  <a:gd name="connsiteX27" fmla="*/ 34111 w 123427"/>
                  <a:gd name="connsiteY27" fmla="*/ 52197 h 113252"/>
                  <a:gd name="connsiteX28" fmla="*/ 28885 w 123427"/>
                  <a:gd name="connsiteY28" fmla="*/ 40862 h 113252"/>
                  <a:gd name="connsiteX29" fmla="*/ 24609 w 123427"/>
                  <a:gd name="connsiteY29" fmla="*/ 31909 h 113252"/>
                  <a:gd name="connsiteX30" fmla="*/ 21854 w 123427"/>
                  <a:gd name="connsiteY30" fmla="*/ 72485 h 113252"/>
                  <a:gd name="connsiteX31" fmla="*/ 20239 w 123427"/>
                  <a:gd name="connsiteY31" fmla="*/ 113157 h 113252"/>
                  <a:gd name="connsiteX32" fmla="*/ 0 w 123427"/>
                  <a:gd name="connsiteY32" fmla="*/ 113157 h 113252"/>
                  <a:gd name="connsiteX33" fmla="*/ 1615 w 123427"/>
                  <a:gd name="connsiteY33" fmla="*/ 84106 h 113252"/>
                  <a:gd name="connsiteX34" fmla="*/ 3611 w 123427"/>
                  <a:gd name="connsiteY34" fmla="*/ 54293 h 113252"/>
                  <a:gd name="connsiteX35" fmla="*/ 5986 w 123427"/>
                  <a:gd name="connsiteY35" fmla="*/ 25622 h 113252"/>
                  <a:gd name="connsiteX36" fmla="*/ 8837 w 123427"/>
                  <a:gd name="connsiteY36" fmla="*/ 0 h 113252"/>
                  <a:gd name="connsiteX37" fmla="*/ 27745 w 123427"/>
                  <a:gd name="connsiteY37" fmla="*/ 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3427" h="113252">
                    <a:moveTo>
                      <a:pt x="27745" y="0"/>
                    </a:moveTo>
                    <a:cubicBezTo>
                      <a:pt x="30120" y="4191"/>
                      <a:pt x="32781" y="9239"/>
                      <a:pt x="35727" y="15145"/>
                    </a:cubicBezTo>
                    <a:cubicBezTo>
                      <a:pt x="38672" y="21146"/>
                      <a:pt x="41618" y="27432"/>
                      <a:pt x="44658" y="34004"/>
                    </a:cubicBezTo>
                    <a:cubicBezTo>
                      <a:pt x="47698" y="40577"/>
                      <a:pt x="50739" y="47339"/>
                      <a:pt x="53685" y="54102"/>
                    </a:cubicBezTo>
                    <a:cubicBezTo>
                      <a:pt x="56725" y="60865"/>
                      <a:pt x="59386" y="67151"/>
                      <a:pt x="61951" y="72961"/>
                    </a:cubicBezTo>
                    <a:cubicBezTo>
                      <a:pt x="64422" y="67151"/>
                      <a:pt x="67177" y="60865"/>
                      <a:pt x="70123" y="54102"/>
                    </a:cubicBezTo>
                    <a:cubicBezTo>
                      <a:pt x="73068" y="47339"/>
                      <a:pt x="76014" y="40577"/>
                      <a:pt x="79054" y="34004"/>
                    </a:cubicBezTo>
                    <a:cubicBezTo>
                      <a:pt x="82095" y="27432"/>
                      <a:pt x="85135" y="21146"/>
                      <a:pt x="87986" y="15145"/>
                    </a:cubicBezTo>
                    <a:cubicBezTo>
                      <a:pt x="90931" y="9144"/>
                      <a:pt x="93592" y="4096"/>
                      <a:pt x="95967" y="0"/>
                    </a:cubicBezTo>
                    <a:lnTo>
                      <a:pt x="114591" y="0"/>
                    </a:lnTo>
                    <a:cubicBezTo>
                      <a:pt x="115541" y="8287"/>
                      <a:pt x="116491" y="17050"/>
                      <a:pt x="117441" y="26384"/>
                    </a:cubicBezTo>
                    <a:cubicBezTo>
                      <a:pt x="118296" y="35719"/>
                      <a:pt x="119152" y="45244"/>
                      <a:pt x="119816" y="54959"/>
                    </a:cubicBezTo>
                    <a:cubicBezTo>
                      <a:pt x="120577" y="64675"/>
                      <a:pt x="121242" y="74486"/>
                      <a:pt x="121812" y="84392"/>
                    </a:cubicBezTo>
                    <a:cubicBezTo>
                      <a:pt x="122382" y="94298"/>
                      <a:pt x="122952" y="103823"/>
                      <a:pt x="123427" y="113252"/>
                    </a:cubicBezTo>
                    <a:lnTo>
                      <a:pt x="103188" y="113252"/>
                    </a:lnTo>
                    <a:cubicBezTo>
                      <a:pt x="102713" y="100108"/>
                      <a:pt x="102239" y="86487"/>
                      <a:pt x="101573" y="72581"/>
                    </a:cubicBezTo>
                    <a:cubicBezTo>
                      <a:pt x="101003" y="58674"/>
                      <a:pt x="100053" y="45148"/>
                      <a:pt x="98818" y="32004"/>
                    </a:cubicBezTo>
                    <a:cubicBezTo>
                      <a:pt x="97582" y="34481"/>
                      <a:pt x="96252" y="37529"/>
                      <a:pt x="94542" y="40958"/>
                    </a:cubicBezTo>
                    <a:cubicBezTo>
                      <a:pt x="92927" y="44482"/>
                      <a:pt x="91216" y="48197"/>
                      <a:pt x="89316" y="52292"/>
                    </a:cubicBezTo>
                    <a:cubicBezTo>
                      <a:pt x="87511" y="56388"/>
                      <a:pt x="85611" y="60579"/>
                      <a:pt x="83710" y="64960"/>
                    </a:cubicBezTo>
                    <a:cubicBezTo>
                      <a:pt x="81810" y="69342"/>
                      <a:pt x="80004" y="73533"/>
                      <a:pt x="78199" y="77629"/>
                    </a:cubicBezTo>
                    <a:cubicBezTo>
                      <a:pt x="76394" y="81724"/>
                      <a:pt x="74778" y="85535"/>
                      <a:pt x="73258" y="89059"/>
                    </a:cubicBezTo>
                    <a:cubicBezTo>
                      <a:pt x="71738" y="92583"/>
                      <a:pt x="70408" y="95631"/>
                      <a:pt x="69362" y="98107"/>
                    </a:cubicBezTo>
                    <a:lnTo>
                      <a:pt x="54065" y="98107"/>
                    </a:lnTo>
                    <a:cubicBezTo>
                      <a:pt x="53019" y="95631"/>
                      <a:pt x="51689" y="92583"/>
                      <a:pt x="50169" y="88964"/>
                    </a:cubicBezTo>
                    <a:cubicBezTo>
                      <a:pt x="48649" y="85344"/>
                      <a:pt x="47034" y="81534"/>
                      <a:pt x="45228" y="77438"/>
                    </a:cubicBezTo>
                    <a:cubicBezTo>
                      <a:pt x="43423" y="73343"/>
                      <a:pt x="41618" y="69152"/>
                      <a:pt x="39717" y="64770"/>
                    </a:cubicBezTo>
                    <a:cubicBezTo>
                      <a:pt x="37817" y="60389"/>
                      <a:pt x="35916" y="56198"/>
                      <a:pt x="34111" y="52197"/>
                    </a:cubicBezTo>
                    <a:cubicBezTo>
                      <a:pt x="32211" y="48197"/>
                      <a:pt x="30500" y="44387"/>
                      <a:pt x="28885" y="40862"/>
                    </a:cubicBezTo>
                    <a:cubicBezTo>
                      <a:pt x="27270" y="37338"/>
                      <a:pt x="25845" y="34385"/>
                      <a:pt x="24609" y="31909"/>
                    </a:cubicBezTo>
                    <a:cubicBezTo>
                      <a:pt x="23374" y="44958"/>
                      <a:pt x="22519" y="58483"/>
                      <a:pt x="21854" y="72485"/>
                    </a:cubicBezTo>
                    <a:cubicBezTo>
                      <a:pt x="21284" y="86392"/>
                      <a:pt x="20714" y="100013"/>
                      <a:pt x="20239" y="113157"/>
                    </a:cubicBezTo>
                    <a:lnTo>
                      <a:pt x="0" y="113157"/>
                    </a:lnTo>
                    <a:cubicBezTo>
                      <a:pt x="475" y="103823"/>
                      <a:pt x="950" y="94107"/>
                      <a:pt x="1615" y="84106"/>
                    </a:cubicBezTo>
                    <a:cubicBezTo>
                      <a:pt x="2185" y="74105"/>
                      <a:pt x="2850" y="64198"/>
                      <a:pt x="3611" y="54293"/>
                    </a:cubicBezTo>
                    <a:cubicBezTo>
                      <a:pt x="4276" y="44387"/>
                      <a:pt x="5131" y="34862"/>
                      <a:pt x="5986" y="25622"/>
                    </a:cubicBezTo>
                    <a:cubicBezTo>
                      <a:pt x="6841" y="16383"/>
                      <a:pt x="7791" y="7810"/>
                      <a:pt x="8837" y="0"/>
                    </a:cubicBezTo>
                    <a:lnTo>
                      <a:pt x="27745" y="0"/>
                    </a:lnTo>
                    <a:close/>
                  </a:path>
                </a:pathLst>
              </a:custGeom>
              <a:solidFill>
                <a:srgbClr val="7F8385"/>
              </a:solidFill>
              <a:ln w="9502" cap="flat">
                <a:noFill/>
                <a:prstDash val="solid"/>
                <a:miter/>
              </a:ln>
            </p:spPr>
            <p:txBody>
              <a:bodyPr rtlCol="0" anchor="ctr"/>
              <a:lstStyle/>
              <a:p>
                <a:endParaRPr lang="x-none"/>
              </a:p>
            </p:txBody>
          </p:sp>
          <p:sp>
            <p:nvSpPr>
              <p:cNvPr id="39" name="Freeform 38">
                <a:extLst>
                  <a:ext uri="{FF2B5EF4-FFF2-40B4-BE49-F238E27FC236}">
                    <a16:creationId xmlns:a16="http://schemas.microsoft.com/office/drawing/2014/main" id="{B2097B1A-F46F-2944-AD26-B7F5E9294002}"/>
                  </a:ext>
                </a:extLst>
              </p:cNvPr>
              <p:cNvSpPr/>
              <p:nvPr/>
            </p:nvSpPr>
            <p:spPr>
              <a:xfrm>
                <a:off x="6969397" y="2709672"/>
                <a:ext cx="82759" cy="114299"/>
              </a:xfrm>
              <a:custGeom>
                <a:avLst/>
                <a:gdLst>
                  <a:gd name="connsiteX0" fmla="*/ 31926 w 82759"/>
                  <a:gd name="connsiteY0" fmla="*/ 0 h 114299"/>
                  <a:gd name="connsiteX1" fmla="*/ 69647 w 82759"/>
                  <a:gd name="connsiteY1" fmla="*/ 8953 h 114299"/>
                  <a:gd name="connsiteX2" fmla="*/ 82760 w 82759"/>
                  <a:gd name="connsiteY2" fmla="*/ 37052 h 114299"/>
                  <a:gd name="connsiteX3" fmla="*/ 79244 w 82759"/>
                  <a:gd name="connsiteY3" fmla="*/ 54102 h 114299"/>
                  <a:gd name="connsiteX4" fmla="*/ 69077 w 82759"/>
                  <a:gd name="connsiteY4" fmla="*/ 65722 h 114299"/>
                  <a:gd name="connsiteX5" fmla="*/ 52829 w 82759"/>
                  <a:gd name="connsiteY5" fmla="*/ 72295 h 114299"/>
                  <a:gd name="connsiteX6" fmla="*/ 30785 w 82759"/>
                  <a:gd name="connsiteY6" fmla="*/ 74390 h 114299"/>
                  <a:gd name="connsiteX7" fmla="*/ 20523 w 82759"/>
                  <a:gd name="connsiteY7" fmla="*/ 74390 h 114299"/>
                  <a:gd name="connsiteX8" fmla="*/ 20523 w 82759"/>
                  <a:gd name="connsiteY8" fmla="*/ 114300 h 114299"/>
                  <a:gd name="connsiteX9" fmla="*/ 0 w 82759"/>
                  <a:gd name="connsiteY9" fmla="*/ 114300 h 114299"/>
                  <a:gd name="connsiteX10" fmla="*/ 0 w 82759"/>
                  <a:gd name="connsiteY10" fmla="*/ 2667 h 114299"/>
                  <a:gd name="connsiteX11" fmla="*/ 15868 w 82759"/>
                  <a:gd name="connsiteY11" fmla="*/ 476 h 114299"/>
                  <a:gd name="connsiteX12" fmla="*/ 31926 w 82759"/>
                  <a:gd name="connsiteY12" fmla="*/ 0 h 114299"/>
                  <a:gd name="connsiteX13" fmla="*/ 33446 w 82759"/>
                  <a:gd name="connsiteY13" fmla="*/ 17812 h 114299"/>
                  <a:gd name="connsiteX14" fmla="*/ 20619 w 82759"/>
                  <a:gd name="connsiteY14" fmla="*/ 18288 h 114299"/>
                  <a:gd name="connsiteX15" fmla="*/ 20619 w 82759"/>
                  <a:gd name="connsiteY15" fmla="*/ 56864 h 114299"/>
                  <a:gd name="connsiteX16" fmla="*/ 30596 w 82759"/>
                  <a:gd name="connsiteY16" fmla="*/ 56864 h 114299"/>
                  <a:gd name="connsiteX17" fmla="*/ 53400 w 82759"/>
                  <a:gd name="connsiteY17" fmla="*/ 52673 h 114299"/>
                  <a:gd name="connsiteX18" fmla="*/ 61381 w 82759"/>
                  <a:gd name="connsiteY18" fmla="*/ 36862 h 114299"/>
                  <a:gd name="connsiteX19" fmla="*/ 59291 w 82759"/>
                  <a:gd name="connsiteY19" fmla="*/ 27527 h 114299"/>
                  <a:gd name="connsiteX20" fmla="*/ 53400 w 82759"/>
                  <a:gd name="connsiteY20" fmla="*/ 21622 h 114299"/>
                  <a:gd name="connsiteX21" fmla="*/ 44563 w 82759"/>
                  <a:gd name="connsiteY21" fmla="*/ 18574 h 114299"/>
                  <a:gd name="connsiteX22" fmla="*/ 33446 w 82759"/>
                  <a:gd name="connsiteY22" fmla="*/ 17812 h 114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2759" h="114299">
                    <a:moveTo>
                      <a:pt x="31926" y="0"/>
                    </a:moveTo>
                    <a:cubicBezTo>
                      <a:pt x="48364" y="0"/>
                      <a:pt x="60906" y="2953"/>
                      <a:pt x="69647" y="8953"/>
                    </a:cubicBezTo>
                    <a:cubicBezTo>
                      <a:pt x="78389" y="14954"/>
                      <a:pt x="82760" y="24289"/>
                      <a:pt x="82760" y="37052"/>
                    </a:cubicBezTo>
                    <a:cubicBezTo>
                      <a:pt x="82760" y="43720"/>
                      <a:pt x="81620" y="49435"/>
                      <a:pt x="79244" y="54102"/>
                    </a:cubicBezTo>
                    <a:cubicBezTo>
                      <a:pt x="76964" y="58865"/>
                      <a:pt x="73543" y="62674"/>
                      <a:pt x="69077" y="65722"/>
                    </a:cubicBezTo>
                    <a:cubicBezTo>
                      <a:pt x="64612" y="68675"/>
                      <a:pt x="59195" y="70961"/>
                      <a:pt x="52829" y="72295"/>
                    </a:cubicBezTo>
                    <a:cubicBezTo>
                      <a:pt x="46463" y="73723"/>
                      <a:pt x="39052" y="74390"/>
                      <a:pt x="30785" y="74390"/>
                    </a:cubicBezTo>
                    <a:lnTo>
                      <a:pt x="20523" y="74390"/>
                    </a:lnTo>
                    <a:lnTo>
                      <a:pt x="20523" y="114300"/>
                    </a:lnTo>
                    <a:lnTo>
                      <a:pt x="0" y="114300"/>
                    </a:lnTo>
                    <a:lnTo>
                      <a:pt x="0" y="2667"/>
                    </a:lnTo>
                    <a:cubicBezTo>
                      <a:pt x="4751" y="1619"/>
                      <a:pt x="10072" y="857"/>
                      <a:pt x="15868" y="476"/>
                    </a:cubicBezTo>
                    <a:cubicBezTo>
                      <a:pt x="21759" y="190"/>
                      <a:pt x="27080" y="0"/>
                      <a:pt x="31926" y="0"/>
                    </a:cubicBezTo>
                    <a:close/>
                    <a:moveTo>
                      <a:pt x="33446" y="17812"/>
                    </a:moveTo>
                    <a:cubicBezTo>
                      <a:pt x="28220" y="17812"/>
                      <a:pt x="23944" y="18002"/>
                      <a:pt x="20619" y="18288"/>
                    </a:cubicBezTo>
                    <a:lnTo>
                      <a:pt x="20619" y="56864"/>
                    </a:lnTo>
                    <a:lnTo>
                      <a:pt x="30596" y="56864"/>
                    </a:lnTo>
                    <a:cubicBezTo>
                      <a:pt x="40477" y="56864"/>
                      <a:pt x="48079" y="55435"/>
                      <a:pt x="53400" y="52673"/>
                    </a:cubicBezTo>
                    <a:cubicBezTo>
                      <a:pt x="58721" y="49911"/>
                      <a:pt x="61381" y="44672"/>
                      <a:pt x="61381" y="36862"/>
                    </a:cubicBezTo>
                    <a:cubicBezTo>
                      <a:pt x="61381" y="33147"/>
                      <a:pt x="60716" y="30099"/>
                      <a:pt x="59291" y="27527"/>
                    </a:cubicBezTo>
                    <a:cubicBezTo>
                      <a:pt x="57865" y="25051"/>
                      <a:pt x="55870" y="23050"/>
                      <a:pt x="53400" y="21622"/>
                    </a:cubicBezTo>
                    <a:cubicBezTo>
                      <a:pt x="50929" y="20193"/>
                      <a:pt x="47984" y="19240"/>
                      <a:pt x="44563" y="18574"/>
                    </a:cubicBezTo>
                    <a:cubicBezTo>
                      <a:pt x="41047" y="18097"/>
                      <a:pt x="37342" y="17812"/>
                      <a:pt x="33446" y="17812"/>
                    </a:cubicBezTo>
                    <a:close/>
                  </a:path>
                </a:pathLst>
              </a:custGeom>
              <a:solidFill>
                <a:srgbClr val="7F8385"/>
              </a:solidFill>
              <a:ln w="9502" cap="flat">
                <a:noFill/>
                <a:prstDash val="solid"/>
                <a:miter/>
              </a:ln>
            </p:spPr>
            <p:txBody>
              <a:bodyPr rtlCol="0" anchor="ctr"/>
              <a:lstStyle/>
              <a:p>
                <a:endParaRPr lang="x-none"/>
              </a:p>
            </p:txBody>
          </p:sp>
          <p:sp>
            <p:nvSpPr>
              <p:cNvPr id="40" name="Freeform 39">
                <a:extLst>
                  <a:ext uri="{FF2B5EF4-FFF2-40B4-BE49-F238E27FC236}">
                    <a16:creationId xmlns:a16="http://schemas.microsoft.com/office/drawing/2014/main" id="{D39A6FAD-E87C-C74A-BC8B-72ED3EB2F46B}"/>
                  </a:ext>
                </a:extLst>
              </p:cNvPr>
              <p:cNvSpPr/>
              <p:nvPr/>
            </p:nvSpPr>
            <p:spPr>
              <a:xfrm>
                <a:off x="7070115" y="2710814"/>
                <a:ext cx="89126" cy="115728"/>
              </a:xfrm>
              <a:custGeom>
                <a:avLst/>
                <a:gdLst>
                  <a:gd name="connsiteX0" fmla="*/ 44278 w 89126"/>
                  <a:gd name="connsiteY0" fmla="*/ 115729 h 115728"/>
                  <a:gd name="connsiteX1" fmla="*/ 24419 w 89126"/>
                  <a:gd name="connsiteY1" fmla="*/ 112395 h 115728"/>
                  <a:gd name="connsiteX2" fmla="*/ 10642 w 89126"/>
                  <a:gd name="connsiteY2" fmla="*/ 102965 h 115728"/>
                  <a:gd name="connsiteX3" fmla="*/ 2566 w 89126"/>
                  <a:gd name="connsiteY3" fmla="*/ 88773 h 115728"/>
                  <a:gd name="connsiteX4" fmla="*/ 0 w 89126"/>
                  <a:gd name="connsiteY4" fmla="*/ 70771 h 115728"/>
                  <a:gd name="connsiteX5" fmla="*/ 0 w 89126"/>
                  <a:gd name="connsiteY5" fmla="*/ 0 h 115728"/>
                  <a:gd name="connsiteX6" fmla="*/ 20714 w 89126"/>
                  <a:gd name="connsiteY6" fmla="*/ 0 h 115728"/>
                  <a:gd name="connsiteX7" fmla="*/ 20714 w 89126"/>
                  <a:gd name="connsiteY7" fmla="*/ 68771 h 115728"/>
                  <a:gd name="connsiteX8" fmla="*/ 22424 w 89126"/>
                  <a:gd name="connsiteY8" fmla="*/ 81915 h 115728"/>
                  <a:gd name="connsiteX9" fmla="*/ 27270 w 89126"/>
                  <a:gd name="connsiteY9" fmla="*/ 90773 h 115728"/>
                  <a:gd name="connsiteX10" fmla="*/ 34776 w 89126"/>
                  <a:gd name="connsiteY10" fmla="*/ 95822 h 115728"/>
                  <a:gd name="connsiteX11" fmla="*/ 44468 w 89126"/>
                  <a:gd name="connsiteY11" fmla="*/ 97441 h 115728"/>
                  <a:gd name="connsiteX12" fmla="*/ 54255 w 89126"/>
                  <a:gd name="connsiteY12" fmla="*/ 95822 h 115728"/>
                  <a:gd name="connsiteX13" fmla="*/ 61856 w 89126"/>
                  <a:gd name="connsiteY13" fmla="*/ 90773 h 115728"/>
                  <a:gd name="connsiteX14" fmla="*/ 66702 w 89126"/>
                  <a:gd name="connsiteY14" fmla="*/ 81915 h 115728"/>
                  <a:gd name="connsiteX15" fmla="*/ 68412 w 89126"/>
                  <a:gd name="connsiteY15" fmla="*/ 68771 h 115728"/>
                  <a:gd name="connsiteX16" fmla="*/ 68412 w 89126"/>
                  <a:gd name="connsiteY16" fmla="*/ 0 h 115728"/>
                  <a:gd name="connsiteX17" fmla="*/ 89126 w 89126"/>
                  <a:gd name="connsiteY17" fmla="*/ 0 h 115728"/>
                  <a:gd name="connsiteX18" fmla="*/ 89126 w 89126"/>
                  <a:gd name="connsiteY18" fmla="*/ 70771 h 115728"/>
                  <a:gd name="connsiteX19" fmla="*/ 86466 w 89126"/>
                  <a:gd name="connsiteY19" fmla="*/ 88773 h 115728"/>
                  <a:gd name="connsiteX20" fmla="*/ 78294 w 89126"/>
                  <a:gd name="connsiteY20" fmla="*/ 102965 h 115728"/>
                  <a:gd name="connsiteX21" fmla="*/ 64327 w 89126"/>
                  <a:gd name="connsiteY21" fmla="*/ 112395 h 115728"/>
                  <a:gd name="connsiteX22" fmla="*/ 44278 w 89126"/>
                  <a:gd name="connsiteY22" fmla="*/ 115729 h 11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126" h="115728">
                    <a:moveTo>
                      <a:pt x="44278" y="115729"/>
                    </a:moveTo>
                    <a:cubicBezTo>
                      <a:pt x="36582" y="115729"/>
                      <a:pt x="29931" y="114586"/>
                      <a:pt x="24419" y="112395"/>
                    </a:cubicBezTo>
                    <a:cubicBezTo>
                      <a:pt x="18909" y="110204"/>
                      <a:pt x="14253" y="107061"/>
                      <a:pt x="10642" y="102965"/>
                    </a:cubicBezTo>
                    <a:cubicBezTo>
                      <a:pt x="7031" y="98965"/>
                      <a:pt x="4276" y="94202"/>
                      <a:pt x="2566" y="88773"/>
                    </a:cubicBezTo>
                    <a:cubicBezTo>
                      <a:pt x="855" y="83344"/>
                      <a:pt x="0" y="77343"/>
                      <a:pt x="0" y="70771"/>
                    </a:cubicBezTo>
                    <a:lnTo>
                      <a:pt x="0" y="0"/>
                    </a:lnTo>
                    <a:lnTo>
                      <a:pt x="20714" y="0"/>
                    </a:lnTo>
                    <a:lnTo>
                      <a:pt x="20714" y="68771"/>
                    </a:lnTo>
                    <a:cubicBezTo>
                      <a:pt x="20714" y="73914"/>
                      <a:pt x="21284" y="78296"/>
                      <a:pt x="22424" y="81915"/>
                    </a:cubicBezTo>
                    <a:cubicBezTo>
                      <a:pt x="23564" y="85535"/>
                      <a:pt x="25180" y="88487"/>
                      <a:pt x="27270" y="90773"/>
                    </a:cubicBezTo>
                    <a:cubicBezTo>
                      <a:pt x="29360" y="93059"/>
                      <a:pt x="31831" y="94774"/>
                      <a:pt x="34776" y="95822"/>
                    </a:cubicBezTo>
                    <a:cubicBezTo>
                      <a:pt x="37627" y="96869"/>
                      <a:pt x="40858" y="97441"/>
                      <a:pt x="44468" y="97441"/>
                    </a:cubicBezTo>
                    <a:cubicBezTo>
                      <a:pt x="48079" y="97441"/>
                      <a:pt x="51309" y="96869"/>
                      <a:pt x="54255" y="95822"/>
                    </a:cubicBezTo>
                    <a:cubicBezTo>
                      <a:pt x="57200" y="94774"/>
                      <a:pt x="59671" y="93059"/>
                      <a:pt x="61856" y="90773"/>
                    </a:cubicBezTo>
                    <a:cubicBezTo>
                      <a:pt x="63947" y="88487"/>
                      <a:pt x="65562" y="85535"/>
                      <a:pt x="66702" y="81915"/>
                    </a:cubicBezTo>
                    <a:cubicBezTo>
                      <a:pt x="67842" y="78296"/>
                      <a:pt x="68412" y="73914"/>
                      <a:pt x="68412" y="68771"/>
                    </a:cubicBezTo>
                    <a:lnTo>
                      <a:pt x="68412" y="0"/>
                    </a:lnTo>
                    <a:lnTo>
                      <a:pt x="89126" y="0"/>
                    </a:lnTo>
                    <a:lnTo>
                      <a:pt x="89126" y="70771"/>
                    </a:lnTo>
                    <a:cubicBezTo>
                      <a:pt x="89126" y="77343"/>
                      <a:pt x="88271" y="83344"/>
                      <a:pt x="86466" y="88773"/>
                    </a:cubicBezTo>
                    <a:cubicBezTo>
                      <a:pt x="84660" y="94202"/>
                      <a:pt x="82000" y="98965"/>
                      <a:pt x="78294" y="102965"/>
                    </a:cubicBezTo>
                    <a:cubicBezTo>
                      <a:pt x="74684" y="106966"/>
                      <a:pt x="70028" y="110109"/>
                      <a:pt x="64327" y="112395"/>
                    </a:cubicBezTo>
                    <a:cubicBezTo>
                      <a:pt x="58721" y="114586"/>
                      <a:pt x="52069" y="115729"/>
                      <a:pt x="44278" y="115729"/>
                    </a:cubicBezTo>
                    <a:close/>
                  </a:path>
                </a:pathLst>
              </a:custGeom>
              <a:solidFill>
                <a:srgbClr val="7F8385"/>
              </a:solidFill>
              <a:ln w="9502" cap="flat">
                <a:noFill/>
                <a:prstDash val="solid"/>
                <a:miter/>
              </a:ln>
            </p:spPr>
            <p:txBody>
              <a:bodyPr rtlCol="0" anchor="ctr"/>
              <a:lstStyle/>
              <a:p>
                <a:endParaRPr lang="x-none"/>
              </a:p>
            </p:txBody>
          </p:sp>
          <p:sp>
            <p:nvSpPr>
              <p:cNvPr id="41" name="Freeform 40">
                <a:extLst>
                  <a:ext uri="{FF2B5EF4-FFF2-40B4-BE49-F238E27FC236}">
                    <a16:creationId xmlns:a16="http://schemas.microsoft.com/office/drawing/2014/main" id="{5C64FF9E-5D89-FD42-9DA9-54028DC2F411}"/>
                  </a:ext>
                </a:extLst>
              </p:cNvPr>
              <p:cNvSpPr/>
              <p:nvPr/>
            </p:nvSpPr>
            <p:spPr>
              <a:xfrm>
                <a:off x="7174064" y="2710814"/>
                <a:ext cx="90076" cy="113252"/>
              </a:xfrm>
              <a:custGeom>
                <a:avLst/>
                <a:gdLst>
                  <a:gd name="connsiteX0" fmla="*/ 90076 w 90076"/>
                  <a:gd name="connsiteY0" fmla="*/ 0 h 113252"/>
                  <a:gd name="connsiteX1" fmla="*/ 90076 w 90076"/>
                  <a:gd name="connsiteY1" fmla="*/ 17812 h 113252"/>
                  <a:gd name="connsiteX2" fmla="*/ 55395 w 90076"/>
                  <a:gd name="connsiteY2" fmla="*/ 17812 h 113252"/>
                  <a:gd name="connsiteX3" fmla="*/ 55395 w 90076"/>
                  <a:gd name="connsiteY3" fmla="*/ 113252 h 113252"/>
                  <a:gd name="connsiteX4" fmla="*/ 34681 w 90076"/>
                  <a:gd name="connsiteY4" fmla="*/ 113252 h 113252"/>
                  <a:gd name="connsiteX5" fmla="*/ 34681 w 90076"/>
                  <a:gd name="connsiteY5" fmla="*/ 17812 h 113252"/>
                  <a:gd name="connsiteX6" fmla="*/ 0 w 90076"/>
                  <a:gd name="connsiteY6" fmla="*/ 17812 h 113252"/>
                  <a:gd name="connsiteX7" fmla="*/ 0 w 90076"/>
                  <a:gd name="connsiteY7" fmla="*/ 0 h 113252"/>
                  <a:gd name="connsiteX8" fmla="*/ 90076 w 90076"/>
                  <a:gd name="connsiteY8" fmla="*/ 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076" h="113252">
                    <a:moveTo>
                      <a:pt x="90076" y="0"/>
                    </a:moveTo>
                    <a:lnTo>
                      <a:pt x="90076" y="17812"/>
                    </a:lnTo>
                    <a:lnTo>
                      <a:pt x="55395" y="17812"/>
                    </a:lnTo>
                    <a:lnTo>
                      <a:pt x="55395" y="113252"/>
                    </a:lnTo>
                    <a:lnTo>
                      <a:pt x="34681" y="113252"/>
                    </a:lnTo>
                    <a:lnTo>
                      <a:pt x="34681" y="17812"/>
                    </a:lnTo>
                    <a:lnTo>
                      <a:pt x="0" y="17812"/>
                    </a:lnTo>
                    <a:lnTo>
                      <a:pt x="0" y="0"/>
                    </a:lnTo>
                    <a:lnTo>
                      <a:pt x="90076" y="0"/>
                    </a:lnTo>
                    <a:close/>
                  </a:path>
                </a:pathLst>
              </a:custGeom>
              <a:solidFill>
                <a:srgbClr val="7F8385"/>
              </a:solidFill>
              <a:ln w="9502" cap="flat">
                <a:noFill/>
                <a:prstDash val="solid"/>
                <a:miter/>
              </a:ln>
            </p:spPr>
            <p:txBody>
              <a:bodyPr rtlCol="0" anchor="ctr"/>
              <a:lstStyle/>
              <a:p>
                <a:endParaRPr lang="x-none"/>
              </a:p>
            </p:txBody>
          </p:sp>
          <p:sp>
            <p:nvSpPr>
              <p:cNvPr id="42" name="Freeform 41">
                <a:extLst>
                  <a:ext uri="{FF2B5EF4-FFF2-40B4-BE49-F238E27FC236}">
                    <a16:creationId xmlns:a16="http://schemas.microsoft.com/office/drawing/2014/main" id="{56523AC9-30B4-5D41-A74C-E7D6D3196E63}"/>
                  </a:ext>
                </a:extLst>
              </p:cNvPr>
              <p:cNvSpPr/>
              <p:nvPr/>
            </p:nvSpPr>
            <p:spPr>
              <a:xfrm>
                <a:off x="7279818" y="2710814"/>
                <a:ext cx="20523" cy="113252"/>
              </a:xfrm>
              <a:custGeom>
                <a:avLst/>
                <a:gdLst>
                  <a:gd name="connsiteX0" fmla="*/ 0 w 20523"/>
                  <a:gd name="connsiteY0" fmla="*/ 0 h 113252"/>
                  <a:gd name="connsiteX1" fmla="*/ 20524 w 20523"/>
                  <a:gd name="connsiteY1" fmla="*/ 0 h 113252"/>
                  <a:gd name="connsiteX2" fmla="*/ 20524 w 20523"/>
                  <a:gd name="connsiteY2" fmla="*/ 113252 h 113252"/>
                  <a:gd name="connsiteX3" fmla="*/ 0 w 20523"/>
                  <a:gd name="connsiteY3" fmla="*/ 113252 h 113252"/>
                  <a:gd name="connsiteX4" fmla="*/ 0 w 20523"/>
                  <a:gd name="connsiteY4" fmla="*/ 0 h 113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23" h="113252">
                    <a:moveTo>
                      <a:pt x="0" y="0"/>
                    </a:moveTo>
                    <a:lnTo>
                      <a:pt x="20524" y="0"/>
                    </a:lnTo>
                    <a:lnTo>
                      <a:pt x="20524" y="113252"/>
                    </a:lnTo>
                    <a:lnTo>
                      <a:pt x="0" y="113252"/>
                    </a:lnTo>
                    <a:lnTo>
                      <a:pt x="0" y="0"/>
                    </a:lnTo>
                    <a:close/>
                  </a:path>
                </a:pathLst>
              </a:custGeom>
              <a:solidFill>
                <a:srgbClr val="7F8385"/>
              </a:solidFill>
              <a:ln w="9502" cap="flat">
                <a:noFill/>
                <a:prstDash val="solid"/>
                <a:miter/>
              </a:ln>
            </p:spPr>
            <p:txBody>
              <a:bodyPr rtlCol="0" anchor="ctr"/>
              <a:lstStyle/>
              <a:p>
                <a:endParaRPr lang="x-none"/>
              </a:p>
            </p:txBody>
          </p:sp>
          <p:sp>
            <p:nvSpPr>
              <p:cNvPr id="43" name="Freeform 42">
                <a:extLst>
                  <a:ext uri="{FF2B5EF4-FFF2-40B4-BE49-F238E27FC236}">
                    <a16:creationId xmlns:a16="http://schemas.microsoft.com/office/drawing/2014/main" id="{FC6CCBB7-3492-3049-A502-FDB6F319D1DD}"/>
                  </a:ext>
                </a:extLst>
              </p:cNvPr>
              <p:cNvSpPr/>
              <p:nvPr/>
            </p:nvSpPr>
            <p:spPr>
              <a:xfrm>
                <a:off x="7327421" y="2710814"/>
                <a:ext cx="93496" cy="113347"/>
              </a:xfrm>
              <a:custGeom>
                <a:avLst/>
                <a:gdLst>
                  <a:gd name="connsiteX0" fmla="*/ 76109 w 93496"/>
                  <a:gd name="connsiteY0" fmla="*/ 113252 h 113347"/>
                  <a:gd name="connsiteX1" fmla="*/ 63756 w 93496"/>
                  <a:gd name="connsiteY1" fmla="*/ 93250 h 113347"/>
                  <a:gd name="connsiteX2" fmla="*/ 49599 w 93496"/>
                  <a:gd name="connsiteY2" fmla="*/ 71723 h 113347"/>
                  <a:gd name="connsiteX3" fmla="*/ 34681 w 93496"/>
                  <a:gd name="connsiteY3" fmla="*/ 50673 h 113347"/>
                  <a:gd name="connsiteX4" fmla="*/ 20239 w 93496"/>
                  <a:gd name="connsiteY4" fmla="*/ 32290 h 113347"/>
                  <a:gd name="connsiteX5" fmla="*/ 20239 w 93496"/>
                  <a:gd name="connsiteY5" fmla="*/ 113348 h 113347"/>
                  <a:gd name="connsiteX6" fmla="*/ 0 w 93496"/>
                  <a:gd name="connsiteY6" fmla="*/ 113348 h 113347"/>
                  <a:gd name="connsiteX7" fmla="*/ 0 w 93496"/>
                  <a:gd name="connsiteY7" fmla="*/ 0 h 113347"/>
                  <a:gd name="connsiteX8" fmla="*/ 16818 w 93496"/>
                  <a:gd name="connsiteY8" fmla="*/ 0 h 113347"/>
                  <a:gd name="connsiteX9" fmla="*/ 30785 w 93496"/>
                  <a:gd name="connsiteY9" fmla="*/ 16288 h 113347"/>
                  <a:gd name="connsiteX10" fmla="*/ 45893 w 93496"/>
                  <a:gd name="connsiteY10" fmla="*/ 35814 h 113347"/>
                  <a:gd name="connsiteX11" fmla="*/ 60526 w 93496"/>
                  <a:gd name="connsiteY11" fmla="*/ 56198 h 113347"/>
                  <a:gd name="connsiteX12" fmla="*/ 73163 w 93496"/>
                  <a:gd name="connsiteY12" fmla="*/ 75248 h 113347"/>
                  <a:gd name="connsiteX13" fmla="*/ 73163 w 93496"/>
                  <a:gd name="connsiteY13" fmla="*/ 95 h 113347"/>
                  <a:gd name="connsiteX14" fmla="*/ 93497 w 93496"/>
                  <a:gd name="connsiteY14" fmla="*/ 95 h 113347"/>
                  <a:gd name="connsiteX15" fmla="*/ 93497 w 93496"/>
                  <a:gd name="connsiteY15" fmla="*/ 113348 h 113347"/>
                  <a:gd name="connsiteX16" fmla="*/ 76109 w 93496"/>
                  <a:gd name="connsiteY16" fmla="*/ 113348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496" h="113347">
                    <a:moveTo>
                      <a:pt x="76109" y="113252"/>
                    </a:moveTo>
                    <a:cubicBezTo>
                      <a:pt x="72403" y="107061"/>
                      <a:pt x="68317" y="100394"/>
                      <a:pt x="63756" y="93250"/>
                    </a:cubicBezTo>
                    <a:cubicBezTo>
                      <a:pt x="59195" y="86106"/>
                      <a:pt x="54445" y="78962"/>
                      <a:pt x="49599" y="71723"/>
                    </a:cubicBezTo>
                    <a:cubicBezTo>
                      <a:pt x="44753" y="64484"/>
                      <a:pt x="39717" y="57436"/>
                      <a:pt x="34681" y="50673"/>
                    </a:cubicBezTo>
                    <a:cubicBezTo>
                      <a:pt x="29645" y="43910"/>
                      <a:pt x="24799" y="37719"/>
                      <a:pt x="20239" y="32290"/>
                    </a:cubicBezTo>
                    <a:lnTo>
                      <a:pt x="20239" y="113348"/>
                    </a:lnTo>
                    <a:lnTo>
                      <a:pt x="0" y="113348"/>
                    </a:lnTo>
                    <a:lnTo>
                      <a:pt x="0" y="0"/>
                    </a:lnTo>
                    <a:lnTo>
                      <a:pt x="16818" y="0"/>
                    </a:lnTo>
                    <a:cubicBezTo>
                      <a:pt x="21189" y="4572"/>
                      <a:pt x="25845" y="10001"/>
                      <a:pt x="30785" y="16288"/>
                    </a:cubicBezTo>
                    <a:cubicBezTo>
                      <a:pt x="35821" y="22574"/>
                      <a:pt x="40857" y="29051"/>
                      <a:pt x="45893" y="35814"/>
                    </a:cubicBezTo>
                    <a:cubicBezTo>
                      <a:pt x="50929" y="42577"/>
                      <a:pt x="55870" y="49340"/>
                      <a:pt x="60526" y="56198"/>
                    </a:cubicBezTo>
                    <a:cubicBezTo>
                      <a:pt x="65277" y="62960"/>
                      <a:pt x="69457" y="69342"/>
                      <a:pt x="73163" y="75248"/>
                    </a:cubicBezTo>
                    <a:lnTo>
                      <a:pt x="73163" y="95"/>
                    </a:lnTo>
                    <a:lnTo>
                      <a:pt x="93497" y="95"/>
                    </a:lnTo>
                    <a:lnTo>
                      <a:pt x="93497" y="113348"/>
                    </a:lnTo>
                    <a:lnTo>
                      <a:pt x="76109" y="113348"/>
                    </a:lnTo>
                    <a:close/>
                  </a:path>
                </a:pathLst>
              </a:custGeom>
              <a:solidFill>
                <a:srgbClr val="7F8385"/>
              </a:solidFill>
              <a:ln w="9502" cap="flat">
                <a:noFill/>
                <a:prstDash val="solid"/>
                <a:miter/>
              </a:ln>
            </p:spPr>
            <p:txBody>
              <a:bodyPr rtlCol="0" anchor="ctr"/>
              <a:lstStyle/>
              <a:p>
                <a:endParaRPr lang="x-none"/>
              </a:p>
            </p:txBody>
          </p:sp>
          <p:sp>
            <p:nvSpPr>
              <p:cNvPr id="44" name="Freeform 43">
                <a:extLst>
                  <a:ext uri="{FF2B5EF4-FFF2-40B4-BE49-F238E27FC236}">
                    <a16:creationId xmlns:a16="http://schemas.microsoft.com/office/drawing/2014/main" id="{79B6E6B0-230D-3640-9C98-E469B62F92C9}"/>
                  </a:ext>
                </a:extLst>
              </p:cNvPr>
              <p:cNvSpPr/>
              <p:nvPr/>
            </p:nvSpPr>
            <p:spPr>
              <a:xfrm>
                <a:off x="7443437" y="2708243"/>
                <a:ext cx="92071" cy="118109"/>
              </a:xfrm>
              <a:custGeom>
                <a:avLst/>
                <a:gdLst>
                  <a:gd name="connsiteX0" fmla="*/ 57295 w 92071"/>
                  <a:gd name="connsiteY0" fmla="*/ 18098 h 118109"/>
                  <a:gd name="connsiteX1" fmla="*/ 30691 w 92071"/>
                  <a:gd name="connsiteY1" fmla="*/ 28956 h 118109"/>
                  <a:gd name="connsiteX2" fmla="*/ 21474 w 92071"/>
                  <a:gd name="connsiteY2" fmla="*/ 59055 h 118109"/>
                  <a:gd name="connsiteX3" fmla="*/ 23659 w 92071"/>
                  <a:gd name="connsiteY3" fmla="*/ 75819 h 118109"/>
                  <a:gd name="connsiteX4" fmla="*/ 30215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2 w 92071"/>
                  <a:gd name="connsiteY10" fmla="*/ 58102 h 118109"/>
                  <a:gd name="connsiteX11" fmla="*/ 92072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1" y="28956"/>
                    </a:cubicBezTo>
                    <a:cubicBezTo>
                      <a:pt x="24515" y="36195"/>
                      <a:pt x="21474" y="46196"/>
                      <a:pt x="21474" y="59055"/>
                    </a:cubicBezTo>
                    <a:cubicBezTo>
                      <a:pt x="21474" y="65151"/>
                      <a:pt x="22234" y="70771"/>
                      <a:pt x="23659" y="75819"/>
                    </a:cubicBezTo>
                    <a:cubicBezTo>
                      <a:pt x="25085" y="80867"/>
                      <a:pt x="27270" y="85249"/>
                      <a:pt x="30215" y="88773"/>
                    </a:cubicBezTo>
                    <a:cubicBezTo>
                      <a:pt x="33066" y="92392"/>
                      <a:pt x="36677" y="95155"/>
                      <a:pt x="40952" y="97155"/>
                    </a:cubicBezTo>
                    <a:cubicBezTo>
                      <a:pt x="45228" y="99155"/>
                      <a:pt x="50264" y="100203"/>
                      <a:pt x="56060" y="100203"/>
                    </a:cubicBezTo>
                    <a:cubicBezTo>
                      <a:pt x="59671" y="100203"/>
                      <a:pt x="62711" y="100108"/>
                      <a:pt x="65372" y="99822"/>
                    </a:cubicBezTo>
                    <a:cubicBezTo>
                      <a:pt x="68032" y="99536"/>
                      <a:pt x="70028" y="99155"/>
                      <a:pt x="71548" y="98774"/>
                    </a:cubicBezTo>
                    <a:lnTo>
                      <a:pt x="71548" y="58102"/>
                    </a:lnTo>
                    <a:lnTo>
                      <a:pt x="92072" y="58102"/>
                    </a:lnTo>
                    <a:lnTo>
                      <a:pt x="92072"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9" y="107823"/>
                      <a:pt x="14918" y="102775"/>
                    </a:cubicBezTo>
                    <a:cubicBezTo>
                      <a:pt x="10167" y="97822"/>
                      <a:pt x="6556" y="91630"/>
                      <a:pt x="3896" y="84296"/>
                    </a:cubicBezTo>
                    <a:cubicBezTo>
                      <a:pt x="1330"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grpSp>
            <p:nvGrpSpPr>
              <p:cNvPr id="45" name="Graphic 2">
                <a:extLst>
                  <a:ext uri="{FF2B5EF4-FFF2-40B4-BE49-F238E27FC236}">
                    <a16:creationId xmlns:a16="http://schemas.microsoft.com/office/drawing/2014/main" id="{72D2DE82-4D0F-3848-832E-E3B76C114BB6}"/>
                  </a:ext>
                </a:extLst>
              </p:cNvPr>
              <p:cNvGrpSpPr/>
              <p:nvPr/>
            </p:nvGrpSpPr>
            <p:grpSpPr>
              <a:xfrm>
                <a:off x="5406365" y="2226659"/>
                <a:ext cx="2129143" cy="281273"/>
                <a:chOff x="5406365" y="2226659"/>
                <a:chExt cx="2129143" cy="281273"/>
              </a:xfrm>
            </p:grpSpPr>
            <p:sp>
              <p:nvSpPr>
                <p:cNvPr id="47" name="Freeform 46">
                  <a:extLst>
                    <a:ext uri="{FF2B5EF4-FFF2-40B4-BE49-F238E27FC236}">
                      <a16:creationId xmlns:a16="http://schemas.microsoft.com/office/drawing/2014/main" id="{C4FBD847-00BE-9547-AF6A-1248BB15BFF3}"/>
                    </a:ext>
                  </a:extLst>
                </p:cNvPr>
                <p:cNvSpPr/>
                <p:nvPr/>
              </p:nvSpPr>
              <p:spPr>
                <a:xfrm>
                  <a:off x="5406365" y="2226659"/>
                  <a:ext cx="435558" cy="281273"/>
                </a:xfrm>
                <a:custGeom>
                  <a:avLst/>
                  <a:gdLst>
                    <a:gd name="connsiteX0" fmla="*/ 264623 w 435558"/>
                    <a:gd name="connsiteY0" fmla="*/ 0 h 281273"/>
                    <a:gd name="connsiteX1" fmla="*/ 259207 w 435558"/>
                    <a:gd name="connsiteY1" fmla="*/ 0 h 281273"/>
                    <a:gd name="connsiteX2" fmla="*/ 170936 w 435558"/>
                    <a:gd name="connsiteY2" fmla="*/ 0 h 281273"/>
                    <a:gd name="connsiteX3" fmla="*/ 0 w 435558"/>
                    <a:gd name="connsiteY3" fmla="*/ 281273 h 281273"/>
                    <a:gd name="connsiteX4" fmla="*/ 102143 w 435558"/>
                    <a:gd name="connsiteY4" fmla="*/ 281273 h 281273"/>
                    <a:gd name="connsiteX5" fmla="*/ 217874 w 435558"/>
                    <a:gd name="connsiteY5" fmla="*/ 77534 h 281273"/>
                    <a:gd name="connsiteX6" fmla="*/ 334175 w 435558"/>
                    <a:gd name="connsiteY6" fmla="*/ 281273 h 281273"/>
                    <a:gd name="connsiteX7" fmla="*/ 435558 w 435558"/>
                    <a:gd name="connsiteY7" fmla="*/ 281273 h 281273"/>
                    <a:gd name="connsiteX8" fmla="*/ 264623 w 435558"/>
                    <a:gd name="connsiteY8" fmla="*/ 0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558" h="281273">
                      <a:moveTo>
                        <a:pt x="264623" y="0"/>
                      </a:moveTo>
                      <a:lnTo>
                        <a:pt x="259207" y="0"/>
                      </a:lnTo>
                      <a:lnTo>
                        <a:pt x="170936" y="0"/>
                      </a:lnTo>
                      <a:lnTo>
                        <a:pt x="0" y="281273"/>
                      </a:lnTo>
                      <a:lnTo>
                        <a:pt x="102143" y="281273"/>
                      </a:lnTo>
                      <a:cubicBezTo>
                        <a:pt x="102143" y="281273"/>
                        <a:pt x="203242" y="103156"/>
                        <a:pt x="217874" y="77534"/>
                      </a:cubicBezTo>
                      <a:cubicBezTo>
                        <a:pt x="232507" y="103156"/>
                        <a:pt x="334175" y="281273"/>
                        <a:pt x="334175" y="281273"/>
                      </a:cubicBezTo>
                      <a:lnTo>
                        <a:pt x="435558" y="281273"/>
                      </a:lnTo>
                      <a:lnTo>
                        <a:pt x="264623" y="0"/>
                      </a:lnTo>
                      <a:close/>
                    </a:path>
                  </a:pathLst>
                </a:custGeom>
                <a:solidFill>
                  <a:srgbClr val="293133"/>
                </a:solidFill>
                <a:ln w="9502" cap="flat">
                  <a:noFill/>
                  <a:prstDash val="solid"/>
                  <a:miter/>
                </a:ln>
              </p:spPr>
              <p:txBody>
                <a:bodyPr rtlCol="0" anchor="ctr"/>
                <a:lstStyle/>
                <a:p>
                  <a:endParaRPr lang="x-none"/>
                </a:p>
              </p:txBody>
            </p:sp>
            <p:sp>
              <p:nvSpPr>
                <p:cNvPr id="48" name="Freeform 47">
                  <a:extLst>
                    <a:ext uri="{FF2B5EF4-FFF2-40B4-BE49-F238E27FC236}">
                      <a16:creationId xmlns:a16="http://schemas.microsoft.com/office/drawing/2014/main" id="{17E62526-E875-8A4A-9D85-D7FBFD8D13E7}"/>
                    </a:ext>
                  </a:extLst>
                </p:cNvPr>
                <p:cNvSpPr/>
                <p:nvPr/>
              </p:nvSpPr>
              <p:spPr>
                <a:xfrm>
                  <a:off x="5576921" y="2407062"/>
                  <a:ext cx="95112" cy="69246"/>
                </a:xfrm>
                <a:custGeom>
                  <a:avLst/>
                  <a:gdLst>
                    <a:gd name="connsiteX0" fmla="*/ 0 w 95112"/>
                    <a:gd name="connsiteY0" fmla="*/ 0 h 69246"/>
                    <a:gd name="connsiteX1" fmla="*/ 95112 w 95112"/>
                    <a:gd name="connsiteY1" fmla="*/ 0 h 69246"/>
                    <a:gd name="connsiteX2" fmla="*/ 47224 w 95112"/>
                    <a:gd name="connsiteY2" fmla="*/ 69247 h 69246"/>
                  </a:gdLst>
                  <a:ahLst/>
                  <a:cxnLst>
                    <a:cxn ang="0">
                      <a:pos x="connsiteX0" y="connsiteY0"/>
                    </a:cxn>
                    <a:cxn ang="0">
                      <a:pos x="connsiteX1" y="connsiteY1"/>
                    </a:cxn>
                    <a:cxn ang="0">
                      <a:pos x="connsiteX2" y="connsiteY2"/>
                    </a:cxn>
                  </a:cxnLst>
                  <a:rect l="l" t="t" r="r" b="b"/>
                  <a:pathLst>
                    <a:path w="95112" h="69246">
                      <a:moveTo>
                        <a:pt x="0" y="0"/>
                      </a:moveTo>
                      <a:lnTo>
                        <a:pt x="95112" y="0"/>
                      </a:lnTo>
                      <a:lnTo>
                        <a:pt x="47224" y="69247"/>
                      </a:lnTo>
                      <a:close/>
                    </a:path>
                  </a:pathLst>
                </a:custGeom>
                <a:solidFill>
                  <a:srgbClr val="7F8385"/>
                </a:solidFill>
                <a:ln w="9502" cap="flat">
                  <a:noFill/>
                  <a:prstDash val="solid"/>
                  <a:miter/>
                </a:ln>
              </p:spPr>
              <p:txBody>
                <a:bodyPr rtlCol="0" anchor="ctr"/>
                <a:lstStyle/>
                <a:p>
                  <a:endParaRPr lang="x-none"/>
                </a:p>
              </p:txBody>
            </p:sp>
            <p:sp>
              <p:nvSpPr>
                <p:cNvPr id="49" name="Freeform 48">
                  <a:extLst>
                    <a:ext uri="{FF2B5EF4-FFF2-40B4-BE49-F238E27FC236}">
                      <a16:creationId xmlns:a16="http://schemas.microsoft.com/office/drawing/2014/main" id="{6A2612CD-7D7E-A344-B0BE-61FFD0E10632}"/>
                    </a:ext>
                  </a:extLst>
                </p:cNvPr>
                <p:cNvSpPr/>
                <p:nvPr/>
              </p:nvSpPr>
              <p:spPr>
                <a:xfrm>
                  <a:off x="5877365" y="2226659"/>
                  <a:ext cx="363820" cy="281273"/>
                </a:xfrm>
                <a:custGeom>
                  <a:avLst/>
                  <a:gdLst>
                    <a:gd name="connsiteX0" fmla="*/ 167325 w 363820"/>
                    <a:gd name="connsiteY0" fmla="*/ 0 h 281273"/>
                    <a:gd name="connsiteX1" fmla="*/ 9692 w 363820"/>
                    <a:gd name="connsiteY1" fmla="*/ 0 h 281273"/>
                    <a:gd name="connsiteX2" fmla="*/ 0 w 363820"/>
                    <a:gd name="connsiteY2" fmla="*/ 0 h 281273"/>
                    <a:gd name="connsiteX3" fmla="*/ 0 w 363820"/>
                    <a:gd name="connsiteY3" fmla="*/ 281273 h 281273"/>
                    <a:gd name="connsiteX4" fmla="*/ 167420 w 363820"/>
                    <a:gd name="connsiteY4" fmla="*/ 281273 h 281273"/>
                    <a:gd name="connsiteX5" fmla="*/ 363820 w 363820"/>
                    <a:gd name="connsiteY5" fmla="*/ 140303 h 281273"/>
                    <a:gd name="connsiteX6" fmla="*/ 167325 w 363820"/>
                    <a:gd name="connsiteY6" fmla="*/ 0 h 281273"/>
                    <a:gd name="connsiteX7" fmla="*/ 93592 w 363820"/>
                    <a:gd name="connsiteY7" fmla="*/ 55245 h 281273"/>
                    <a:gd name="connsiteX8" fmla="*/ 136825 w 363820"/>
                    <a:gd name="connsiteY8" fmla="*/ 55245 h 281273"/>
                    <a:gd name="connsiteX9" fmla="*/ 266523 w 363820"/>
                    <a:gd name="connsiteY9" fmla="*/ 140303 h 281273"/>
                    <a:gd name="connsiteX10" fmla="*/ 136635 w 363820"/>
                    <a:gd name="connsiteY10" fmla="*/ 226028 h 281273"/>
                    <a:gd name="connsiteX11" fmla="*/ 93497 w 363820"/>
                    <a:gd name="connsiteY11" fmla="*/ 226028 h 281273"/>
                    <a:gd name="connsiteX12" fmla="*/ 93592 w 363820"/>
                    <a:gd name="connsiteY12" fmla="*/ 55245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820" h="281273">
                      <a:moveTo>
                        <a:pt x="167325" y="0"/>
                      </a:moveTo>
                      <a:lnTo>
                        <a:pt x="9692" y="0"/>
                      </a:lnTo>
                      <a:lnTo>
                        <a:pt x="0" y="0"/>
                      </a:lnTo>
                      <a:lnTo>
                        <a:pt x="0" y="281273"/>
                      </a:lnTo>
                      <a:lnTo>
                        <a:pt x="167420" y="281273"/>
                      </a:lnTo>
                      <a:cubicBezTo>
                        <a:pt x="329709" y="281273"/>
                        <a:pt x="363820" y="204597"/>
                        <a:pt x="363820" y="140303"/>
                      </a:cubicBezTo>
                      <a:cubicBezTo>
                        <a:pt x="363726" y="76295"/>
                        <a:pt x="329614" y="0"/>
                        <a:pt x="167325" y="0"/>
                      </a:cubicBezTo>
                      <a:close/>
                      <a:moveTo>
                        <a:pt x="93592" y="55245"/>
                      </a:moveTo>
                      <a:cubicBezTo>
                        <a:pt x="106514" y="55245"/>
                        <a:pt x="136825" y="55245"/>
                        <a:pt x="136825" y="55245"/>
                      </a:cubicBezTo>
                      <a:cubicBezTo>
                        <a:pt x="226996" y="56674"/>
                        <a:pt x="266523" y="65246"/>
                        <a:pt x="266523" y="140303"/>
                      </a:cubicBezTo>
                      <a:cubicBezTo>
                        <a:pt x="266523" y="216313"/>
                        <a:pt x="228991" y="224504"/>
                        <a:pt x="136635" y="226028"/>
                      </a:cubicBezTo>
                      <a:cubicBezTo>
                        <a:pt x="136445" y="226028"/>
                        <a:pt x="106419" y="226028"/>
                        <a:pt x="93497" y="226028"/>
                      </a:cubicBezTo>
                      <a:cubicBezTo>
                        <a:pt x="93592" y="209455"/>
                        <a:pt x="93592" y="71819"/>
                        <a:pt x="93592" y="55245"/>
                      </a:cubicBezTo>
                      <a:close/>
                    </a:path>
                  </a:pathLst>
                </a:custGeom>
                <a:solidFill>
                  <a:srgbClr val="293133"/>
                </a:solidFill>
                <a:ln w="9502" cap="flat">
                  <a:noFill/>
                  <a:prstDash val="solid"/>
                  <a:miter/>
                </a:ln>
              </p:spPr>
              <p:txBody>
                <a:bodyPr rtlCol="0" anchor="ctr"/>
                <a:lstStyle/>
                <a:p>
                  <a:endParaRPr lang="x-none"/>
                </a:p>
              </p:txBody>
            </p:sp>
            <p:sp>
              <p:nvSpPr>
                <p:cNvPr id="50" name="Freeform 49">
                  <a:extLst>
                    <a:ext uri="{FF2B5EF4-FFF2-40B4-BE49-F238E27FC236}">
                      <a16:creationId xmlns:a16="http://schemas.microsoft.com/office/drawing/2014/main" id="{DB7CB8AF-42AA-0B49-AF9B-C50686F9CE11}"/>
                    </a:ext>
                  </a:extLst>
                </p:cNvPr>
                <p:cNvSpPr/>
                <p:nvPr/>
              </p:nvSpPr>
              <p:spPr>
                <a:xfrm>
                  <a:off x="6273967" y="2226659"/>
                  <a:ext cx="307760" cy="281273"/>
                </a:xfrm>
                <a:custGeom>
                  <a:avLst/>
                  <a:gdLst>
                    <a:gd name="connsiteX0" fmla="*/ 94162 w 307760"/>
                    <a:gd name="connsiteY0" fmla="*/ 223838 h 281273"/>
                    <a:gd name="connsiteX1" fmla="*/ 94162 w 307760"/>
                    <a:gd name="connsiteY1" fmla="*/ 0 h 281273"/>
                    <a:gd name="connsiteX2" fmla="*/ 84470 w 307760"/>
                    <a:gd name="connsiteY2" fmla="*/ 0 h 281273"/>
                    <a:gd name="connsiteX3" fmla="*/ 0 w 307760"/>
                    <a:gd name="connsiteY3" fmla="*/ 0 h 281273"/>
                    <a:gd name="connsiteX4" fmla="*/ 0 w 307760"/>
                    <a:gd name="connsiteY4" fmla="*/ 281273 h 281273"/>
                    <a:gd name="connsiteX5" fmla="*/ 307760 w 307760"/>
                    <a:gd name="connsiteY5" fmla="*/ 281273 h 281273"/>
                    <a:gd name="connsiteX6" fmla="*/ 307760 w 307760"/>
                    <a:gd name="connsiteY6" fmla="*/ 223838 h 281273"/>
                    <a:gd name="connsiteX7" fmla="*/ 94162 w 307760"/>
                    <a:gd name="connsiteY7" fmla="*/ 223838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760" h="281273">
                      <a:moveTo>
                        <a:pt x="94162" y="223838"/>
                      </a:moveTo>
                      <a:cubicBezTo>
                        <a:pt x="94162" y="206026"/>
                        <a:pt x="94162" y="0"/>
                        <a:pt x="94162" y="0"/>
                      </a:cubicBezTo>
                      <a:lnTo>
                        <a:pt x="84470" y="0"/>
                      </a:lnTo>
                      <a:lnTo>
                        <a:pt x="0" y="0"/>
                      </a:lnTo>
                      <a:lnTo>
                        <a:pt x="0" y="281273"/>
                      </a:lnTo>
                      <a:lnTo>
                        <a:pt x="307760" y="281273"/>
                      </a:lnTo>
                      <a:lnTo>
                        <a:pt x="307760" y="223838"/>
                      </a:lnTo>
                      <a:cubicBezTo>
                        <a:pt x="307760" y="223838"/>
                        <a:pt x="111835" y="223838"/>
                        <a:pt x="94162" y="223838"/>
                      </a:cubicBezTo>
                      <a:close/>
                    </a:path>
                  </a:pathLst>
                </a:custGeom>
                <a:solidFill>
                  <a:srgbClr val="293133"/>
                </a:solidFill>
                <a:ln w="9502" cap="flat">
                  <a:noFill/>
                  <a:prstDash val="solid"/>
                  <a:miter/>
                </a:ln>
              </p:spPr>
              <p:txBody>
                <a:bodyPr rtlCol="0" anchor="ctr"/>
                <a:lstStyle/>
                <a:p>
                  <a:endParaRPr lang="x-none"/>
                </a:p>
              </p:txBody>
            </p:sp>
            <p:sp>
              <p:nvSpPr>
                <p:cNvPr id="51" name="Freeform 50">
                  <a:extLst>
                    <a:ext uri="{FF2B5EF4-FFF2-40B4-BE49-F238E27FC236}">
                      <a16:creationId xmlns:a16="http://schemas.microsoft.com/office/drawing/2014/main" id="{209D8C7D-BD09-2D45-8D22-71E9831B97B3}"/>
                    </a:ext>
                  </a:extLst>
                </p:cNvPr>
                <p:cNvSpPr/>
                <p:nvPr/>
              </p:nvSpPr>
              <p:spPr>
                <a:xfrm>
                  <a:off x="6621349" y="2226659"/>
                  <a:ext cx="94256" cy="281273"/>
                </a:xfrm>
                <a:custGeom>
                  <a:avLst/>
                  <a:gdLst>
                    <a:gd name="connsiteX0" fmla="*/ 84565 w 94256"/>
                    <a:gd name="connsiteY0" fmla="*/ 0 h 281273"/>
                    <a:gd name="connsiteX1" fmla="*/ 0 w 94256"/>
                    <a:gd name="connsiteY1" fmla="*/ 0 h 281273"/>
                    <a:gd name="connsiteX2" fmla="*/ 0 w 94256"/>
                    <a:gd name="connsiteY2" fmla="*/ 281273 h 281273"/>
                    <a:gd name="connsiteX3" fmla="*/ 94257 w 94256"/>
                    <a:gd name="connsiteY3" fmla="*/ 281273 h 281273"/>
                    <a:gd name="connsiteX4" fmla="*/ 94257 w 94256"/>
                    <a:gd name="connsiteY4" fmla="*/ 0 h 281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56" h="281273">
                      <a:moveTo>
                        <a:pt x="84565" y="0"/>
                      </a:moveTo>
                      <a:lnTo>
                        <a:pt x="0" y="0"/>
                      </a:lnTo>
                      <a:lnTo>
                        <a:pt x="0" y="281273"/>
                      </a:lnTo>
                      <a:lnTo>
                        <a:pt x="94257" y="281273"/>
                      </a:lnTo>
                      <a:lnTo>
                        <a:pt x="94257" y="0"/>
                      </a:lnTo>
                      <a:close/>
                    </a:path>
                  </a:pathLst>
                </a:custGeom>
                <a:solidFill>
                  <a:srgbClr val="293133"/>
                </a:solidFill>
                <a:ln w="9502" cap="flat">
                  <a:noFill/>
                  <a:prstDash val="solid"/>
                  <a:miter/>
                </a:ln>
              </p:spPr>
              <p:txBody>
                <a:bodyPr rtlCol="0" anchor="ctr"/>
                <a:lstStyle/>
                <a:p>
                  <a:endParaRPr lang="x-none"/>
                </a:p>
              </p:txBody>
            </p:sp>
            <p:sp>
              <p:nvSpPr>
                <p:cNvPr id="52" name="Freeform 51">
                  <a:extLst>
                    <a:ext uri="{FF2B5EF4-FFF2-40B4-BE49-F238E27FC236}">
                      <a16:creationId xmlns:a16="http://schemas.microsoft.com/office/drawing/2014/main" id="{51559958-55E7-0140-B2AC-A5F0CF41309A}"/>
                    </a:ext>
                  </a:extLst>
                </p:cNvPr>
                <p:cNvSpPr/>
                <p:nvPr/>
              </p:nvSpPr>
              <p:spPr>
                <a:xfrm>
                  <a:off x="7147269" y="2226659"/>
                  <a:ext cx="94922" cy="281273"/>
                </a:xfrm>
                <a:custGeom>
                  <a:avLst/>
                  <a:gdLst>
                    <a:gd name="connsiteX0" fmla="*/ 85230 w 94922"/>
                    <a:gd name="connsiteY0" fmla="*/ 0 h 281273"/>
                    <a:gd name="connsiteX1" fmla="*/ 0 w 94922"/>
                    <a:gd name="connsiteY1" fmla="*/ 0 h 281273"/>
                    <a:gd name="connsiteX2" fmla="*/ 0 w 94922"/>
                    <a:gd name="connsiteY2" fmla="*/ 281273 h 281273"/>
                    <a:gd name="connsiteX3" fmla="*/ 94922 w 94922"/>
                    <a:gd name="connsiteY3" fmla="*/ 281273 h 281273"/>
                    <a:gd name="connsiteX4" fmla="*/ 94922 w 94922"/>
                    <a:gd name="connsiteY4" fmla="*/ 0 h 281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22" h="281273">
                      <a:moveTo>
                        <a:pt x="85230" y="0"/>
                      </a:moveTo>
                      <a:lnTo>
                        <a:pt x="0" y="0"/>
                      </a:lnTo>
                      <a:lnTo>
                        <a:pt x="0" y="281273"/>
                      </a:lnTo>
                      <a:lnTo>
                        <a:pt x="94922" y="281273"/>
                      </a:lnTo>
                      <a:lnTo>
                        <a:pt x="94922" y="0"/>
                      </a:lnTo>
                      <a:close/>
                    </a:path>
                  </a:pathLst>
                </a:custGeom>
                <a:solidFill>
                  <a:srgbClr val="293133"/>
                </a:solidFill>
                <a:ln w="9502" cap="flat">
                  <a:noFill/>
                  <a:prstDash val="solid"/>
                  <a:miter/>
                </a:ln>
              </p:spPr>
              <p:txBody>
                <a:bodyPr rtlCol="0" anchor="ctr"/>
                <a:lstStyle/>
                <a:p>
                  <a:endParaRPr lang="x-none"/>
                </a:p>
              </p:txBody>
            </p:sp>
            <p:sp>
              <p:nvSpPr>
                <p:cNvPr id="53" name="Freeform 52">
                  <a:extLst>
                    <a:ext uri="{FF2B5EF4-FFF2-40B4-BE49-F238E27FC236}">
                      <a16:creationId xmlns:a16="http://schemas.microsoft.com/office/drawing/2014/main" id="{1434FDA2-C3DE-8347-949F-BEB5499B1F58}"/>
                    </a:ext>
                  </a:extLst>
                </p:cNvPr>
                <p:cNvSpPr/>
                <p:nvPr/>
              </p:nvSpPr>
              <p:spPr>
                <a:xfrm>
                  <a:off x="6760454" y="2226659"/>
                  <a:ext cx="341871" cy="281273"/>
                </a:xfrm>
                <a:custGeom>
                  <a:avLst/>
                  <a:gdLst>
                    <a:gd name="connsiteX0" fmla="*/ 252746 w 341871"/>
                    <a:gd name="connsiteY0" fmla="*/ 0 h 281273"/>
                    <a:gd name="connsiteX1" fmla="*/ 252746 w 341871"/>
                    <a:gd name="connsiteY1" fmla="*/ 170783 h 281273"/>
                    <a:gd name="connsiteX2" fmla="*/ 88651 w 341871"/>
                    <a:gd name="connsiteY2" fmla="*/ 0 h 281273"/>
                    <a:gd name="connsiteX3" fmla="*/ 85230 w 341871"/>
                    <a:gd name="connsiteY3" fmla="*/ 0 h 281273"/>
                    <a:gd name="connsiteX4" fmla="*/ 9692 w 341871"/>
                    <a:gd name="connsiteY4" fmla="*/ 0 h 281273"/>
                    <a:gd name="connsiteX5" fmla="*/ 0 w 341871"/>
                    <a:gd name="connsiteY5" fmla="*/ 0 h 281273"/>
                    <a:gd name="connsiteX6" fmla="*/ 0 w 341871"/>
                    <a:gd name="connsiteY6" fmla="*/ 281273 h 281273"/>
                    <a:gd name="connsiteX7" fmla="*/ 88366 w 341871"/>
                    <a:gd name="connsiteY7" fmla="*/ 281273 h 281273"/>
                    <a:gd name="connsiteX8" fmla="*/ 88366 w 341871"/>
                    <a:gd name="connsiteY8" fmla="*/ 109823 h 281273"/>
                    <a:gd name="connsiteX9" fmla="*/ 252461 w 341871"/>
                    <a:gd name="connsiteY9" fmla="*/ 281273 h 281273"/>
                    <a:gd name="connsiteX10" fmla="*/ 341872 w 341871"/>
                    <a:gd name="connsiteY10" fmla="*/ 281273 h 281273"/>
                    <a:gd name="connsiteX11" fmla="*/ 341872 w 341871"/>
                    <a:gd name="connsiteY11" fmla="*/ 0 h 281273"/>
                    <a:gd name="connsiteX12" fmla="*/ 252746 w 341871"/>
                    <a:gd name="connsiteY12" fmla="*/ 0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871" h="281273">
                      <a:moveTo>
                        <a:pt x="252746" y="0"/>
                      </a:moveTo>
                      <a:cubicBezTo>
                        <a:pt x="252746" y="0"/>
                        <a:pt x="252746" y="134303"/>
                        <a:pt x="252746" y="170783"/>
                      </a:cubicBezTo>
                      <a:cubicBezTo>
                        <a:pt x="225381" y="142208"/>
                        <a:pt x="88651" y="0"/>
                        <a:pt x="88651" y="0"/>
                      </a:cubicBezTo>
                      <a:lnTo>
                        <a:pt x="85230" y="0"/>
                      </a:lnTo>
                      <a:lnTo>
                        <a:pt x="9692" y="0"/>
                      </a:lnTo>
                      <a:lnTo>
                        <a:pt x="0" y="0"/>
                      </a:lnTo>
                      <a:lnTo>
                        <a:pt x="0" y="281273"/>
                      </a:lnTo>
                      <a:lnTo>
                        <a:pt x="88366" y="281273"/>
                      </a:lnTo>
                      <a:cubicBezTo>
                        <a:pt x="88366" y="281273"/>
                        <a:pt x="88366" y="146495"/>
                        <a:pt x="88366" y="109823"/>
                      </a:cubicBezTo>
                      <a:cubicBezTo>
                        <a:pt x="115826" y="138494"/>
                        <a:pt x="252461" y="281273"/>
                        <a:pt x="252461" y="281273"/>
                      </a:cubicBezTo>
                      <a:lnTo>
                        <a:pt x="341872" y="281273"/>
                      </a:lnTo>
                      <a:lnTo>
                        <a:pt x="341872" y="0"/>
                      </a:lnTo>
                      <a:lnTo>
                        <a:pt x="252746" y="0"/>
                      </a:lnTo>
                      <a:close/>
                    </a:path>
                  </a:pathLst>
                </a:custGeom>
                <a:solidFill>
                  <a:srgbClr val="293133"/>
                </a:solidFill>
                <a:ln w="9502" cap="flat">
                  <a:noFill/>
                  <a:prstDash val="solid"/>
                  <a:miter/>
                </a:ln>
              </p:spPr>
              <p:txBody>
                <a:bodyPr rtlCol="0" anchor="ctr"/>
                <a:lstStyle/>
                <a:p>
                  <a:endParaRPr lang="x-none"/>
                </a:p>
              </p:txBody>
            </p:sp>
            <p:sp>
              <p:nvSpPr>
                <p:cNvPr id="54" name="Freeform 53">
                  <a:extLst>
                    <a:ext uri="{FF2B5EF4-FFF2-40B4-BE49-F238E27FC236}">
                      <a16:creationId xmlns:a16="http://schemas.microsoft.com/office/drawing/2014/main" id="{E47321A7-E2BD-5A46-BEBF-8C5AB9B966B0}"/>
                    </a:ext>
                  </a:extLst>
                </p:cNvPr>
                <p:cNvSpPr/>
                <p:nvPr/>
              </p:nvSpPr>
              <p:spPr>
                <a:xfrm>
                  <a:off x="7248367" y="2226659"/>
                  <a:ext cx="287141" cy="281273"/>
                </a:xfrm>
                <a:custGeom>
                  <a:avLst/>
                  <a:gdLst>
                    <a:gd name="connsiteX0" fmla="*/ 109080 w 287141"/>
                    <a:gd name="connsiteY0" fmla="*/ 117158 h 281273"/>
                    <a:gd name="connsiteX1" fmla="*/ 272034 w 287141"/>
                    <a:gd name="connsiteY1" fmla="*/ 0 h 281273"/>
                    <a:gd name="connsiteX2" fmla="*/ 241819 w 287141"/>
                    <a:gd name="connsiteY2" fmla="*/ 0 h 281273"/>
                    <a:gd name="connsiteX3" fmla="*/ 151267 w 287141"/>
                    <a:gd name="connsiteY3" fmla="*/ 0 h 281273"/>
                    <a:gd name="connsiteX4" fmla="*/ 0 w 287141"/>
                    <a:gd name="connsiteY4" fmla="*/ 121158 h 281273"/>
                    <a:gd name="connsiteX5" fmla="*/ 157063 w 287141"/>
                    <a:gd name="connsiteY5" fmla="*/ 281273 h 281273"/>
                    <a:gd name="connsiteX6" fmla="*/ 287142 w 287141"/>
                    <a:gd name="connsiteY6" fmla="*/ 281273 h 281273"/>
                    <a:gd name="connsiteX7" fmla="*/ 109080 w 287141"/>
                    <a:gd name="connsiteY7" fmla="*/ 117158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141" h="281273">
                      <a:moveTo>
                        <a:pt x="109080" y="117158"/>
                      </a:moveTo>
                      <a:cubicBezTo>
                        <a:pt x="126088" y="104966"/>
                        <a:pt x="272034" y="0"/>
                        <a:pt x="272034" y="0"/>
                      </a:cubicBezTo>
                      <a:lnTo>
                        <a:pt x="241819" y="0"/>
                      </a:lnTo>
                      <a:lnTo>
                        <a:pt x="151267" y="0"/>
                      </a:lnTo>
                      <a:lnTo>
                        <a:pt x="0" y="121158"/>
                      </a:lnTo>
                      <a:lnTo>
                        <a:pt x="157063" y="281273"/>
                      </a:lnTo>
                      <a:lnTo>
                        <a:pt x="287142" y="281273"/>
                      </a:lnTo>
                      <a:cubicBezTo>
                        <a:pt x="287142" y="281273"/>
                        <a:pt x="124853" y="131731"/>
                        <a:pt x="109080" y="117158"/>
                      </a:cubicBezTo>
                      <a:close/>
                    </a:path>
                  </a:pathLst>
                </a:custGeom>
                <a:solidFill>
                  <a:srgbClr val="293133"/>
                </a:solidFill>
                <a:ln w="9502" cap="flat">
                  <a:noFill/>
                  <a:prstDash val="solid"/>
                  <a:miter/>
                </a:ln>
              </p:spPr>
              <p:txBody>
                <a:bodyPr rtlCol="0" anchor="ctr"/>
                <a:lstStyle/>
                <a:p>
                  <a:endParaRPr lang="x-none"/>
                </a:p>
              </p:txBody>
            </p:sp>
          </p:grpSp>
          <p:sp>
            <p:nvSpPr>
              <p:cNvPr id="46" name="Freeform 45">
                <a:extLst>
                  <a:ext uri="{FF2B5EF4-FFF2-40B4-BE49-F238E27FC236}">
                    <a16:creationId xmlns:a16="http://schemas.microsoft.com/office/drawing/2014/main" id="{C51FEE94-4F95-3F49-8658-22F854C3F071}"/>
                  </a:ext>
                </a:extLst>
              </p:cNvPr>
              <p:cNvSpPr/>
              <p:nvPr/>
            </p:nvSpPr>
            <p:spPr>
              <a:xfrm>
                <a:off x="5406365" y="2646521"/>
                <a:ext cx="2129143" cy="7239"/>
              </a:xfrm>
              <a:custGeom>
                <a:avLst/>
                <a:gdLst>
                  <a:gd name="connsiteX0" fmla="*/ 0 w 2129143"/>
                  <a:gd name="connsiteY0" fmla="*/ 0 h 7239"/>
                  <a:gd name="connsiteX1" fmla="*/ 2129144 w 2129143"/>
                  <a:gd name="connsiteY1" fmla="*/ 0 h 7239"/>
                  <a:gd name="connsiteX2" fmla="*/ 2129144 w 2129143"/>
                  <a:gd name="connsiteY2" fmla="*/ 7239 h 7239"/>
                  <a:gd name="connsiteX3" fmla="*/ 0 w 2129143"/>
                  <a:gd name="connsiteY3" fmla="*/ 7239 h 7239"/>
                </a:gdLst>
                <a:ahLst/>
                <a:cxnLst>
                  <a:cxn ang="0">
                    <a:pos x="connsiteX0" y="connsiteY0"/>
                  </a:cxn>
                  <a:cxn ang="0">
                    <a:pos x="connsiteX1" y="connsiteY1"/>
                  </a:cxn>
                  <a:cxn ang="0">
                    <a:pos x="connsiteX2" y="connsiteY2"/>
                  </a:cxn>
                  <a:cxn ang="0">
                    <a:pos x="connsiteX3" y="connsiteY3"/>
                  </a:cxn>
                </a:cxnLst>
                <a:rect l="l" t="t" r="r" b="b"/>
                <a:pathLst>
                  <a:path w="2129143" h="7239">
                    <a:moveTo>
                      <a:pt x="0" y="0"/>
                    </a:moveTo>
                    <a:lnTo>
                      <a:pt x="2129144" y="0"/>
                    </a:lnTo>
                    <a:lnTo>
                      <a:pt x="2129144" y="7239"/>
                    </a:lnTo>
                    <a:lnTo>
                      <a:pt x="0" y="7239"/>
                    </a:lnTo>
                    <a:close/>
                  </a:path>
                </a:pathLst>
              </a:custGeom>
              <a:solidFill>
                <a:srgbClr val="767A7B"/>
              </a:solidFill>
              <a:ln w="9502" cap="flat">
                <a:noFill/>
                <a:prstDash val="solid"/>
                <a:miter/>
              </a:ln>
            </p:spPr>
            <p:txBody>
              <a:bodyPr rtlCol="0" anchor="ctr"/>
              <a:lstStyle/>
              <a:p>
                <a:endParaRPr lang="x-none"/>
              </a:p>
            </p:txBody>
          </p:sp>
        </p:grpSp>
        <p:grpSp>
          <p:nvGrpSpPr>
            <p:cNvPr id="17" name="Graphic 2">
              <a:extLst>
                <a:ext uri="{FF2B5EF4-FFF2-40B4-BE49-F238E27FC236}">
                  <a16:creationId xmlns:a16="http://schemas.microsoft.com/office/drawing/2014/main" id="{5B9313BE-0013-7E40-9811-1F8123D2701B}"/>
                </a:ext>
              </a:extLst>
            </p:cNvPr>
            <p:cNvGrpSpPr/>
            <p:nvPr/>
          </p:nvGrpSpPr>
          <p:grpSpPr>
            <a:xfrm>
              <a:off x="4673308" y="2227421"/>
              <a:ext cx="567062" cy="596646"/>
              <a:chOff x="4673308" y="2227421"/>
              <a:chExt cx="567062" cy="596646"/>
            </a:xfrm>
            <a:solidFill>
              <a:srgbClr val="D1343A"/>
            </a:solidFill>
          </p:grpSpPr>
          <p:sp>
            <p:nvSpPr>
              <p:cNvPr id="21" name="Freeform 20">
                <a:extLst>
                  <a:ext uri="{FF2B5EF4-FFF2-40B4-BE49-F238E27FC236}">
                    <a16:creationId xmlns:a16="http://schemas.microsoft.com/office/drawing/2014/main" id="{5D36216E-5AC1-EB4D-9ADD-C47B26715C66}"/>
                  </a:ext>
                </a:extLst>
              </p:cNvPr>
              <p:cNvSpPr/>
              <p:nvPr/>
            </p:nvSpPr>
            <p:spPr>
              <a:xfrm>
                <a:off x="4673308" y="2578417"/>
                <a:ext cx="567062" cy="245649"/>
              </a:xfrm>
              <a:custGeom>
                <a:avLst/>
                <a:gdLst>
                  <a:gd name="connsiteX0" fmla="*/ 0 w 567062"/>
                  <a:gd name="connsiteY0" fmla="*/ 245650 h 245649"/>
                  <a:gd name="connsiteX1" fmla="*/ 567062 w 567062"/>
                  <a:gd name="connsiteY1" fmla="*/ 245650 h 245649"/>
                  <a:gd name="connsiteX2" fmla="*/ 450286 w 567062"/>
                  <a:gd name="connsiteY2" fmla="*/ 0 h 245649"/>
                  <a:gd name="connsiteX3" fmla="*/ 99673 w 567062"/>
                  <a:gd name="connsiteY3" fmla="*/ 35433 h 245649"/>
                  <a:gd name="connsiteX4" fmla="*/ 0 w 567062"/>
                  <a:gd name="connsiteY4" fmla="*/ 245650 h 245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062" h="245649">
                    <a:moveTo>
                      <a:pt x="0" y="245650"/>
                    </a:moveTo>
                    <a:cubicBezTo>
                      <a:pt x="176162" y="76676"/>
                      <a:pt x="390425" y="76676"/>
                      <a:pt x="567062" y="245650"/>
                    </a:cubicBezTo>
                    <a:lnTo>
                      <a:pt x="450286" y="0"/>
                    </a:lnTo>
                    <a:lnTo>
                      <a:pt x="99673" y="35433"/>
                    </a:lnTo>
                    <a:lnTo>
                      <a:pt x="0" y="245650"/>
                    </a:lnTo>
                    <a:close/>
                  </a:path>
                </a:pathLst>
              </a:custGeom>
              <a:solidFill>
                <a:srgbClr val="D1343A"/>
              </a:solidFill>
              <a:ln w="9502" cap="flat">
                <a:noFill/>
                <a:prstDash val="solid"/>
                <a:miter/>
              </a:ln>
            </p:spPr>
            <p:txBody>
              <a:bodyPr rtlCol="0" anchor="ctr"/>
              <a:lstStyle/>
              <a:p>
                <a:endParaRPr lang="x-none"/>
              </a:p>
            </p:txBody>
          </p:sp>
          <p:sp>
            <p:nvSpPr>
              <p:cNvPr id="22" name="Freeform 21">
                <a:extLst>
                  <a:ext uri="{FF2B5EF4-FFF2-40B4-BE49-F238E27FC236}">
                    <a16:creationId xmlns:a16="http://schemas.microsoft.com/office/drawing/2014/main" id="{05A5BC93-D05E-8F45-AFF0-304898ACF19E}"/>
                  </a:ext>
                </a:extLst>
              </p:cNvPr>
              <p:cNvSpPr/>
              <p:nvPr/>
            </p:nvSpPr>
            <p:spPr>
              <a:xfrm>
                <a:off x="4792745" y="2519267"/>
                <a:ext cx="327714" cy="53339"/>
              </a:xfrm>
              <a:custGeom>
                <a:avLst/>
                <a:gdLst>
                  <a:gd name="connsiteX0" fmla="*/ 0 w 327714"/>
                  <a:gd name="connsiteY0" fmla="*/ 53340 h 53339"/>
                  <a:gd name="connsiteX1" fmla="*/ 327714 w 327714"/>
                  <a:gd name="connsiteY1" fmla="*/ 53340 h 53339"/>
                  <a:gd name="connsiteX2" fmla="*/ 302725 w 327714"/>
                  <a:gd name="connsiteY2" fmla="*/ 0 h 53339"/>
                  <a:gd name="connsiteX3" fmla="*/ 8457 w 327714"/>
                  <a:gd name="connsiteY3" fmla="*/ 35814 h 53339"/>
                </a:gdLst>
                <a:ahLst/>
                <a:cxnLst>
                  <a:cxn ang="0">
                    <a:pos x="connsiteX0" y="connsiteY0"/>
                  </a:cxn>
                  <a:cxn ang="0">
                    <a:pos x="connsiteX1" y="connsiteY1"/>
                  </a:cxn>
                  <a:cxn ang="0">
                    <a:pos x="connsiteX2" y="connsiteY2"/>
                  </a:cxn>
                  <a:cxn ang="0">
                    <a:pos x="connsiteX3" y="connsiteY3"/>
                  </a:cxn>
                </a:cxnLst>
                <a:rect l="l" t="t" r="r" b="b"/>
                <a:pathLst>
                  <a:path w="327714" h="53339">
                    <a:moveTo>
                      <a:pt x="0" y="53340"/>
                    </a:moveTo>
                    <a:lnTo>
                      <a:pt x="327714" y="53340"/>
                    </a:lnTo>
                    <a:lnTo>
                      <a:pt x="302725" y="0"/>
                    </a:lnTo>
                    <a:lnTo>
                      <a:pt x="8457" y="35814"/>
                    </a:lnTo>
                    <a:close/>
                  </a:path>
                </a:pathLst>
              </a:custGeom>
              <a:solidFill>
                <a:srgbClr val="D1343A"/>
              </a:solidFill>
              <a:ln w="9502" cap="flat">
                <a:noFill/>
                <a:prstDash val="solid"/>
                <a:miter/>
              </a:ln>
            </p:spPr>
            <p:txBody>
              <a:bodyPr rtlCol="0" anchor="ctr"/>
              <a:lstStyle/>
              <a:p>
                <a:endParaRPr lang="x-none"/>
              </a:p>
            </p:txBody>
          </p:sp>
          <p:sp>
            <p:nvSpPr>
              <p:cNvPr id="23" name="Freeform 22">
                <a:extLst>
                  <a:ext uri="{FF2B5EF4-FFF2-40B4-BE49-F238E27FC236}">
                    <a16:creationId xmlns:a16="http://schemas.microsoft.com/office/drawing/2014/main" id="{88AB91EE-F3C2-1D4D-B1B4-892F3D5AC48B}"/>
                  </a:ext>
                </a:extLst>
              </p:cNvPr>
              <p:cNvSpPr/>
              <p:nvPr/>
            </p:nvSpPr>
            <p:spPr>
              <a:xfrm>
                <a:off x="4821345" y="2460497"/>
                <a:ext cx="270513" cy="51530"/>
              </a:xfrm>
              <a:custGeom>
                <a:avLst/>
                <a:gdLst>
                  <a:gd name="connsiteX0" fmla="*/ 0 w 270513"/>
                  <a:gd name="connsiteY0" fmla="*/ 51530 h 51530"/>
                  <a:gd name="connsiteX1" fmla="*/ 270514 w 270513"/>
                  <a:gd name="connsiteY1" fmla="*/ 51530 h 51530"/>
                  <a:gd name="connsiteX2" fmla="*/ 246379 w 270513"/>
                  <a:gd name="connsiteY2" fmla="*/ 0 h 51530"/>
                  <a:gd name="connsiteX3" fmla="*/ 8457 w 270513"/>
                  <a:gd name="connsiteY3" fmla="*/ 34100 h 51530"/>
                </a:gdLst>
                <a:ahLst/>
                <a:cxnLst>
                  <a:cxn ang="0">
                    <a:pos x="connsiteX0" y="connsiteY0"/>
                  </a:cxn>
                  <a:cxn ang="0">
                    <a:pos x="connsiteX1" y="connsiteY1"/>
                  </a:cxn>
                  <a:cxn ang="0">
                    <a:pos x="connsiteX2" y="connsiteY2"/>
                  </a:cxn>
                  <a:cxn ang="0">
                    <a:pos x="connsiteX3" y="connsiteY3"/>
                  </a:cxn>
                </a:cxnLst>
                <a:rect l="l" t="t" r="r" b="b"/>
                <a:pathLst>
                  <a:path w="270513" h="51530">
                    <a:moveTo>
                      <a:pt x="0" y="51530"/>
                    </a:moveTo>
                    <a:lnTo>
                      <a:pt x="270514" y="51530"/>
                    </a:lnTo>
                    <a:lnTo>
                      <a:pt x="246379" y="0"/>
                    </a:lnTo>
                    <a:lnTo>
                      <a:pt x="8457" y="34100"/>
                    </a:lnTo>
                    <a:close/>
                  </a:path>
                </a:pathLst>
              </a:custGeom>
              <a:solidFill>
                <a:srgbClr val="D1343A"/>
              </a:solidFill>
              <a:ln w="9502" cap="flat">
                <a:noFill/>
                <a:prstDash val="solid"/>
                <a:miter/>
              </a:ln>
            </p:spPr>
            <p:txBody>
              <a:bodyPr rtlCol="0" anchor="ctr"/>
              <a:lstStyle/>
              <a:p>
                <a:endParaRPr lang="x-none"/>
              </a:p>
            </p:txBody>
          </p:sp>
          <p:sp>
            <p:nvSpPr>
              <p:cNvPr id="24" name="Freeform 23">
                <a:extLst>
                  <a:ext uri="{FF2B5EF4-FFF2-40B4-BE49-F238E27FC236}">
                    <a16:creationId xmlns:a16="http://schemas.microsoft.com/office/drawing/2014/main" id="{5EC8E620-106F-2143-8F3D-31AA77C56A0F}"/>
                  </a:ext>
                </a:extLst>
              </p:cNvPr>
              <p:cNvSpPr/>
              <p:nvPr/>
            </p:nvSpPr>
            <p:spPr>
              <a:xfrm>
                <a:off x="4849945" y="2227421"/>
                <a:ext cx="213788" cy="224599"/>
              </a:xfrm>
              <a:custGeom>
                <a:avLst/>
                <a:gdLst>
                  <a:gd name="connsiteX0" fmla="*/ 0 w 213788"/>
                  <a:gd name="connsiteY0" fmla="*/ 224600 h 224599"/>
                  <a:gd name="connsiteX1" fmla="*/ 213789 w 213788"/>
                  <a:gd name="connsiteY1" fmla="*/ 224600 h 224599"/>
                  <a:gd name="connsiteX2" fmla="*/ 106894 w 213788"/>
                  <a:gd name="connsiteY2" fmla="*/ 0 h 224599"/>
                </a:gdLst>
                <a:ahLst/>
                <a:cxnLst>
                  <a:cxn ang="0">
                    <a:pos x="connsiteX0" y="connsiteY0"/>
                  </a:cxn>
                  <a:cxn ang="0">
                    <a:pos x="connsiteX1" y="connsiteY1"/>
                  </a:cxn>
                  <a:cxn ang="0">
                    <a:pos x="connsiteX2" y="connsiteY2"/>
                  </a:cxn>
                </a:cxnLst>
                <a:rect l="l" t="t" r="r" b="b"/>
                <a:pathLst>
                  <a:path w="213788" h="224599">
                    <a:moveTo>
                      <a:pt x="0" y="224600"/>
                    </a:moveTo>
                    <a:lnTo>
                      <a:pt x="213789" y="224600"/>
                    </a:lnTo>
                    <a:lnTo>
                      <a:pt x="106894" y="0"/>
                    </a:lnTo>
                    <a:close/>
                  </a:path>
                </a:pathLst>
              </a:custGeom>
              <a:solidFill>
                <a:srgbClr val="D1343A"/>
              </a:solidFill>
              <a:ln w="9502" cap="flat">
                <a:noFill/>
                <a:prstDash val="solid"/>
                <a:miter/>
              </a:ln>
            </p:spPr>
            <p:txBody>
              <a:bodyPr rtlCol="0" anchor="ctr"/>
              <a:lstStyle/>
              <a:p>
                <a:endParaRPr lang="x-none"/>
              </a:p>
            </p:txBody>
          </p:sp>
        </p:grpSp>
        <p:grpSp>
          <p:nvGrpSpPr>
            <p:cNvPr id="18" name="Graphic 2">
              <a:extLst>
                <a:ext uri="{FF2B5EF4-FFF2-40B4-BE49-F238E27FC236}">
                  <a16:creationId xmlns:a16="http://schemas.microsoft.com/office/drawing/2014/main" id="{F0C36F16-6100-3E43-BAC6-A6D196EF225A}"/>
                </a:ext>
              </a:extLst>
            </p:cNvPr>
            <p:cNvGrpSpPr/>
            <p:nvPr/>
          </p:nvGrpSpPr>
          <p:grpSpPr>
            <a:xfrm>
              <a:off x="5240655" y="2744819"/>
              <a:ext cx="78959" cy="79248"/>
              <a:chOff x="5240655" y="2744819"/>
              <a:chExt cx="78959" cy="79248"/>
            </a:xfrm>
            <a:solidFill>
              <a:srgbClr val="293133"/>
            </a:solidFill>
          </p:grpSpPr>
          <p:sp>
            <p:nvSpPr>
              <p:cNvPr id="19" name="Freeform 18">
                <a:extLst>
                  <a:ext uri="{FF2B5EF4-FFF2-40B4-BE49-F238E27FC236}">
                    <a16:creationId xmlns:a16="http://schemas.microsoft.com/office/drawing/2014/main" id="{5491EDD9-6CD2-C84F-9401-FA035F219903}"/>
                  </a:ext>
                </a:extLst>
              </p:cNvPr>
              <p:cNvSpPr/>
              <p:nvPr/>
            </p:nvSpPr>
            <p:spPr>
              <a:xfrm>
                <a:off x="5240655" y="2744819"/>
                <a:ext cx="78959" cy="79248"/>
              </a:xfrm>
              <a:custGeom>
                <a:avLst/>
                <a:gdLst>
                  <a:gd name="connsiteX0" fmla="*/ 0 w 78959"/>
                  <a:gd name="connsiteY0" fmla="*/ 39624 h 79248"/>
                  <a:gd name="connsiteX1" fmla="*/ 39527 w 78959"/>
                  <a:gd name="connsiteY1" fmla="*/ 79248 h 79248"/>
                  <a:gd name="connsiteX2" fmla="*/ 78959 w 78959"/>
                  <a:gd name="connsiteY2" fmla="*/ 39624 h 79248"/>
                  <a:gd name="connsiteX3" fmla="*/ 39527 w 78959"/>
                  <a:gd name="connsiteY3" fmla="*/ 0 h 79248"/>
                  <a:gd name="connsiteX4" fmla="*/ 0 w 78959"/>
                  <a:gd name="connsiteY4" fmla="*/ 39624 h 79248"/>
                  <a:gd name="connsiteX5" fmla="*/ 6176 w 78959"/>
                  <a:gd name="connsiteY5" fmla="*/ 39624 h 79248"/>
                  <a:gd name="connsiteX6" fmla="*/ 39527 w 78959"/>
                  <a:gd name="connsiteY6" fmla="*/ 6287 h 79248"/>
                  <a:gd name="connsiteX7" fmla="*/ 72783 w 78959"/>
                  <a:gd name="connsiteY7" fmla="*/ 39624 h 79248"/>
                  <a:gd name="connsiteX8" fmla="*/ 39527 w 78959"/>
                  <a:gd name="connsiteY8" fmla="*/ 73057 h 79248"/>
                  <a:gd name="connsiteX9" fmla="*/ 6176 w 78959"/>
                  <a:gd name="connsiteY9" fmla="*/ 39624 h 7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59" h="79248">
                    <a:moveTo>
                      <a:pt x="0" y="39624"/>
                    </a:moveTo>
                    <a:cubicBezTo>
                      <a:pt x="0" y="61436"/>
                      <a:pt x="17673" y="79248"/>
                      <a:pt x="39527" y="79248"/>
                    </a:cubicBezTo>
                    <a:cubicBezTo>
                      <a:pt x="61286" y="79248"/>
                      <a:pt x="78959" y="61436"/>
                      <a:pt x="78959" y="39624"/>
                    </a:cubicBezTo>
                    <a:cubicBezTo>
                      <a:pt x="78959" y="17812"/>
                      <a:pt x="61191" y="0"/>
                      <a:pt x="39527" y="0"/>
                    </a:cubicBezTo>
                    <a:cubicBezTo>
                      <a:pt x="17673" y="0"/>
                      <a:pt x="0" y="17812"/>
                      <a:pt x="0" y="39624"/>
                    </a:cubicBezTo>
                    <a:close/>
                    <a:moveTo>
                      <a:pt x="6176" y="39624"/>
                    </a:moveTo>
                    <a:cubicBezTo>
                      <a:pt x="6176" y="21241"/>
                      <a:pt x="21094" y="6287"/>
                      <a:pt x="39527" y="6287"/>
                    </a:cubicBezTo>
                    <a:cubicBezTo>
                      <a:pt x="57865" y="6287"/>
                      <a:pt x="72783" y="21241"/>
                      <a:pt x="72783" y="39624"/>
                    </a:cubicBezTo>
                    <a:cubicBezTo>
                      <a:pt x="72783" y="58007"/>
                      <a:pt x="57865" y="73057"/>
                      <a:pt x="39527" y="73057"/>
                    </a:cubicBezTo>
                    <a:cubicBezTo>
                      <a:pt x="21094" y="73057"/>
                      <a:pt x="6176" y="58007"/>
                      <a:pt x="6176" y="39624"/>
                    </a:cubicBezTo>
                    <a:close/>
                  </a:path>
                </a:pathLst>
              </a:custGeom>
              <a:solidFill>
                <a:srgbClr val="293133"/>
              </a:solidFill>
              <a:ln w="9502" cap="flat">
                <a:noFill/>
                <a:prstDash val="solid"/>
                <a:miter/>
              </a:ln>
            </p:spPr>
            <p:txBody>
              <a:bodyPr rtlCol="0" anchor="ctr"/>
              <a:lstStyle/>
              <a:p>
                <a:endParaRPr lang="x-none"/>
              </a:p>
            </p:txBody>
          </p:sp>
          <p:sp>
            <p:nvSpPr>
              <p:cNvPr id="20" name="Freeform 19">
                <a:extLst>
                  <a:ext uri="{FF2B5EF4-FFF2-40B4-BE49-F238E27FC236}">
                    <a16:creationId xmlns:a16="http://schemas.microsoft.com/office/drawing/2014/main" id="{C826E877-5233-ED46-8AFD-9F7AC7AF7A92}"/>
                  </a:ext>
                </a:extLst>
              </p:cNvPr>
              <p:cNvSpPr/>
              <p:nvPr/>
            </p:nvSpPr>
            <p:spPr>
              <a:xfrm>
                <a:off x="5264220" y="2764345"/>
                <a:ext cx="37246" cy="41529"/>
              </a:xfrm>
              <a:custGeom>
                <a:avLst/>
                <a:gdLst>
                  <a:gd name="connsiteX0" fmla="*/ 0 w 37246"/>
                  <a:gd name="connsiteY0" fmla="*/ 41529 h 41529"/>
                  <a:gd name="connsiteX1" fmla="*/ 0 w 37246"/>
                  <a:gd name="connsiteY1" fmla="*/ 0 h 41529"/>
                  <a:gd name="connsiteX2" fmla="*/ 17578 w 37246"/>
                  <a:gd name="connsiteY2" fmla="*/ 0 h 41529"/>
                  <a:gd name="connsiteX3" fmla="*/ 27270 w 37246"/>
                  <a:gd name="connsiteY3" fmla="*/ 1143 h 41529"/>
                  <a:gd name="connsiteX4" fmla="*/ 32021 w 37246"/>
                  <a:gd name="connsiteY4" fmla="*/ 5048 h 41529"/>
                  <a:gd name="connsiteX5" fmla="*/ 33826 w 37246"/>
                  <a:gd name="connsiteY5" fmla="*/ 11621 h 41529"/>
                  <a:gd name="connsiteX6" fmla="*/ 31166 w 37246"/>
                  <a:gd name="connsiteY6" fmla="*/ 19336 h 41529"/>
                  <a:gd name="connsiteX7" fmla="*/ 22994 w 37246"/>
                  <a:gd name="connsiteY7" fmla="*/ 23146 h 41529"/>
                  <a:gd name="connsiteX8" fmla="*/ 27460 w 37246"/>
                  <a:gd name="connsiteY8" fmla="*/ 26670 h 41529"/>
                  <a:gd name="connsiteX9" fmla="*/ 32211 w 37246"/>
                  <a:gd name="connsiteY9" fmla="*/ 33433 h 41529"/>
                  <a:gd name="connsiteX10" fmla="*/ 37247 w 37246"/>
                  <a:gd name="connsiteY10" fmla="*/ 41529 h 41529"/>
                  <a:gd name="connsiteX11" fmla="*/ 27270 w 37246"/>
                  <a:gd name="connsiteY11" fmla="*/ 41529 h 41529"/>
                  <a:gd name="connsiteX12" fmla="*/ 21189 w 37246"/>
                  <a:gd name="connsiteY12" fmla="*/ 32480 h 41529"/>
                  <a:gd name="connsiteX13" fmla="*/ 16818 w 37246"/>
                  <a:gd name="connsiteY13" fmla="*/ 26384 h 41529"/>
                  <a:gd name="connsiteX14" fmla="*/ 14348 w 37246"/>
                  <a:gd name="connsiteY14" fmla="*/ 24670 h 41529"/>
                  <a:gd name="connsiteX15" fmla="*/ 10167 w 37246"/>
                  <a:gd name="connsiteY15" fmla="*/ 24193 h 41529"/>
                  <a:gd name="connsiteX16" fmla="*/ 8457 w 37246"/>
                  <a:gd name="connsiteY16" fmla="*/ 24193 h 41529"/>
                  <a:gd name="connsiteX17" fmla="*/ 8457 w 37246"/>
                  <a:gd name="connsiteY17" fmla="*/ 41529 h 41529"/>
                  <a:gd name="connsiteX18" fmla="*/ 0 w 37246"/>
                  <a:gd name="connsiteY18" fmla="*/ 41529 h 41529"/>
                  <a:gd name="connsiteX19" fmla="*/ 8267 w 37246"/>
                  <a:gd name="connsiteY19" fmla="*/ 17431 h 41529"/>
                  <a:gd name="connsiteX20" fmla="*/ 14443 w 37246"/>
                  <a:gd name="connsiteY20" fmla="*/ 17431 h 41529"/>
                  <a:gd name="connsiteX21" fmla="*/ 22044 w 37246"/>
                  <a:gd name="connsiteY21" fmla="*/ 16954 h 41529"/>
                  <a:gd name="connsiteX22" fmla="*/ 24419 w 37246"/>
                  <a:gd name="connsiteY22" fmla="*/ 15145 h 41529"/>
                  <a:gd name="connsiteX23" fmla="*/ 25275 w 37246"/>
                  <a:gd name="connsiteY23" fmla="*/ 12097 h 41529"/>
                  <a:gd name="connsiteX24" fmla="*/ 24134 w 37246"/>
                  <a:gd name="connsiteY24" fmla="*/ 8668 h 41529"/>
                  <a:gd name="connsiteX25" fmla="*/ 20999 w 37246"/>
                  <a:gd name="connsiteY25" fmla="*/ 7048 h 41529"/>
                  <a:gd name="connsiteX26" fmla="*/ 14918 w 37246"/>
                  <a:gd name="connsiteY26" fmla="*/ 6858 h 41529"/>
                  <a:gd name="connsiteX27" fmla="*/ 8361 w 37246"/>
                  <a:gd name="connsiteY27" fmla="*/ 6858 h 41529"/>
                  <a:gd name="connsiteX28" fmla="*/ 8361 w 37246"/>
                  <a:gd name="connsiteY28" fmla="*/ 17431 h 4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246" h="41529">
                    <a:moveTo>
                      <a:pt x="0" y="41529"/>
                    </a:moveTo>
                    <a:lnTo>
                      <a:pt x="0" y="0"/>
                    </a:lnTo>
                    <a:lnTo>
                      <a:pt x="17578" y="0"/>
                    </a:lnTo>
                    <a:cubicBezTo>
                      <a:pt x="21949" y="0"/>
                      <a:pt x="25180" y="381"/>
                      <a:pt x="27270" y="1143"/>
                    </a:cubicBezTo>
                    <a:cubicBezTo>
                      <a:pt x="29265" y="1905"/>
                      <a:pt x="30881" y="3238"/>
                      <a:pt x="32021" y="5048"/>
                    </a:cubicBezTo>
                    <a:cubicBezTo>
                      <a:pt x="33256" y="6953"/>
                      <a:pt x="33826" y="9144"/>
                      <a:pt x="33826" y="11621"/>
                    </a:cubicBezTo>
                    <a:cubicBezTo>
                      <a:pt x="33826" y="14764"/>
                      <a:pt x="32876" y="17335"/>
                      <a:pt x="31166" y="19336"/>
                    </a:cubicBezTo>
                    <a:cubicBezTo>
                      <a:pt x="29360" y="21336"/>
                      <a:pt x="26605" y="22670"/>
                      <a:pt x="22994" y="23146"/>
                    </a:cubicBezTo>
                    <a:cubicBezTo>
                      <a:pt x="24799" y="24193"/>
                      <a:pt x="26320" y="25337"/>
                      <a:pt x="27460" y="26670"/>
                    </a:cubicBezTo>
                    <a:cubicBezTo>
                      <a:pt x="28695" y="27908"/>
                      <a:pt x="30215" y="30194"/>
                      <a:pt x="32211" y="33433"/>
                    </a:cubicBezTo>
                    <a:lnTo>
                      <a:pt x="37247" y="41529"/>
                    </a:lnTo>
                    <a:lnTo>
                      <a:pt x="27270" y="41529"/>
                    </a:lnTo>
                    <a:lnTo>
                      <a:pt x="21189" y="32480"/>
                    </a:lnTo>
                    <a:cubicBezTo>
                      <a:pt x="19003" y="29242"/>
                      <a:pt x="17578" y="27242"/>
                      <a:pt x="16818" y="26384"/>
                    </a:cubicBezTo>
                    <a:cubicBezTo>
                      <a:pt x="16058" y="25527"/>
                      <a:pt x="15203" y="24955"/>
                      <a:pt x="14348" y="24670"/>
                    </a:cubicBezTo>
                    <a:cubicBezTo>
                      <a:pt x="13397" y="24384"/>
                      <a:pt x="12067" y="24193"/>
                      <a:pt x="10167" y="24193"/>
                    </a:cubicBezTo>
                    <a:lnTo>
                      <a:pt x="8457" y="24193"/>
                    </a:lnTo>
                    <a:lnTo>
                      <a:pt x="8457" y="41529"/>
                    </a:lnTo>
                    <a:lnTo>
                      <a:pt x="0" y="41529"/>
                    </a:lnTo>
                    <a:close/>
                    <a:moveTo>
                      <a:pt x="8267" y="17431"/>
                    </a:moveTo>
                    <a:lnTo>
                      <a:pt x="14443" y="17431"/>
                    </a:lnTo>
                    <a:cubicBezTo>
                      <a:pt x="18433" y="17431"/>
                      <a:pt x="20999" y="17240"/>
                      <a:pt x="22044" y="16954"/>
                    </a:cubicBezTo>
                    <a:cubicBezTo>
                      <a:pt x="23089" y="16573"/>
                      <a:pt x="23754" y="16002"/>
                      <a:pt x="24419" y="15145"/>
                    </a:cubicBezTo>
                    <a:cubicBezTo>
                      <a:pt x="24989" y="14288"/>
                      <a:pt x="25275" y="13335"/>
                      <a:pt x="25275" y="12097"/>
                    </a:cubicBezTo>
                    <a:cubicBezTo>
                      <a:pt x="25275" y="10668"/>
                      <a:pt x="24895" y="9620"/>
                      <a:pt x="24134" y="8668"/>
                    </a:cubicBezTo>
                    <a:cubicBezTo>
                      <a:pt x="23374" y="7810"/>
                      <a:pt x="22329" y="7239"/>
                      <a:pt x="20999" y="7048"/>
                    </a:cubicBezTo>
                    <a:cubicBezTo>
                      <a:pt x="20334" y="6953"/>
                      <a:pt x="18243" y="6858"/>
                      <a:pt x="14918" y="6858"/>
                    </a:cubicBezTo>
                    <a:lnTo>
                      <a:pt x="8361" y="6858"/>
                    </a:lnTo>
                    <a:lnTo>
                      <a:pt x="8361" y="17431"/>
                    </a:lnTo>
                    <a:close/>
                  </a:path>
                </a:pathLst>
              </a:custGeom>
              <a:solidFill>
                <a:srgbClr val="293133"/>
              </a:solidFill>
              <a:ln w="9502" cap="flat">
                <a:noFill/>
                <a:prstDash val="solid"/>
                <a:miter/>
              </a:ln>
            </p:spPr>
            <p:txBody>
              <a:bodyPr rtlCol="0" anchor="ctr"/>
              <a:lstStyle/>
              <a:p>
                <a:endParaRPr lang="x-none"/>
              </a:p>
            </p:txBody>
          </p:sp>
        </p:grpSp>
      </p:grpSp>
      <p:sp>
        <p:nvSpPr>
          <p:cNvPr id="57" name="文字版面配置區 13"/>
          <p:cNvSpPr>
            <a:spLocks noGrp="1"/>
          </p:cNvSpPr>
          <p:nvPr>
            <p:ph type="body" sz="quarter" idx="18" hasCustomPrompt="1"/>
          </p:nvPr>
        </p:nvSpPr>
        <p:spPr>
          <a:xfrm>
            <a:off x="1210468" y="5538631"/>
            <a:ext cx="3175000" cy="557369"/>
          </a:xfrm>
          <a:prstGeom prst="rect">
            <a:avLst/>
          </a:prstGeom>
        </p:spPr>
        <p:txBody>
          <a:bodyPr/>
          <a:lstStyle>
            <a:lvl1pPr marL="0" indent="0">
              <a:buNone/>
              <a:defRPr sz="1400">
                <a:solidFill>
                  <a:schemeClr val="bg1"/>
                </a:solidFill>
              </a:defRPr>
            </a:lvl1pPr>
          </a:lstStyle>
          <a:p>
            <a:pPr lvl="0"/>
            <a:r>
              <a:rPr lang="en-US" altLang="zh-TW" dirty="0"/>
              <a:t>Text – Author and/or Date</a:t>
            </a:r>
            <a:endParaRPr lang="zh-TW" altLang="en-US" dirty="0"/>
          </a:p>
        </p:txBody>
      </p:sp>
    </p:spTree>
    <p:extLst>
      <p:ext uri="{BB962C8B-B14F-4D97-AF65-F5344CB8AC3E}">
        <p14:creationId xmlns:p14="http://schemas.microsoft.com/office/powerpoint/2010/main" val="1463663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mp; Image 6">
    <p:spTree>
      <p:nvGrpSpPr>
        <p:cNvPr id="1" name=""/>
        <p:cNvGrpSpPr/>
        <p:nvPr/>
      </p:nvGrpSpPr>
      <p:grpSpPr>
        <a:xfrm>
          <a:off x="0" y="0"/>
          <a:ext cx="0" cy="0"/>
          <a:chOff x="0" y="0"/>
          <a:chExt cx="0" cy="0"/>
        </a:xfrm>
      </p:grpSpPr>
      <p:sp>
        <p:nvSpPr>
          <p:cNvPr id="18" name="標題 1"/>
          <p:cNvSpPr>
            <a:spLocks noGrp="1"/>
          </p:cNvSpPr>
          <p:nvPr>
            <p:ph type="title" hasCustomPrompt="1"/>
          </p:nvPr>
        </p:nvSpPr>
        <p:spPr>
          <a:xfrm>
            <a:off x="838197" y="1458442"/>
            <a:ext cx="10515603" cy="570595"/>
          </a:xfrm>
          <a:prstGeom prst="rect">
            <a:avLst/>
          </a:prstGeom>
        </p:spPr>
        <p:txBody>
          <a:bodyPr anchor="t"/>
          <a:lstStyle>
            <a:lvl1pPr>
              <a:defRPr sz="2800" b="1" i="0">
                <a:solidFill>
                  <a:schemeClr val="accent1"/>
                </a:solidFill>
                <a:latin typeface="+mj-lt"/>
              </a:defRPr>
            </a:lvl1pPr>
          </a:lstStyle>
          <a:p>
            <a:r>
              <a:rPr lang="en-US" altLang="zh-TW" dirty="0"/>
              <a:t>Click to add text</a:t>
            </a:r>
            <a:endParaRPr lang="zh-TW" altLang="en-US" dirty="0"/>
          </a:p>
        </p:txBody>
      </p:sp>
      <p:sp>
        <p:nvSpPr>
          <p:cNvPr id="19" name="文字版面配置區 3"/>
          <p:cNvSpPr>
            <a:spLocks noGrp="1"/>
          </p:cNvSpPr>
          <p:nvPr>
            <p:ph type="body" sz="quarter" idx="21" hasCustomPrompt="1"/>
          </p:nvPr>
        </p:nvSpPr>
        <p:spPr>
          <a:xfrm>
            <a:off x="838199" y="1165100"/>
            <a:ext cx="10515598" cy="316008"/>
          </a:xfrm>
          <a:prstGeom prst="rect">
            <a:avLst/>
          </a:prstGeom>
        </p:spPr>
        <p:txBody>
          <a:bodyPr/>
          <a:lstStyle>
            <a:lvl1pPr marL="0" indent="0">
              <a:buNone/>
              <a:defRPr sz="18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9" name="Picture Placeholder 4">
            <a:extLst>
              <a:ext uri="{FF2B5EF4-FFF2-40B4-BE49-F238E27FC236}">
                <a16:creationId xmlns:a16="http://schemas.microsoft.com/office/drawing/2014/main" id="{BD72CAD1-E04E-DD48-B712-B0A4368DF1E7}"/>
              </a:ext>
            </a:extLst>
          </p:cNvPr>
          <p:cNvSpPr>
            <a:spLocks noGrp="1"/>
          </p:cNvSpPr>
          <p:nvPr>
            <p:ph type="pic" sz="quarter" idx="13"/>
          </p:nvPr>
        </p:nvSpPr>
        <p:spPr>
          <a:xfrm>
            <a:off x="838199" y="2648405"/>
            <a:ext cx="3319209" cy="1541204"/>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0" name="Picture Placeholder 4">
            <a:extLst>
              <a:ext uri="{FF2B5EF4-FFF2-40B4-BE49-F238E27FC236}">
                <a16:creationId xmlns:a16="http://schemas.microsoft.com/office/drawing/2014/main" id="{74BDEDD2-10A6-064F-9E9F-17B997CEE2F3}"/>
              </a:ext>
            </a:extLst>
          </p:cNvPr>
          <p:cNvSpPr>
            <a:spLocks noGrp="1"/>
          </p:cNvSpPr>
          <p:nvPr>
            <p:ph type="pic" sz="quarter" idx="18"/>
          </p:nvPr>
        </p:nvSpPr>
        <p:spPr>
          <a:xfrm>
            <a:off x="4436394" y="2648405"/>
            <a:ext cx="3319209" cy="1541204"/>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2" name="Picture Placeholder 4">
            <a:extLst>
              <a:ext uri="{FF2B5EF4-FFF2-40B4-BE49-F238E27FC236}">
                <a16:creationId xmlns:a16="http://schemas.microsoft.com/office/drawing/2014/main" id="{7AF3F337-AC8F-F44E-A65D-3681930E3572}"/>
              </a:ext>
            </a:extLst>
          </p:cNvPr>
          <p:cNvSpPr>
            <a:spLocks noGrp="1"/>
          </p:cNvSpPr>
          <p:nvPr>
            <p:ph type="pic" sz="quarter" idx="19"/>
          </p:nvPr>
        </p:nvSpPr>
        <p:spPr>
          <a:xfrm>
            <a:off x="8034588" y="2648405"/>
            <a:ext cx="3319209" cy="1541204"/>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1" name="Content Placeholder 3">
            <a:extLst>
              <a:ext uri="{FF2B5EF4-FFF2-40B4-BE49-F238E27FC236}">
                <a16:creationId xmlns:a16="http://schemas.microsoft.com/office/drawing/2014/main" id="{D6881CDE-CD6E-DA47-BB7F-D47B661619AE}"/>
              </a:ext>
            </a:extLst>
          </p:cNvPr>
          <p:cNvSpPr>
            <a:spLocks noGrp="1"/>
          </p:cNvSpPr>
          <p:nvPr>
            <p:ph sz="quarter" idx="17" hasCustomPrompt="1"/>
          </p:nvPr>
        </p:nvSpPr>
        <p:spPr>
          <a:xfrm>
            <a:off x="850489" y="4377968"/>
            <a:ext cx="6905114" cy="994132"/>
          </a:xfrm>
          <a:prstGeom prst="rect">
            <a:avLst/>
          </a:prstGeom>
        </p:spPr>
        <p:txBody>
          <a:bodyPr/>
          <a:lstStyle>
            <a:lvl1pPr marL="0" indent="0">
              <a:buNone/>
              <a:defRPr sz="1800">
                <a:solidFill>
                  <a:schemeClr val="tx1"/>
                </a:solidFill>
              </a:defRPr>
            </a:lvl1pPr>
            <a:lvl2pPr>
              <a:defRPr sz="1800">
                <a:solidFill>
                  <a:schemeClr val="tx1"/>
                </a:solidFill>
              </a:defRPr>
            </a:lvl2pPr>
            <a:lvl3pPr marL="1200150" indent="-285750">
              <a:buFont typeface="Arial" panose="020B0604020202020204" pitchFamily="34" charset="0"/>
              <a:buChar char="•"/>
              <a:defRPr sz="1600" baseline="0">
                <a:solidFill>
                  <a:schemeClr val="tx1"/>
                </a:solidFill>
              </a:defRPr>
            </a:lvl3pPr>
            <a:lvl4pPr>
              <a:defRPr sz="1200">
                <a:solidFill>
                  <a:schemeClr val="bg1"/>
                </a:solidFill>
              </a:defRPr>
            </a:lvl4pPr>
            <a:lvl5pPr>
              <a:defRPr sz="1200">
                <a:solidFill>
                  <a:schemeClr val="bg1"/>
                </a:solidFill>
              </a:defRPr>
            </a:lvl5pPr>
          </a:lstStyle>
          <a:p>
            <a:pPr lvl="0"/>
            <a:r>
              <a:rPr lang="en-US" altLang="zh-TW" dirty="0"/>
              <a:t>Click to add text</a:t>
            </a:r>
            <a:endParaRPr lang="zh-TW" altLang="en-US" dirty="0"/>
          </a:p>
          <a:p>
            <a:pPr lvl="1"/>
            <a:r>
              <a:rPr lang="en-US" altLang="zh-TW" dirty="0"/>
              <a:t>Second level</a:t>
            </a:r>
            <a:endParaRPr lang="zh-TW" altLang="en-US" dirty="0"/>
          </a:p>
          <a:p>
            <a:pPr lvl="2"/>
            <a:r>
              <a:rPr lang="en-US" altLang="zh-TW" dirty="0"/>
              <a:t>Third level</a:t>
            </a:r>
            <a:endParaRPr lang="zh-TW" altLang="en-US" dirty="0"/>
          </a:p>
        </p:txBody>
      </p:sp>
      <p:sp>
        <p:nvSpPr>
          <p:cNvPr id="13" name="Content Placeholder 3">
            <a:extLst>
              <a:ext uri="{FF2B5EF4-FFF2-40B4-BE49-F238E27FC236}">
                <a16:creationId xmlns:a16="http://schemas.microsoft.com/office/drawing/2014/main" id="{9A854553-BDB8-124A-8CC5-DAFF0CBFDC23}"/>
              </a:ext>
            </a:extLst>
          </p:cNvPr>
          <p:cNvSpPr>
            <a:spLocks noGrp="1"/>
          </p:cNvSpPr>
          <p:nvPr>
            <p:ph sz="quarter" idx="20" hasCustomPrompt="1"/>
          </p:nvPr>
        </p:nvSpPr>
        <p:spPr>
          <a:xfrm>
            <a:off x="8047702" y="4359848"/>
            <a:ext cx="3306095" cy="1012251"/>
          </a:xfrm>
          <a:prstGeom prst="rect">
            <a:avLst/>
          </a:prstGeom>
        </p:spPr>
        <p:txBody>
          <a:bodyPr/>
          <a:lstStyle>
            <a:lvl1pPr marL="0" indent="0">
              <a:buNone/>
              <a:defRPr sz="1800">
                <a:solidFill>
                  <a:schemeClr val="bg1"/>
                </a:solidFill>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a:solidFill>
                  <a:schemeClr val="tx1"/>
                </a:solidFill>
              </a:defRPr>
            </a:lvl2pPr>
            <a:lvl3pPr marL="91440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sz="1200">
                <a:solidFill>
                  <a:schemeClr val="bg1"/>
                </a:solidFill>
              </a:defRPr>
            </a:lvl3pPr>
            <a:lvl4pPr>
              <a:defRPr sz="1200">
                <a:solidFill>
                  <a:schemeClr val="bg1"/>
                </a:solidFill>
              </a:defRPr>
            </a:lvl4pPr>
            <a:lvl5pPr>
              <a:defRPr sz="1200">
                <a:solidFill>
                  <a:schemeClr val="bg1"/>
                </a:solidFill>
              </a:defRPr>
            </a:lvl5pPr>
          </a:lstStyle>
          <a:p>
            <a:pPr lvl="1"/>
            <a:r>
              <a:rPr lang="en-US" dirty="0"/>
              <a:t>Second level</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dirty="0"/>
              <a:t>Second level</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dirty="0"/>
              <a:t>Second level</a:t>
            </a:r>
          </a:p>
        </p:txBody>
      </p:sp>
      <p:sp>
        <p:nvSpPr>
          <p:cNvPr id="17"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9D9D9C"/>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6"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36832428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mp; Image 7">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54F7B8A-FAD5-F34B-932B-EFB0C7331CAA}"/>
              </a:ext>
            </a:extLst>
          </p:cNvPr>
          <p:cNvSpPr/>
          <p:nvPr userDrawn="1"/>
        </p:nvSpPr>
        <p:spPr>
          <a:xfrm>
            <a:off x="0" y="1"/>
            <a:ext cx="12192000" cy="3422822"/>
          </a:xfrm>
          <a:prstGeom prst="rect">
            <a:avLst/>
          </a:prstGeom>
          <a:solidFill>
            <a:srgbClr val="9D9D9D"/>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標題 1"/>
          <p:cNvSpPr>
            <a:spLocks noGrp="1"/>
          </p:cNvSpPr>
          <p:nvPr>
            <p:ph type="title" hasCustomPrompt="1"/>
          </p:nvPr>
        </p:nvSpPr>
        <p:spPr>
          <a:xfrm>
            <a:off x="825909" y="1481108"/>
            <a:ext cx="4833417" cy="550892"/>
          </a:xfrm>
          <a:prstGeom prst="rect">
            <a:avLst/>
          </a:prstGeom>
        </p:spPr>
        <p:txBody>
          <a:bodyPr anchor="t"/>
          <a:lstStyle>
            <a:lvl1pPr>
              <a:defRPr sz="2800" b="1" i="0">
                <a:solidFill>
                  <a:schemeClr val="bg1"/>
                </a:solidFill>
                <a:latin typeface="+mj-lt"/>
              </a:defRPr>
            </a:lvl1pPr>
          </a:lstStyle>
          <a:p>
            <a:r>
              <a:rPr lang="en-US" altLang="zh-TW" dirty="0"/>
              <a:t>Click to add text</a:t>
            </a:r>
            <a:endParaRPr lang="zh-TW" altLang="en-US" dirty="0"/>
          </a:p>
        </p:txBody>
      </p:sp>
      <p:sp>
        <p:nvSpPr>
          <p:cNvPr id="23" name="文字版面配置區 3"/>
          <p:cNvSpPr>
            <a:spLocks noGrp="1"/>
          </p:cNvSpPr>
          <p:nvPr>
            <p:ph type="body" sz="quarter" idx="21" hasCustomPrompt="1"/>
          </p:nvPr>
        </p:nvSpPr>
        <p:spPr>
          <a:xfrm>
            <a:off x="838199" y="1165100"/>
            <a:ext cx="4821127" cy="316008"/>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9" name="Picture Placeholder 4">
            <a:extLst>
              <a:ext uri="{FF2B5EF4-FFF2-40B4-BE49-F238E27FC236}">
                <a16:creationId xmlns:a16="http://schemas.microsoft.com/office/drawing/2014/main" id="{BD72CAD1-E04E-DD48-B712-B0A4368DF1E7}"/>
              </a:ext>
            </a:extLst>
          </p:cNvPr>
          <p:cNvSpPr>
            <a:spLocks noGrp="1"/>
          </p:cNvSpPr>
          <p:nvPr>
            <p:ph type="pic" sz="quarter" idx="13"/>
          </p:nvPr>
        </p:nvSpPr>
        <p:spPr>
          <a:xfrm>
            <a:off x="838203" y="3801630"/>
            <a:ext cx="2482646" cy="2133865"/>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0" name="Picture Placeholder 4">
            <a:extLst>
              <a:ext uri="{FF2B5EF4-FFF2-40B4-BE49-F238E27FC236}">
                <a16:creationId xmlns:a16="http://schemas.microsoft.com/office/drawing/2014/main" id="{74BDEDD2-10A6-064F-9E9F-17B997CEE2F3}"/>
              </a:ext>
            </a:extLst>
          </p:cNvPr>
          <p:cNvSpPr>
            <a:spLocks noGrp="1"/>
          </p:cNvSpPr>
          <p:nvPr>
            <p:ph type="pic" sz="quarter" idx="18"/>
          </p:nvPr>
        </p:nvSpPr>
        <p:spPr>
          <a:xfrm>
            <a:off x="3515853" y="3801630"/>
            <a:ext cx="2482646" cy="2133865"/>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2" name="Picture Placeholder 4">
            <a:extLst>
              <a:ext uri="{FF2B5EF4-FFF2-40B4-BE49-F238E27FC236}">
                <a16:creationId xmlns:a16="http://schemas.microsoft.com/office/drawing/2014/main" id="{7AF3F337-AC8F-F44E-A65D-3681930E3572}"/>
              </a:ext>
            </a:extLst>
          </p:cNvPr>
          <p:cNvSpPr>
            <a:spLocks noGrp="1"/>
          </p:cNvSpPr>
          <p:nvPr>
            <p:ph type="pic" sz="quarter" idx="19"/>
          </p:nvPr>
        </p:nvSpPr>
        <p:spPr>
          <a:xfrm>
            <a:off x="6193503" y="3801629"/>
            <a:ext cx="2482646" cy="2133865"/>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3" name="Picture Placeholder 4">
            <a:extLst>
              <a:ext uri="{FF2B5EF4-FFF2-40B4-BE49-F238E27FC236}">
                <a16:creationId xmlns:a16="http://schemas.microsoft.com/office/drawing/2014/main" id="{F0DAF772-A5C4-4940-A436-9A98A242BF7E}"/>
              </a:ext>
            </a:extLst>
          </p:cNvPr>
          <p:cNvSpPr>
            <a:spLocks noGrp="1"/>
          </p:cNvSpPr>
          <p:nvPr>
            <p:ph type="pic" sz="quarter" idx="20"/>
          </p:nvPr>
        </p:nvSpPr>
        <p:spPr>
          <a:xfrm>
            <a:off x="8871154" y="3801630"/>
            <a:ext cx="2482646" cy="2133865"/>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4" name="Text Placeholder 2">
            <a:extLst>
              <a:ext uri="{FF2B5EF4-FFF2-40B4-BE49-F238E27FC236}">
                <a16:creationId xmlns:a16="http://schemas.microsoft.com/office/drawing/2014/main" id="{55B3DE09-23AF-9F49-8930-A02C48A932D3}"/>
              </a:ext>
            </a:extLst>
          </p:cNvPr>
          <p:cNvSpPr>
            <a:spLocks noGrp="1"/>
          </p:cNvSpPr>
          <p:nvPr>
            <p:ph type="body" sz="quarter" idx="16" hasCustomPrompt="1"/>
          </p:nvPr>
        </p:nvSpPr>
        <p:spPr>
          <a:xfrm>
            <a:off x="6096001" y="1153833"/>
            <a:ext cx="5257799" cy="2268989"/>
          </a:xfrm>
          <a:prstGeom prst="rect">
            <a:avLst/>
          </a:prstGeom>
        </p:spPr>
        <p:txBody>
          <a:bodyPr>
            <a:normAutofit/>
          </a:bodyPr>
          <a:lstStyle>
            <a:lvl1pPr marL="0" indent="0">
              <a:buNone/>
              <a:defRPr sz="1400" b="0" baseline="0">
                <a:solidFill>
                  <a:schemeClr val="bg1"/>
                </a:solidFill>
              </a:defRPr>
            </a:lvl1pPr>
            <a:lvl2pPr>
              <a:defRPr b="1"/>
            </a:lvl2pPr>
            <a:lvl3pPr>
              <a:defRPr b="1"/>
            </a:lvl3pPr>
            <a:lvl4pPr>
              <a:defRPr b="1"/>
            </a:lvl4pPr>
            <a:lvl5pPr>
              <a:defRPr b="1"/>
            </a:lvl5pPr>
          </a:lstStyle>
          <a:p>
            <a:pPr lvl="0"/>
            <a:r>
              <a:rPr lang="en-US" dirty="0"/>
              <a:t>Click to add text</a:t>
            </a:r>
            <a:endParaRPr lang="x-none" dirty="0"/>
          </a:p>
        </p:txBody>
      </p:sp>
      <p:sp>
        <p:nvSpPr>
          <p:cNvPr id="18"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9D9D9C"/>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9"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7890625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mp; Image 8">
    <p:bg>
      <p:bgPr>
        <a:solidFill>
          <a:schemeClr val="bg1"/>
        </a:solidFill>
        <a:effectLst/>
      </p:bgPr>
    </p:bg>
    <p:spTree>
      <p:nvGrpSpPr>
        <p:cNvPr id="1" name=""/>
        <p:cNvGrpSpPr/>
        <p:nvPr/>
      </p:nvGrpSpPr>
      <p:grpSpPr>
        <a:xfrm>
          <a:off x="0" y="0"/>
          <a:ext cx="0" cy="0"/>
          <a:chOff x="0" y="0"/>
          <a:chExt cx="0" cy="0"/>
        </a:xfrm>
      </p:grpSpPr>
      <p:sp>
        <p:nvSpPr>
          <p:cNvPr id="24" name="標題 1"/>
          <p:cNvSpPr>
            <a:spLocks noGrp="1"/>
          </p:cNvSpPr>
          <p:nvPr>
            <p:ph type="title" hasCustomPrompt="1"/>
          </p:nvPr>
        </p:nvSpPr>
        <p:spPr>
          <a:xfrm>
            <a:off x="813209" y="1481108"/>
            <a:ext cx="6033281" cy="550892"/>
          </a:xfrm>
          <a:prstGeom prst="rect">
            <a:avLst/>
          </a:prstGeom>
        </p:spPr>
        <p:txBody>
          <a:bodyPr anchor="t"/>
          <a:lstStyle>
            <a:lvl1pPr>
              <a:defRPr sz="2800" b="1" i="0">
                <a:solidFill>
                  <a:schemeClr val="tx2"/>
                </a:solidFill>
                <a:latin typeface="+mj-lt"/>
              </a:defRPr>
            </a:lvl1pPr>
          </a:lstStyle>
          <a:p>
            <a:r>
              <a:rPr lang="en-US" altLang="zh-TW" dirty="0"/>
              <a:t>Click to add text</a:t>
            </a:r>
            <a:endParaRPr lang="zh-TW" altLang="en-US" dirty="0"/>
          </a:p>
        </p:txBody>
      </p:sp>
      <p:sp>
        <p:nvSpPr>
          <p:cNvPr id="25" name="文字版面配置區 3"/>
          <p:cNvSpPr>
            <a:spLocks noGrp="1"/>
          </p:cNvSpPr>
          <p:nvPr>
            <p:ph type="body" sz="quarter" idx="22" hasCustomPrompt="1"/>
          </p:nvPr>
        </p:nvSpPr>
        <p:spPr>
          <a:xfrm>
            <a:off x="825499" y="1165100"/>
            <a:ext cx="6017940" cy="316008"/>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2" name="Rectangle 1">
            <a:extLst>
              <a:ext uri="{FF2B5EF4-FFF2-40B4-BE49-F238E27FC236}">
                <a16:creationId xmlns:a16="http://schemas.microsoft.com/office/drawing/2014/main" id="{C5EC3FDC-7DD4-2B40-A5AF-6F5D25351A5E}"/>
              </a:ext>
            </a:extLst>
          </p:cNvPr>
          <p:cNvSpPr/>
          <p:nvPr userDrawn="1"/>
        </p:nvSpPr>
        <p:spPr>
          <a:xfrm>
            <a:off x="7264138" y="0"/>
            <a:ext cx="4927862" cy="6028792"/>
          </a:xfrm>
          <a:prstGeom prst="rect">
            <a:avLst/>
          </a:prstGeom>
          <a:solidFill>
            <a:srgbClr val="E12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Picture Placeholder 4">
            <a:extLst>
              <a:ext uri="{FF2B5EF4-FFF2-40B4-BE49-F238E27FC236}">
                <a16:creationId xmlns:a16="http://schemas.microsoft.com/office/drawing/2014/main" id="{695FABD3-475D-EC45-81C5-437AA85D38A8}"/>
              </a:ext>
            </a:extLst>
          </p:cNvPr>
          <p:cNvSpPr>
            <a:spLocks noGrp="1"/>
          </p:cNvSpPr>
          <p:nvPr>
            <p:ph type="pic" sz="quarter" idx="13"/>
          </p:nvPr>
        </p:nvSpPr>
        <p:spPr>
          <a:xfrm>
            <a:off x="7563989" y="2987040"/>
            <a:ext cx="4328160" cy="2804160"/>
          </a:xfrm>
          <a:prstGeom prst="rect">
            <a:avLst/>
          </a:prstGeom>
          <a:noFill/>
          <a:ln>
            <a:noFill/>
          </a:ln>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2" name="Text Placeholder 2">
            <a:extLst>
              <a:ext uri="{FF2B5EF4-FFF2-40B4-BE49-F238E27FC236}">
                <a16:creationId xmlns:a16="http://schemas.microsoft.com/office/drawing/2014/main" id="{1C925BAB-F50D-C446-A306-0E1D49AA275A}"/>
              </a:ext>
            </a:extLst>
          </p:cNvPr>
          <p:cNvSpPr>
            <a:spLocks noGrp="1"/>
          </p:cNvSpPr>
          <p:nvPr>
            <p:ph type="body" sz="quarter" idx="17" hasCustomPrompt="1"/>
          </p:nvPr>
        </p:nvSpPr>
        <p:spPr>
          <a:xfrm>
            <a:off x="7563989" y="829208"/>
            <a:ext cx="4328160" cy="1920240"/>
          </a:xfrm>
          <a:prstGeom prst="rect">
            <a:avLst/>
          </a:prstGeom>
        </p:spPr>
        <p:txBody>
          <a:bodyPr>
            <a:normAutofit/>
          </a:bodyPr>
          <a:lstStyle>
            <a:lvl1pPr marL="0" indent="0">
              <a:buNone/>
              <a:defRPr sz="1400" b="0">
                <a:solidFill>
                  <a:schemeClr val="bg1"/>
                </a:solidFill>
              </a:defRPr>
            </a:lvl1pPr>
            <a:lvl2pPr>
              <a:defRPr b="1"/>
            </a:lvl2pPr>
            <a:lvl3pPr>
              <a:defRPr b="1"/>
            </a:lvl3pPr>
            <a:lvl4pPr>
              <a:defRPr b="1"/>
            </a:lvl4pPr>
            <a:lvl5pPr>
              <a:defRPr b="1"/>
            </a:lvl5pPr>
          </a:lstStyle>
          <a:p>
            <a:pPr lvl="0"/>
            <a:r>
              <a:rPr lang="en-US" dirty="0"/>
              <a:t>Click to edit master text</a:t>
            </a:r>
            <a:endParaRPr lang="x-none" dirty="0"/>
          </a:p>
        </p:txBody>
      </p:sp>
      <p:sp>
        <p:nvSpPr>
          <p:cNvPr id="14" name="Picture Placeholder 4">
            <a:extLst>
              <a:ext uri="{FF2B5EF4-FFF2-40B4-BE49-F238E27FC236}">
                <a16:creationId xmlns:a16="http://schemas.microsoft.com/office/drawing/2014/main" id="{F538890F-BAEA-B04F-8823-5CE9F1BABA0E}"/>
              </a:ext>
            </a:extLst>
          </p:cNvPr>
          <p:cNvSpPr>
            <a:spLocks noGrp="1"/>
          </p:cNvSpPr>
          <p:nvPr>
            <p:ph type="pic" sz="quarter" idx="18" hasCustomPrompt="1"/>
          </p:nvPr>
        </p:nvSpPr>
        <p:spPr>
          <a:xfrm>
            <a:off x="838200" y="4673599"/>
            <a:ext cx="1909949" cy="1355193"/>
          </a:xfrm>
          <a:prstGeom prst="rect">
            <a:avLst/>
          </a:prstGeom>
          <a:solidFill>
            <a:srgbClr val="9D9D9C"/>
          </a:solidFill>
        </p:spPr>
        <p:txBody>
          <a:bodyPr/>
          <a:lstStyle>
            <a:lvl1pPr marL="317500" indent="0">
              <a:buNone/>
              <a:defRPr>
                <a:solidFill>
                  <a:sysClr val="windowText" lastClr="000000">
                    <a:alpha val="0"/>
                  </a:sysClr>
                </a:solidFill>
              </a:defRPr>
            </a:lvl1pPr>
          </a:lstStyle>
          <a:p>
            <a:pPr marL="1117600" indent="-800100" algn="l" defTabSz="825500" rtl="0">
              <a:spcBef>
                <a:spcPts val="5200"/>
              </a:spcBef>
              <a:buSzPct val="171000"/>
              <a:buChar char="•"/>
            </a:pPr>
            <a:r>
              <a:rPr lang="zh-TW" altLang="en-US" dirty="0"/>
              <a:t>圖片</a:t>
            </a:r>
            <a:endParaRPr lang="en-US" dirty="0"/>
          </a:p>
        </p:txBody>
      </p:sp>
      <p:sp>
        <p:nvSpPr>
          <p:cNvPr id="15" name="Picture Placeholder 4">
            <a:extLst>
              <a:ext uri="{FF2B5EF4-FFF2-40B4-BE49-F238E27FC236}">
                <a16:creationId xmlns:a16="http://schemas.microsoft.com/office/drawing/2014/main" id="{5EAF258A-6787-CA46-81F9-FCFD470D1CF3}"/>
              </a:ext>
            </a:extLst>
          </p:cNvPr>
          <p:cNvSpPr>
            <a:spLocks noGrp="1"/>
          </p:cNvSpPr>
          <p:nvPr>
            <p:ph type="pic" sz="quarter" idx="19" hasCustomPrompt="1"/>
          </p:nvPr>
        </p:nvSpPr>
        <p:spPr>
          <a:xfrm>
            <a:off x="2883031" y="4673599"/>
            <a:ext cx="1909949" cy="1355193"/>
          </a:xfrm>
          <a:prstGeom prst="rect">
            <a:avLst/>
          </a:prstGeom>
          <a:solidFill>
            <a:srgbClr val="9D9D9C"/>
          </a:solidFill>
        </p:spPr>
        <p:txBody>
          <a:bodyPr/>
          <a:lstStyle>
            <a:lvl1pPr marL="317500" indent="0">
              <a:buNone/>
              <a:defRPr>
                <a:solidFill>
                  <a:sysClr val="windowText" lastClr="000000">
                    <a:alpha val="0"/>
                  </a:sysClr>
                </a:solidFill>
              </a:defRPr>
            </a:lvl1pPr>
          </a:lstStyle>
          <a:p>
            <a:pPr marL="1117600" indent="-800100" algn="l" defTabSz="825500" rtl="0">
              <a:spcBef>
                <a:spcPts val="5200"/>
              </a:spcBef>
              <a:buSzPct val="171000"/>
              <a:buChar char="•"/>
            </a:pPr>
            <a:r>
              <a:rPr lang="zh-TW" altLang="en-US" dirty="0"/>
              <a:t>片</a:t>
            </a:r>
            <a:endParaRPr lang="en-US" dirty="0"/>
          </a:p>
        </p:txBody>
      </p:sp>
      <p:sp>
        <p:nvSpPr>
          <p:cNvPr id="16" name="Picture Placeholder 4">
            <a:extLst>
              <a:ext uri="{FF2B5EF4-FFF2-40B4-BE49-F238E27FC236}">
                <a16:creationId xmlns:a16="http://schemas.microsoft.com/office/drawing/2014/main" id="{C048ECF5-A291-A145-B0E5-0DDDC8AF1DB5}"/>
              </a:ext>
            </a:extLst>
          </p:cNvPr>
          <p:cNvSpPr>
            <a:spLocks noGrp="1"/>
          </p:cNvSpPr>
          <p:nvPr>
            <p:ph type="pic" sz="quarter" idx="20"/>
          </p:nvPr>
        </p:nvSpPr>
        <p:spPr>
          <a:xfrm>
            <a:off x="4927862" y="4673599"/>
            <a:ext cx="1909949" cy="1355193"/>
          </a:xfrm>
          <a:prstGeom prst="rect">
            <a:avLst/>
          </a:prstGeom>
          <a:solidFill>
            <a:srgbClr val="9D9D9C"/>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7" name="Content Placeholder 3">
            <a:extLst>
              <a:ext uri="{FF2B5EF4-FFF2-40B4-BE49-F238E27FC236}">
                <a16:creationId xmlns:a16="http://schemas.microsoft.com/office/drawing/2014/main" id="{116921A7-C8D6-2142-AFA5-011E257A1B3D}"/>
              </a:ext>
            </a:extLst>
          </p:cNvPr>
          <p:cNvSpPr>
            <a:spLocks noGrp="1"/>
          </p:cNvSpPr>
          <p:nvPr>
            <p:ph sz="quarter" idx="21" hasCustomPrompt="1"/>
          </p:nvPr>
        </p:nvSpPr>
        <p:spPr>
          <a:xfrm>
            <a:off x="825909" y="2397211"/>
            <a:ext cx="6011902" cy="1948830"/>
          </a:xfrm>
          <a:prstGeom prst="rect">
            <a:avLst/>
          </a:prstGeom>
        </p:spPr>
        <p:txBody>
          <a:bodyPr/>
          <a:lstStyle>
            <a:lvl1pPr marL="0" indent="0">
              <a:buNone/>
              <a:defRPr sz="1800">
                <a:solidFill>
                  <a:schemeClr val="tx1"/>
                </a:solidFill>
              </a:defRPr>
            </a:lvl1pPr>
            <a:lvl2pPr>
              <a:defRPr sz="1400">
                <a:solidFill>
                  <a:schemeClr val="tx1"/>
                </a:solidFill>
              </a:defRPr>
            </a:lvl2pPr>
            <a:lvl3pPr marL="914400" indent="0">
              <a:buNone/>
              <a:defRPr sz="1200">
                <a:solidFill>
                  <a:schemeClr val="tx1"/>
                </a:solidFill>
              </a:defRPr>
            </a:lvl3pPr>
            <a:lvl4pPr>
              <a:defRPr sz="1200">
                <a:solidFill>
                  <a:schemeClr val="bg1"/>
                </a:solidFill>
              </a:defRPr>
            </a:lvl4pPr>
            <a:lvl5pPr>
              <a:defRPr sz="1200">
                <a:solidFill>
                  <a:schemeClr val="bg1"/>
                </a:solidFill>
              </a:defRPr>
            </a:lvl5pPr>
          </a:lstStyle>
          <a:p>
            <a:pPr lvl="0"/>
            <a:r>
              <a:rPr lang="en-US" dirty="0"/>
              <a:t>Click to add text</a:t>
            </a:r>
          </a:p>
        </p:txBody>
      </p:sp>
      <p:sp>
        <p:nvSpPr>
          <p:cNvPr id="21"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22"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2762330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mp; Image 9">
    <p:bg>
      <p:bgPr>
        <a:solidFill>
          <a:schemeClr val="bg1"/>
        </a:solidFill>
        <a:effectLst/>
      </p:bgPr>
    </p:bg>
    <p:spTree>
      <p:nvGrpSpPr>
        <p:cNvPr id="1" name=""/>
        <p:cNvGrpSpPr/>
        <p:nvPr/>
      </p:nvGrpSpPr>
      <p:grpSpPr>
        <a:xfrm>
          <a:off x="0" y="0"/>
          <a:ext cx="0" cy="0"/>
          <a:chOff x="0" y="0"/>
          <a:chExt cx="0" cy="0"/>
        </a:xfrm>
      </p:grpSpPr>
      <p:sp>
        <p:nvSpPr>
          <p:cNvPr id="16" name="標題 1"/>
          <p:cNvSpPr>
            <a:spLocks noGrp="1"/>
          </p:cNvSpPr>
          <p:nvPr>
            <p:ph type="title" hasCustomPrompt="1"/>
          </p:nvPr>
        </p:nvSpPr>
        <p:spPr>
          <a:xfrm>
            <a:off x="813209" y="1481108"/>
            <a:ext cx="6033281" cy="547929"/>
          </a:xfrm>
          <a:prstGeom prst="rect">
            <a:avLst/>
          </a:prstGeom>
        </p:spPr>
        <p:txBody>
          <a:bodyPr anchor="t"/>
          <a:lstStyle>
            <a:lvl1pPr>
              <a:defRPr sz="2800" b="1" i="0">
                <a:solidFill>
                  <a:schemeClr val="tx2"/>
                </a:solidFill>
                <a:latin typeface="+mj-lt"/>
              </a:defRPr>
            </a:lvl1pPr>
          </a:lstStyle>
          <a:p>
            <a:r>
              <a:rPr lang="en-US" altLang="zh-TW" dirty="0"/>
              <a:t>Click to add text</a:t>
            </a:r>
            <a:endParaRPr lang="zh-TW" altLang="en-US" dirty="0"/>
          </a:p>
        </p:txBody>
      </p:sp>
      <p:sp>
        <p:nvSpPr>
          <p:cNvPr id="23" name="文字版面配置區 3"/>
          <p:cNvSpPr>
            <a:spLocks noGrp="1"/>
          </p:cNvSpPr>
          <p:nvPr>
            <p:ph type="body" sz="quarter" idx="22" hasCustomPrompt="1"/>
          </p:nvPr>
        </p:nvSpPr>
        <p:spPr>
          <a:xfrm>
            <a:off x="825499" y="1165100"/>
            <a:ext cx="6017940" cy="316008"/>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2" name="Rectangle 1">
            <a:extLst>
              <a:ext uri="{FF2B5EF4-FFF2-40B4-BE49-F238E27FC236}">
                <a16:creationId xmlns:a16="http://schemas.microsoft.com/office/drawing/2014/main" id="{C5EC3FDC-7DD4-2B40-A5AF-6F5D25351A5E}"/>
              </a:ext>
            </a:extLst>
          </p:cNvPr>
          <p:cNvSpPr/>
          <p:nvPr userDrawn="1"/>
        </p:nvSpPr>
        <p:spPr>
          <a:xfrm>
            <a:off x="7264138" y="0"/>
            <a:ext cx="4927862" cy="60287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Picture Placeholder 4">
            <a:extLst>
              <a:ext uri="{FF2B5EF4-FFF2-40B4-BE49-F238E27FC236}">
                <a16:creationId xmlns:a16="http://schemas.microsoft.com/office/drawing/2014/main" id="{695FABD3-475D-EC45-81C5-437AA85D38A8}"/>
              </a:ext>
            </a:extLst>
          </p:cNvPr>
          <p:cNvSpPr>
            <a:spLocks noGrp="1"/>
          </p:cNvSpPr>
          <p:nvPr>
            <p:ph type="pic" sz="quarter" idx="13"/>
          </p:nvPr>
        </p:nvSpPr>
        <p:spPr>
          <a:xfrm>
            <a:off x="7563989" y="2987040"/>
            <a:ext cx="4328160" cy="2804160"/>
          </a:xfrm>
          <a:prstGeom prst="rect">
            <a:avLst/>
          </a:prstGeom>
          <a:noFill/>
          <a:ln>
            <a:noFill/>
          </a:ln>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2" name="Text Placeholder 2">
            <a:extLst>
              <a:ext uri="{FF2B5EF4-FFF2-40B4-BE49-F238E27FC236}">
                <a16:creationId xmlns:a16="http://schemas.microsoft.com/office/drawing/2014/main" id="{1C925BAB-F50D-C446-A306-0E1D49AA275A}"/>
              </a:ext>
            </a:extLst>
          </p:cNvPr>
          <p:cNvSpPr>
            <a:spLocks noGrp="1"/>
          </p:cNvSpPr>
          <p:nvPr>
            <p:ph type="body" sz="quarter" idx="17" hasCustomPrompt="1"/>
          </p:nvPr>
        </p:nvSpPr>
        <p:spPr>
          <a:xfrm>
            <a:off x="7563989" y="829208"/>
            <a:ext cx="4328160" cy="1920240"/>
          </a:xfrm>
          <a:prstGeom prst="rect">
            <a:avLst/>
          </a:prstGeom>
        </p:spPr>
        <p:txBody>
          <a:bodyPr>
            <a:normAutofit/>
          </a:bodyPr>
          <a:lstStyle>
            <a:lvl1pPr marL="0" indent="0">
              <a:buNone/>
              <a:defRPr sz="1400" b="0">
                <a:solidFill>
                  <a:schemeClr val="bg1"/>
                </a:solidFill>
              </a:defRPr>
            </a:lvl1pPr>
            <a:lvl2pPr>
              <a:defRPr b="1"/>
            </a:lvl2pPr>
            <a:lvl3pPr>
              <a:defRPr b="1"/>
            </a:lvl3pPr>
            <a:lvl4pPr>
              <a:defRPr b="1"/>
            </a:lvl4pPr>
            <a:lvl5pPr>
              <a:defRPr b="1"/>
            </a:lvl5pPr>
          </a:lstStyle>
          <a:p>
            <a:pPr lvl="0"/>
            <a:r>
              <a:rPr lang="en-US" dirty="0"/>
              <a:t>Click to edit master text</a:t>
            </a:r>
            <a:endParaRPr lang="x-none" dirty="0"/>
          </a:p>
        </p:txBody>
      </p:sp>
      <p:sp>
        <p:nvSpPr>
          <p:cNvPr id="17" name="Picture Placeholder 4">
            <a:extLst>
              <a:ext uri="{FF2B5EF4-FFF2-40B4-BE49-F238E27FC236}">
                <a16:creationId xmlns:a16="http://schemas.microsoft.com/office/drawing/2014/main" id="{F538890F-BAEA-B04F-8823-5CE9F1BABA0E}"/>
              </a:ext>
            </a:extLst>
          </p:cNvPr>
          <p:cNvSpPr>
            <a:spLocks noGrp="1"/>
          </p:cNvSpPr>
          <p:nvPr>
            <p:ph type="pic" sz="quarter" idx="18" hasCustomPrompt="1"/>
          </p:nvPr>
        </p:nvSpPr>
        <p:spPr>
          <a:xfrm>
            <a:off x="838200" y="4673599"/>
            <a:ext cx="1909949" cy="1355193"/>
          </a:xfrm>
          <a:prstGeom prst="rect">
            <a:avLst/>
          </a:prstGeom>
          <a:noFill/>
        </p:spPr>
        <p:txBody>
          <a:bodyPr/>
          <a:lstStyle>
            <a:lvl1pPr marL="317500" indent="0">
              <a:buNone/>
              <a:defRPr>
                <a:solidFill>
                  <a:sysClr val="windowText" lastClr="000000">
                    <a:alpha val="0"/>
                  </a:sysClr>
                </a:solidFill>
              </a:defRPr>
            </a:lvl1pPr>
          </a:lstStyle>
          <a:p>
            <a:pPr marL="1117600" indent="-800100" algn="l" defTabSz="825500" rtl="0">
              <a:spcBef>
                <a:spcPts val="5200"/>
              </a:spcBef>
              <a:buSzPct val="171000"/>
              <a:buChar char="•"/>
            </a:pPr>
            <a:r>
              <a:rPr lang="zh-TW" altLang="en-US" dirty="0"/>
              <a:t>圖示以新增圖片</a:t>
            </a:r>
            <a:endParaRPr lang="en-US" dirty="0"/>
          </a:p>
        </p:txBody>
      </p:sp>
      <p:sp>
        <p:nvSpPr>
          <p:cNvPr id="18" name="Picture Placeholder 4">
            <a:extLst>
              <a:ext uri="{FF2B5EF4-FFF2-40B4-BE49-F238E27FC236}">
                <a16:creationId xmlns:a16="http://schemas.microsoft.com/office/drawing/2014/main" id="{5EAF258A-6787-CA46-81F9-FCFD470D1CF3}"/>
              </a:ext>
            </a:extLst>
          </p:cNvPr>
          <p:cNvSpPr>
            <a:spLocks noGrp="1"/>
          </p:cNvSpPr>
          <p:nvPr>
            <p:ph type="pic" sz="quarter" idx="19" hasCustomPrompt="1"/>
          </p:nvPr>
        </p:nvSpPr>
        <p:spPr>
          <a:xfrm>
            <a:off x="2883031" y="4673599"/>
            <a:ext cx="1909949" cy="1355193"/>
          </a:xfrm>
          <a:prstGeom prst="rect">
            <a:avLst/>
          </a:prstGeom>
          <a:noFill/>
        </p:spPr>
        <p:txBody>
          <a:bodyPr/>
          <a:lstStyle>
            <a:lvl1pPr marL="317500" indent="0">
              <a:buNone/>
              <a:defRPr>
                <a:solidFill>
                  <a:sysClr val="windowText" lastClr="000000">
                    <a:alpha val="0"/>
                  </a:sysClr>
                </a:solidFill>
              </a:defRPr>
            </a:lvl1pPr>
          </a:lstStyle>
          <a:p>
            <a:pPr marL="1117600" indent="-800100" algn="l" defTabSz="825500" rtl="0">
              <a:spcBef>
                <a:spcPts val="5200"/>
              </a:spcBef>
              <a:buSzPct val="171000"/>
              <a:buChar char="•"/>
            </a:pPr>
            <a:r>
              <a:rPr lang="zh-TW" altLang="en-US" dirty="0"/>
              <a:t>圖片</a:t>
            </a:r>
            <a:endParaRPr lang="en-US" dirty="0"/>
          </a:p>
        </p:txBody>
      </p:sp>
      <p:sp>
        <p:nvSpPr>
          <p:cNvPr id="19" name="Picture Placeholder 4">
            <a:extLst>
              <a:ext uri="{FF2B5EF4-FFF2-40B4-BE49-F238E27FC236}">
                <a16:creationId xmlns:a16="http://schemas.microsoft.com/office/drawing/2014/main" id="{C048ECF5-A291-A145-B0E5-0DDDC8AF1DB5}"/>
              </a:ext>
            </a:extLst>
          </p:cNvPr>
          <p:cNvSpPr>
            <a:spLocks noGrp="1"/>
          </p:cNvSpPr>
          <p:nvPr>
            <p:ph type="pic" sz="quarter" idx="20" hasCustomPrompt="1"/>
          </p:nvPr>
        </p:nvSpPr>
        <p:spPr>
          <a:xfrm>
            <a:off x="4927862" y="4673599"/>
            <a:ext cx="1909949" cy="1355193"/>
          </a:xfrm>
          <a:prstGeom prst="rect">
            <a:avLst/>
          </a:prstGeom>
          <a:noFill/>
        </p:spPr>
        <p:txBody>
          <a:bodyPr/>
          <a:lstStyle>
            <a:lvl1pPr marL="317500" indent="0">
              <a:buNone/>
              <a:defRPr>
                <a:solidFill>
                  <a:sysClr val="windowText" lastClr="000000">
                    <a:alpha val="0"/>
                  </a:sysClr>
                </a:solidFill>
              </a:defRPr>
            </a:lvl1pPr>
          </a:lstStyle>
          <a:p>
            <a:pPr marL="1117600" indent="-800100" algn="l" defTabSz="825500" rtl="0">
              <a:spcBef>
                <a:spcPts val="5200"/>
              </a:spcBef>
              <a:buSzPct val="171000"/>
              <a:buChar char="•"/>
            </a:pPr>
            <a:r>
              <a:rPr lang="zh-TW" altLang="en-US" dirty="0"/>
              <a:t>增圖片</a:t>
            </a:r>
            <a:endParaRPr lang="en-US" dirty="0"/>
          </a:p>
        </p:txBody>
      </p:sp>
      <p:sp>
        <p:nvSpPr>
          <p:cNvPr id="20" name="Content Placeholder 3">
            <a:extLst>
              <a:ext uri="{FF2B5EF4-FFF2-40B4-BE49-F238E27FC236}">
                <a16:creationId xmlns:a16="http://schemas.microsoft.com/office/drawing/2014/main" id="{116921A7-C8D6-2142-AFA5-011E257A1B3D}"/>
              </a:ext>
            </a:extLst>
          </p:cNvPr>
          <p:cNvSpPr>
            <a:spLocks noGrp="1"/>
          </p:cNvSpPr>
          <p:nvPr>
            <p:ph sz="quarter" idx="21" hasCustomPrompt="1"/>
          </p:nvPr>
        </p:nvSpPr>
        <p:spPr>
          <a:xfrm>
            <a:off x="825909" y="2397211"/>
            <a:ext cx="6011902" cy="1948830"/>
          </a:xfrm>
          <a:prstGeom prst="rect">
            <a:avLst/>
          </a:prstGeom>
        </p:spPr>
        <p:txBody>
          <a:bodyPr/>
          <a:lstStyle>
            <a:lvl1pPr marL="0" indent="0">
              <a:buNone/>
              <a:defRPr sz="1800">
                <a:solidFill>
                  <a:schemeClr val="tx1"/>
                </a:solidFill>
              </a:defRPr>
            </a:lvl1pPr>
            <a:lvl2pPr>
              <a:defRPr sz="1400">
                <a:solidFill>
                  <a:schemeClr val="tx1"/>
                </a:solidFill>
              </a:defRPr>
            </a:lvl2pPr>
            <a:lvl3pPr marL="914400" indent="0">
              <a:buNone/>
              <a:defRPr sz="1200">
                <a:solidFill>
                  <a:schemeClr val="tx1"/>
                </a:solidFill>
              </a:defRPr>
            </a:lvl3pPr>
            <a:lvl4pPr>
              <a:defRPr sz="1200">
                <a:solidFill>
                  <a:schemeClr val="bg1"/>
                </a:solidFill>
              </a:defRPr>
            </a:lvl4pPr>
            <a:lvl5pPr>
              <a:defRPr sz="1200">
                <a:solidFill>
                  <a:schemeClr val="bg1"/>
                </a:solidFill>
              </a:defRPr>
            </a:lvl5pPr>
          </a:lstStyle>
          <a:p>
            <a:pPr lvl="0"/>
            <a:r>
              <a:rPr lang="en-US" dirty="0"/>
              <a:t>Click to add text</a:t>
            </a:r>
          </a:p>
        </p:txBody>
      </p:sp>
      <p:sp>
        <p:nvSpPr>
          <p:cNvPr id="14"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5"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24709691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mp; Image 10">
    <p:bg>
      <p:bgPr>
        <a:solidFill>
          <a:schemeClr val="bg1"/>
        </a:solidFill>
        <a:effectLst/>
      </p:bgPr>
    </p:bg>
    <p:spTree>
      <p:nvGrpSpPr>
        <p:cNvPr id="1" name=""/>
        <p:cNvGrpSpPr/>
        <p:nvPr/>
      </p:nvGrpSpPr>
      <p:grpSpPr>
        <a:xfrm>
          <a:off x="0" y="0"/>
          <a:ext cx="0" cy="0"/>
          <a:chOff x="0" y="0"/>
          <a:chExt cx="0" cy="0"/>
        </a:xfrm>
      </p:grpSpPr>
      <p:sp>
        <p:nvSpPr>
          <p:cNvPr id="38" name="Rechteck">
            <a:extLst>
              <a:ext uri="{FF2B5EF4-FFF2-40B4-BE49-F238E27FC236}">
                <a16:creationId xmlns:a16="http://schemas.microsoft.com/office/drawing/2014/main" id="{1FF5B3FB-7CE4-8849-B015-BC0862955911}"/>
              </a:ext>
            </a:extLst>
          </p:cNvPr>
          <p:cNvSpPr/>
          <p:nvPr userDrawn="1"/>
        </p:nvSpPr>
        <p:spPr>
          <a:xfrm>
            <a:off x="0" y="0"/>
            <a:ext cx="12192000" cy="4346042"/>
          </a:xfrm>
          <a:prstGeom prst="rect">
            <a:avLst/>
          </a:prstGeom>
          <a:solidFill>
            <a:srgbClr val="E1251B"/>
          </a:solidFill>
          <a:ln w="12700">
            <a:noFill/>
            <a:miter lim="400000"/>
          </a:ln>
        </p:spPr>
        <p:txBody>
          <a:bodyPr lIns="50800" tIns="50800" rIns="50800" bIns="50800" anchor="ctr"/>
          <a:lstStyle/>
          <a:p>
            <a:pPr algn="ctr">
              <a:lnSpc>
                <a:spcPct val="100000"/>
              </a:lnSpc>
              <a:defRPr sz="3200">
                <a:solidFill>
                  <a:srgbClr val="FFFFFF"/>
                </a:solidFill>
                <a:latin typeface="Helvetica Light"/>
                <a:ea typeface="Helvetica Light"/>
                <a:cs typeface="Helvetica Light"/>
                <a:sym typeface="Helvetica Light"/>
              </a:defRPr>
            </a:pPr>
            <a:endParaRPr/>
          </a:p>
        </p:txBody>
      </p:sp>
      <p:sp>
        <p:nvSpPr>
          <p:cNvPr id="37" name="標題 1"/>
          <p:cNvSpPr>
            <a:spLocks noGrp="1"/>
          </p:cNvSpPr>
          <p:nvPr>
            <p:ph type="title" hasCustomPrompt="1"/>
          </p:nvPr>
        </p:nvSpPr>
        <p:spPr>
          <a:xfrm>
            <a:off x="812798" y="1473056"/>
            <a:ext cx="6030641" cy="555981"/>
          </a:xfrm>
          <a:prstGeom prst="rect">
            <a:avLst/>
          </a:prstGeom>
        </p:spPr>
        <p:txBody>
          <a:bodyPr anchor="t"/>
          <a:lstStyle>
            <a:lvl1pPr>
              <a:defRPr sz="2800" b="1">
                <a:solidFill>
                  <a:schemeClr val="bg1"/>
                </a:solidFill>
                <a:latin typeface="+mj-lt"/>
              </a:defRPr>
            </a:lvl1pPr>
          </a:lstStyle>
          <a:p>
            <a:r>
              <a:rPr lang="en-US" altLang="zh-TW" dirty="0"/>
              <a:t>Click to add text</a:t>
            </a:r>
            <a:endParaRPr lang="zh-TW" altLang="en-US" dirty="0"/>
          </a:p>
        </p:txBody>
      </p:sp>
      <p:sp>
        <p:nvSpPr>
          <p:cNvPr id="35" name="文字版面配置區 3"/>
          <p:cNvSpPr>
            <a:spLocks noGrp="1"/>
          </p:cNvSpPr>
          <p:nvPr>
            <p:ph type="body" sz="quarter" idx="19" hasCustomPrompt="1"/>
          </p:nvPr>
        </p:nvSpPr>
        <p:spPr>
          <a:xfrm>
            <a:off x="812798" y="1187643"/>
            <a:ext cx="6030641" cy="238840"/>
          </a:xfrm>
          <a:prstGeom prst="rect">
            <a:avLst/>
          </a:prstGeom>
        </p:spPr>
        <p:txBody>
          <a:bodyPr/>
          <a:lstStyle>
            <a:lvl1pPr marL="0" indent="0">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grpSp>
        <p:nvGrpSpPr>
          <p:cNvPr id="43" name="Gruppieren">
            <a:extLst>
              <a:ext uri="{FF2B5EF4-FFF2-40B4-BE49-F238E27FC236}">
                <a16:creationId xmlns:a16="http://schemas.microsoft.com/office/drawing/2014/main" id="{1203A2D7-BB92-6048-8273-BBBBBBFD156C}"/>
              </a:ext>
            </a:extLst>
          </p:cNvPr>
          <p:cNvGrpSpPr/>
          <p:nvPr userDrawn="1"/>
        </p:nvGrpSpPr>
        <p:grpSpPr>
          <a:xfrm>
            <a:off x="7564334" y="1187643"/>
            <a:ext cx="4178445" cy="8430249"/>
            <a:chOff x="16850" y="0"/>
            <a:chExt cx="8113510" cy="16369465"/>
          </a:xfrm>
        </p:grpSpPr>
        <p:grpSp>
          <p:nvGrpSpPr>
            <p:cNvPr id="44" name="Gruppieren">
              <a:extLst>
                <a:ext uri="{FF2B5EF4-FFF2-40B4-BE49-F238E27FC236}">
                  <a16:creationId xmlns:a16="http://schemas.microsoft.com/office/drawing/2014/main" id="{029C8B2A-18D7-004E-B095-5B1C5393F713}"/>
                </a:ext>
              </a:extLst>
            </p:cNvPr>
            <p:cNvGrpSpPr/>
            <p:nvPr/>
          </p:nvGrpSpPr>
          <p:grpSpPr>
            <a:xfrm>
              <a:off x="16850" y="2120904"/>
              <a:ext cx="238323" cy="3938139"/>
              <a:chOff x="0" y="0"/>
              <a:chExt cx="238322" cy="3938138"/>
            </a:xfrm>
          </p:grpSpPr>
          <p:sp>
            <p:nvSpPr>
              <p:cNvPr id="52" name="Form">
                <a:extLst>
                  <a:ext uri="{FF2B5EF4-FFF2-40B4-BE49-F238E27FC236}">
                    <a16:creationId xmlns:a16="http://schemas.microsoft.com/office/drawing/2014/main" id="{4132A464-9C05-B349-AB54-B212BF20CAAD}"/>
                  </a:ext>
                </a:extLst>
              </p:cNvPr>
              <p:cNvSpPr/>
              <p:nvPr/>
            </p:nvSpPr>
            <p:spPr>
              <a:xfrm>
                <a:off x="0" y="0"/>
                <a:ext cx="198225" cy="60936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274" y="21600"/>
                    </a:lnTo>
                    <a:cubicBezTo>
                      <a:pt x="2260" y="21600"/>
                      <a:pt x="0" y="20960"/>
                      <a:pt x="0" y="19920"/>
                    </a:cubicBezTo>
                    <a:lnTo>
                      <a:pt x="0" y="1680"/>
                    </a:lnTo>
                    <a:cubicBezTo>
                      <a:pt x="0" y="640"/>
                      <a:pt x="2260" y="0"/>
                      <a:pt x="5274" y="0"/>
                    </a:cubicBezTo>
                    <a:lnTo>
                      <a:pt x="21600" y="0"/>
                    </a:lnTo>
                    <a:lnTo>
                      <a:pt x="21600" y="21600"/>
                    </a:lnTo>
                  </a:path>
                </a:pathLst>
              </a:custGeom>
              <a:solidFill>
                <a:srgbClr val="24282B"/>
              </a:solidFill>
              <a:ln w="12700" cap="flat">
                <a:noFill/>
                <a:miter lim="400000"/>
              </a:ln>
              <a:effectLst/>
            </p:spPr>
            <p:txBody>
              <a:bodyPr wrap="square" lIns="59055" tIns="59055" rIns="59055" bIns="59055" numCol="1" anchor="ctr">
                <a:noAutofit/>
              </a:bodyPr>
              <a:lstStyle/>
              <a:p>
                <a:pPr defTabSz="1459271">
                  <a:lnSpc>
                    <a:spcPct val="93000"/>
                  </a:lnSpc>
                  <a:defRPr sz="5800">
                    <a:solidFill>
                      <a:srgbClr val="000000"/>
                    </a:solidFill>
                    <a:latin typeface="Arial"/>
                    <a:ea typeface="Arial"/>
                    <a:cs typeface="Arial"/>
                    <a:sym typeface="Arial"/>
                  </a:defRPr>
                </a:pPr>
                <a:endParaRPr/>
              </a:p>
            </p:txBody>
          </p:sp>
          <p:sp>
            <p:nvSpPr>
              <p:cNvPr id="53" name="Form">
                <a:extLst>
                  <a:ext uri="{FF2B5EF4-FFF2-40B4-BE49-F238E27FC236}">
                    <a16:creationId xmlns:a16="http://schemas.microsoft.com/office/drawing/2014/main" id="{8A5AE0F2-24F8-014B-A031-3683A3623D04}"/>
                  </a:ext>
                </a:extLst>
              </p:cNvPr>
              <p:cNvSpPr/>
              <p:nvPr/>
            </p:nvSpPr>
            <p:spPr>
              <a:xfrm>
                <a:off x="0" y="1353575"/>
                <a:ext cx="238323" cy="115077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404" y="21600"/>
                    </a:lnTo>
                    <a:cubicBezTo>
                      <a:pt x="1887" y="21600"/>
                      <a:pt x="0" y="21258"/>
                      <a:pt x="0" y="20704"/>
                    </a:cubicBezTo>
                    <a:lnTo>
                      <a:pt x="0" y="896"/>
                    </a:lnTo>
                    <a:cubicBezTo>
                      <a:pt x="0" y="384"/>
                      <a:pt x="1887" y="0"/>
                      <a:pt x="4404" y="0"/>
                    </a:cubicBezTo>
                    <a:lnTo>
                      <a:pt x="21600" y="0"/>
                    </a:lnTo>
                    <a:lnTo>
                      <a:pt x="21600" y="21600"/>
                    </a:lnTo>
                  </a:path>
                </a:pathLst>
              </a:custGeom>
              <a:solidFill>
                <a:srgbClr val="24282B"/>
              </a:solidFill>
              <a:ln w="12700" cap="flat">
                <a:noFill/>
                <a:miter lim="400000"/>
              </a:ln>
              <a:effectLst/>
            </p:spPr>
            <p:txBody>
              <a:bodyPr wrap="square" lIns="59055" tIns="59055" rIns="59055" bIns="59055" numCol="1" anchor="ctr">
                <a:noAutofit/>
              </a:bodyPr>
              <a:lstStyle/>
              <a:p>
                <a:pPr defTabSz="1459271">
                  <a:lnSpc>
                    <a:spcPct val="93000"/>
                  </a:lnSpc>
                  <a:defRPr sz="5800">
                    <a:solidFill>
                      <a:srgbClr val="000000"/>
                    </a:solidFill>
                    <a:latin typeface="Arial"/>
                    <a:ea typeface="Arial"/>
                    <a:cs typeface="Arial"/>
                    <a:sym typeface="Arial"/>
                  </a:defRPr>
                </a:pPr>
                <a:endParaRPr/>
              </a:p>
            </p:txBody>
          </p:sp>
          <p:sp>
            <p:nvSpPr>
              <p:cNvPr id="54" name="Form">
                <a:extLst>
                  <a:ext uri="{FF2B5EF4-FFF2-40B4-BE49-F238E27FC236}">
                    <a16:creationId xmlns:a16="http://schemas.microsoft.com/office/drawing/2014/main" id="{B028AD5B-BAEB-C645-8101-168770B3F445}"/>
                  </a:ext>
                </a:extLst>
              </p:cNvPr>
              <p:cNvSpPr/>
              <p:nvPr/>
            </p:nvSpPr>
            <p:spPr>
              <a:xfrm>
                <a:off x="0" y="2817444"/>
                <a:ext cx="198225" cy="112069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274" y="21600"/>
                    </a:lnTo>
                    <a:cubicBezTo>
                      <a:pt x="2260" y="21600"/>
                      <a:pt x="0" y="21249"/>
                      <a:pt x="0" y="20680"/>
                    </a:cubicBezTo>
                    <a:lnTo>
                      <a:pt x="0" y="920"/>
                    </a:lnTo>
                    <a:cubicBezTo>
                      <a:pt x="0" y="394"/>
                      <a:pt x="2260" y="0"/>
                      <a:pt x="5274" y="0"/>
                    </a:cubicBezTo>
                    <a:lnTo>
                      <a:pt x="21600" y="0"/>
                    </a:lnTo>
                    <a:lnTo>
                      <a:pt x="21600" y="21600"/>
                    </a:lnTo>
                  </a:path>
                </a:pathLst>
              </a:custGeom>
              <a:solidFill>
                <a:srgbClr val="24282B"/>
              </a:solidFill>
              <a:ln w="12700" cap="flat">
                <a:noFill/>
                <a:miter lim="400000"/>
              </a:ln>
              <a:effectLst/>
            </p:spPr>
            <p:txBody>
              <a:bodyPr wrap="square" lIns="59055" tIns="59055" rIns="59055" bIns="59055" numCol="1" anchor="ctr">
                <a:noAutofit/>
              </a:bodyPr>
              <a:lstStyle/>
              <a:p>
                <a:pPr defTabSz="1459271">
                  <a:lnSpc>
                    <a:spcPct val="93000"/>
                  </a:lnSpc>
                  <a:defRPr sz="5800">
                    <a:solidFill>
                      <a:srgbClr val="000000"/>
                    </a:solidFill>
                    <a:latin typeface="Arial"/>
                    <a:ea typeface="Arial"/>
                    <a:cs typeface="Arial"/>
                    <a:sym typeface="Arial"/>
                  </a:defRPr>
                </a:pPr>
                <a:endParaRPr/>
              </a:p>
            </p:txBody>
          </p:sp>
        </p:grpSp>
        <p:sp>
          <p:nvSpPr>
            <p:cNvPr id="45" name="Form">
              <a:extLst>
                <a:ext uri="{FF2B5EF4-FFF2-40B4-BE49-F238E27FC236}">
                  <a16:creationId xmlns:a16="http://schemas.microsoft.com/office/drawing/2014/main" id="{702ECB65-27FF-0E40-A7FC-99E3F732D5C2}"/>
                </a:ext>
              </a:extLst>
            </p:cNvPr>
            <p:cNvSpPr/>
            <p:nvPr/>
          </p:nvSpPr>
          <p:spPr>
            <a:xfrm>
              <a:off x="7962213" y="3708313"/>
              <a:ext cx="168148" cy="1990565"/>
            </a:xfrm>
            <a:custGeom>
              <a:avLst/>
              <a:gdLst/>
              <a:ahLst/>
              <a:cxnLst>
                <a:cxn ang="0">
                  <a:pos x="wd2" y="hd2"/>
                </a:cxn>
                <a:cxn ang="5400000">
                  <a:pos x="wd2" y="hd2"/>
                </a:cxn>
                <a:cxn ang="10800000">
                  <a:pos x="wd2" y="hd2"/>
                </a:cxn>
                <a:cxn ang="16200000">
                  <a:pos x="wd2" y="hd2"/>
                </a:cxn>
              </a:cxnLst>
              <a:rect l="0" t="0" r="r" b="b"/>
              <a:pathLst>
                <a:path w="21600" h="21600" extrusionOk="0">
                  <a:moveTo>
                    <a:pt x="15386" y="21600"/>
                  </a:moveTo>
                  <a:lnTo>
                    <a:pt x="0" y="21600"/>
                  </a:lnTo>
                  <a:lnTo>
                    <a:pt x="0" y="0"/>
                  </a:lnTo>
                  <a:lnTo>
                    <a:pt x="15386" y="0"/>
                  </a:lnTo>
                  <a:cubicBezTo>
                    <a:pt x="19233" y="0"/>
                    <a:pt x="21600" y="372"/>
                    <a:pt x="21600" y="867"/>
                  </a:cubicBezTo>
                  <a:lnTo>
                    <a:pt x="21600" y="20733"/>
                  </a:lnTo>
                  <a:cubicBezTo>
                    <a:pt x="21600" y="21146"/>
                    <a:pt x="18641" y="21600"/>
                    <a:pt x="15386" y="21600"/>
                  </a:cubicBezTo>
                </a:path>
              </a:pathLst>
            </a:custGeom>
            <a:solidFill>
              <a:srgbClr val="24282B"/>
            </a:solidFill>
            <a:ln w="12700" cap="flat">
              <a:noFill/>
              <a:miter lim="400000"/>
            </a:ln>
            <a:effectLst/>
          </p:spPr>
          <p:txBody>
            <a:bodyPr wrap="square" lIns="59055" tIns="59055" rIns="59055" bIns="59055" numCol="1" anchor="ctr">
              <a:noAutofit/>
            </a:bodyPr>
            <a:lstStyle/>
            <a:p>
              <a:pPr defTabSz="1459271">
                <a:lnSpc>
                  <a:spcPct val="93000"/>
                </a:lnSpc>
                <a:defRPr sz="5800">
                  <a:solidFill>
                    <a:srgbClr val="000000"/>
                  </a:solidFill>
                  <a:latin typeface="Arial"/>
                  <a:ea typeface="Arial"/>
                  <a:cs typeface="Arial"/>
                  <a:sym typeface="Arial"/>
                </a:defRPr>
              </a:pPr>
              <a:endParaRPr/>
            </a:p>
          </p:txBody>
        </p:sp>
        <p:grpSp>
          <p:nvGrpSpPr>
            <p:cNvPr id="46" name="Gruppieren">
              <a:extLst>
                <a:ext uri="{FF2B5EF4-FFF2-40B4-BE49-F238E27FC236}">
                  <a16:creationId xmlns:a16="http://schemas.microsoft.com/office/drawing/2014/main" id="{A8FF1AF3-1D33-CF43-A915-8D52C7DCDE9B}"/>
                </a:ext>
              </a:extLst>
            </p:cNvPr>
            <p:cNvGrpSpPr/>
            <p:nvPr/>
          </p:nvGrpSpPr>
          <p:grpSpPr>
            <a:xfrm>
              <a:off x="73791" y="0"/>
              <a:ext cx="7994170" cy="16369466"/>
              <a:chOff x="0" y="0"/>
              <a:chExt cx="7994168" cy="16369465"/>
            </a:xfrm>
          </p:grpSpPr>
          <p:sp>
            <p:nvSpPr>
              <p:cNvPr id="47" name="Abgerundetes Rechteck">
                <a:extLst>
                  <a:ext uri="{FF2B5EF4-FFF2-40B4-BE49-F238E27FC236}">
                    <a16:creationId xmlns:a16="http://schemas.microsoft.com/office/drawing/2014/main" id="{07AF8BBE-01CA-604C-A54A-FFB908AC523F}"/>
                  </a:ext>
                </a:extLst>
              </p:cNvPr>
              <p:cNvSpPr/>
              <p:nvPr/>
            </p:nvSpPr>
            <p:spPr>
              <a:xfrm>
                <a:off x="0" y="0"/>
                <a:ext cx="7994169" cy="16369466"/>
              </a:xfrm>
              <a:prstGeom prst="roundRect">
                <a:avLst>
                  <a:gd name="adj" fmla="val 14497"/>
                </a:avLst>
              </a:prstGeom>
              <a:solidFill>
                <a:srgbClr val="151314"/>
              </a:solidFill>
              <a:ln w="12700" cap="flat">
                <a:noFill/>
                <a:miter lim="400000"/>
              </a:ln>
              <a:effectLst/>
            </p:spPr>
            <p:txBody>
              <a:bodyPr wrap="square" lIns="50800" tIns="50800" rIns="50800" bIns="50800" numCol="1" anchor="ctr">
                <a:noAutofit/>
              </a:bodyPr>
              <a:lstStyle/>
              <a:p>
                <a:pPr algn="ctr" defTabSz="584200">
                  <a:lnSpc>
                    <a:spcPct val="100000"/>
                  </a:lnSpc>
                  <a:defRPr sz="2400">
                    <a:solidFill>
                      <a:srgbClr val="FFFFFF"/>
                    </a:solidFill>
                    <a:effectLst>
                      <a:outerShdw blurRad="25400" dist="23998" dir="2700000" rotWithShape="0">
                        <a:srgbClr val="000000">
                          <a:alpha val="31034"/>
                        </a:srgbClr>
                      </a:outerShdw>
                    </a:effectLst>
                    <a:latin typeface="Helvetica Light"/>
                    <a:ea typeface="Helvetica Light"/>
                    <a:cs typeface="Helvetica Light"/>
                    <a:sym typeface="Helvetica Light"/>
                  </a:defRPr>
                </a:pPr>
                <a:endParaRPr/>
              </a:p>
            </p:txBody>
          </p:sp>
          <p:sp>
            <p:nvSpPr>
              <p:cNvPr id="48" name="Abgerundetes Rechteck">
                <a:extLst>
                  <a:ext uri="{FF2B5EF4-FFF2-40B4-BE49-F238E27FC236}">
                    <a16:creationId xmlns:a16="http://schemas.microsoft.com/office/drawing/2014/main" id="{C37F7E8B-D6A5-F14A-8FB7-73B730BFA9B0}"/>
                  </a:ext>
                </a:extLst>
              </p:cNvPr>
              <p:cNvSpPr/>
              <p:nvPr/>
            </p:nvSpPr>
            <p:spPr>
              <a:xfrm>
                <a:off x="133705" y="58424"/>
                <a:ext cx="7726757" cy="16252614"/>
              </a:xfrm>
              <a:prstGeom prst="roundRect">
                <a:avLst>
                  <a:gd name="adj" fmla="val 14999"/>
                </a:avLst>
              </a:prstGeom>
              <a:solidFill>
                <a:srgbClr val="A6AAA8"/>
              </a:solidFill>
              <a:ln w="12700" cap="flat">
                <a:noFill/>
                <a:miter lim="400000"/>
              </a:ln>
              <a:effectLst/>
            </p:spPr>
            <p:txBody>
              <a:bodyPr wrap="square" lIns="50800" tIns="50800" rIns="50800" bIns="50800" numCol="1" anchor="ctr">
                <a:noAutofit/>
              </a:bodyPr>
              <a:lstStyle/>
              <a:p>
                <a:pPr algn="ctr" defTabSz="584200">
                  <a:lnSpc>
                    <a:spcPct val="100000"/>
                  </a:lnSpc>
                  <a:defRPr sz="2400">
                    <a:solidFill>
                      <a:srgbClr val="FFFFFF"/>
                    </a:solidFill>
                    <a:effectLst>
                      <a:outerShdw blurRad="25400" dist="23998" dir="2700000" rotWithShape="0">
                        <a:srgbClr val="000000">
                          <a:alpha val="31034"/>
                        </a:srgbClr>
                      </a:outerShdw>
                    </a:effectLst>
                    <a:latin typeface="Helvetica Light"/>
                    <a:ea typeface="Helvetica Light"/>
                    <a:cs typeface="Helvetica Light"/>
                    <a:sym typeface="Helvetica Light"/>
                  </a:defRPr>
                </a:pPr>
                <a:endParaRPr/>
              </a:p>
            </p:txBody>
          </p:sp>
          <p:sp>
            <p:nvSpPr>
              <p:cNvPr id="49" name="Abgerundetes Rechteck">
                <a:extLst>
                  <a:ext uri="{FF2B5EF4-FFF2-40B4-BE49-F238E27FC236}">
                    <a16:creationId xmlns:a16="http://schemas.microsoft.com/office/drawing/2014/main" id="{788B4638-39FB-B443-B511-B4DCEC456A16}"/>
                  </a:ext>
                </a:extLst>
              </p:cNvPr>
              <p:cNvSpPr/>
              <p:nvPr/>
            </p:nvSpPr>
            <p:spPr>
              <a:xfrm>
                <a:off x="61660" y="130470"/>
                <a:ext cx="7870849" cy="16108523"/>
              </a:xfrm>
              <a:prstGeom prst="roundRect">
                <a:avLst>
                  <a:gd name="adj" fmla="val 14725"/>
                </a:avLst>
              </a:prstGeom>
              <a:solidFill>
                <a:srgbClr val="151314"/>
              </a:solidFill>
              <a:ln w="12700" cap="flat">
                <a:noFill/>
                <a:miter lim="400000"/>
              </a:ln>
              <a:effectLst/>
            </p:spPr>
            <p:txBody>
              <a:bodyPr wrap="square" lIns="50800" tIns="50800" rIns="50800" bIns="50800" numCol="1" anchor="ctr">
                <a:noAutofit/>
              </a:bodyPr>
              <a:lstStyle/>
              <a:p>
                <a:pPr algn="ctr" defTabSz="584200">
                  <a:lnSpc>
                    <a:spcPct val="100000"/>
                  </a:lnSpc>
                  <a:defRPr sz="2400">
                    <a:solidFill>
                      <a:srgbClr val="FFFFFF"/>
                    </a:solidFill>
                    <a:effectLst>
                      <a:outerShdw blurRad="25400" dist="23998" dir="2700000" rotWithShape="0">
                        <a:srgbClr val="000000">
                          <a:alpha val="31034"/>
                        </a:srgbClr>
                      </a:outerShdw>
                    </a:effectLst>
                    <a:latin typeface="Helvetica Light"/>
                    <a:ea typeface="Helvetica Light"/>
                    <a:cs typeface="Helvetica Light"/>
                    <a:sym typeface="Helvetica Light"/>
                  </a:defRPr>
                </a:pPr>
                <a:endParaRPr/>
              </a:p>
            </p:txBody>
          </p:sp>
          <p:sp>
            <p:nvSpPr>
              <p:cNvPr id="50" name="Abgerundetes Rechteck">
                <a:extLst>
                  <a:ext uri="{FF2B5EF4-FFF2-40B4-BE49-F238E27FC236}">
                    <a16:creationId xmlns:a16="http://schemas.microsoft.com/office/drawing/2014/main" id="{44736DD3-F4BD-4C45-AC41-CE7EA818D310}"/>
                  </a:ext>
                </a:extLst>
              </p:cNvPr>
              <p:cNvSpPr/>
              <p:nvPr/>
            </p:nvSpPr>
            <p:spPr>
              <a:xfrm>
                <a:off x="145713" y="224601"/>
                <a:ext cx="7702742" cy="15920264"/>
              </a:xfrm>
              <a:prstGeom prst="roundRect">
                <a:avLst>
                  <a:gd name="adj" fmla="val 14386"/>
                </a:avLst>
              </a:prstGeom>
              <a:solidFill>
                <a:srgbClr val="A6AAA8"/>
              </a:solidFill>
              <a:ln w="12700" cap="flat">
                <a:noFill/>
                <a:miter lim="400000"/>
              </a:ln>
              <a:effectLst/>
            </p:spPr>
            <p:txBody>
              <a:bodyPr wrap="square" lIns="50800" tIns="50800" rIns="50800" bIns="50800" numCol="1" anchor="ctr">
                <a:noAutofit/>
              </a:bodyPr>
              <a:lstStyle/>
              <a:p>
                <a:pPr algn="ctr" defTabSz="584200">
                  <a:lnSpc>
                    <a:spcPct val="100000"/>
                  </a:lnSpc>
                  <a:defRPr sz="2400">
                    <a:solidFill>
                      <a:srgbClr val="FFFFFF"/>
                    </a:solidFill>
                    <a:effectLst>
                      <a:outerShdw blurRad="25400" dist="23998" dir="2700000" rotWithShape="0">
                        <a:srgbClr val="000000">
                          <a:alpha val="31034"/>
                        </a:srgbClr>
                      </a:outerShdw>
                    </a:effectLst>
                    <a:latin typeface="Helvetica Light"/>
                    <a:ea typeface="Helvetica Light"/>
                    <a:cs typeface="Helvetica Light"/>
                    <a:sym typeface="Helvetica Light"/>
                  </a:defRPr>
                </a:pPr>
                <a:endParaRPr/>
              </a:p>
            </p:txBody>
          </p:sp>
          <p:sp>
            <p:nvSpPr>
              <p:cNvPr id="51" name="Abgerundetes Rechteck">
                <a:extLst>
                  <a:ext uri="{FF2B5EF4-FFF2-40B4-BE49-F238E27FC236}">
                    <a16:creationId xmlns:a16="http://schemas.microsoft.com/office/drawing/2014/main" id="{42D90042-56EE-444D-B3D9-6922EF87FE37}"/>
                  </a:ext>
                </a:extLst>
              </p:cNvPr>
              <p:cNvSpPr/>
              <p:nvPr/>
            </p:nvSpPr>
            <p:spPr>
              <a:xfrm>
                <a:off x="258589" y="170567"/>
                <a:ext cx="7476990" cy="16055126"/>
              </a:xfrm>
              <a:prstGeom prst="roundRect">
                <a:avLst>
                  <a:gd name="adj" fmla="val 13411"/>
                </a:avLst>
              </a:prstGeom>
              <a:solidFill>
                <a:srgbClr val="151314"/>
              </a:solidFill>
              <a:ln w="12700" cap="flat">
                <a:noFill/>
                <a:miter lim="400000"/>
              </a:ln>
              <a:effectLst/>
            </p:spPr>
            <p:txBody>
              <a:bodyPr wrap="square" lIns="50800" tIns="50800" rIns="50800" bIns="50800" numCol="1" anchor="ctr">
                <a:noAutofit/>
              </a:bodyPr>
              <a:lstStyle/>
              <a:p>
                <a:pPr algn="ctr" defTabSz="584200">
                  <a:lnSpc>
                    <a:spcPct val="100000"/>
                  </a:lnSpc>
                  <a:defRPr sz="2400">
                    <a:solidFill>
                      <a:srgbClr val="FFFFFF"/>
                    </a:solidFill>
                    <a:effectLst>
                      <a:outerShdw blurRad="25400" dist="23998" dir="2700000" rotWithShape="0">
                        <a:srgbClr val="000000">
                          <a:alpha val="31034"/>
                        </a:srgbClr>
                      </a:outerShdw>
                    </a:effectLst>
                    <a:latin typeface="Helvetica Light"/>
                    <a:ea typeface="Helvetica Light"/>
                    <a:cs typeface="Helvetica Light"/>
                    <a:sym typeface="Helvetica Light"/>
                  </a:defRPr>
                </a:pPr>
                <a:endParaRPr/>
              </a:p>
            </p:txBody>
          </p:sp>
        </p:grpSp>
      </p:grpSp>
      <p:sp>
        <p:nvSpPr>
          <p:cNvPr id="55" name="Bildplatzhalter 1">
            <a:extLst>
              <a:ext uri="{FF2B5EF4-FFF2-40B4-BE49-F238E27FC236}">
                <a16:creationId xmlns:a16="http://schemas.microsoft.com/office/drawing/2014/main" id="{B1577DCF-8470-6D48-97D3-0FE3295CEBD0}"/>
              </a:ext>
            </a:extLst>
          </p:cNvPr>
          <p:cNvSpPr>
            <a:spLocks noGrp="1"/>
          </p:cNvSpPr>
          <p:nvPr>
            <p:ph type="pic" idx="17"/>
          </p:nvPr>
        </p:nvSpPr>
        <p:spPr>
          <a:xfrm flipH="1">
            <a:off x="7755929" y="1335289"/>
            <a:ext cx="3776485" cy="8059917"/>
          </a:xfrm>
          <a:prstGeom prst="roundRect">
            <a:avLst>
              <a:gd name="adj" fmla="val 12018"/>
            </a:avLst>
          </a:prstGeom>
          <a:solidFill>
            <a:schemeClr val="tx1">
              <a:lumMod val="25000"/>
              <a:lumOff val="75000"/>
            </a:schemeClr>
          </a:solidFill>
        </p:spPr>
        <p:txBody>
          <a:bodyPr/>
          <a:lstStyle>
            <a:lvl1pPr marL="0" indent="0">
              <a:buNone/>
              <a:defRPr sz="2400" baseline="0"/>
            </a:lvl1pPr>
          </a:lstStyle>
          <a:p>
            <a:r>
              <a:rPr lang="zh-TW" altLang="en-US"/>
              <a:t>按一下圖示以新增圖片</a:t>
            </a:r>
            <a:endParaRPr lang="x-none" dirty="0"/>
          </a:p>
        </p:txBody>
      </p:sp>
      <p:grpSp>
        <p:nvGrpSpPr>
          <p:cNvPr id="56" name="Gruppieren">
            <a:extLst>
              <a:ext uri="{FF2B5EF4-FFF2-40B4-BE49-F238E27FC236}">
                <a16:creationId xmlns:a16="http://schemas.microsoft.com/office/drawing/2014/main" id="{FCCFDA09-725D-BC43-99A4-96550B13B28C}"/>
              </a:ext>
            </a:extLst>
          </p:cNvPr>
          <p:cNvGrpSpPr/>
          <p:nvPr userDrawn="1"/>
        </p:nvGrpSpPr>
        <p:grpSpPr>
          <a:xfrm>
            <a:off x="8551566" y="1260661"/>
            <a:ext cx="2203981" cy="358933"/>
            <a:chOff x="0" y="0"/>
            <a:chExt cx="4279590" cy="696958"/>
          </a:xfrm>
        </p:grpSpPr>
        <p:grpSp>
          <p:nvGrpSpPr>
            <p:cNvPr id="57" name="Gruppieren">
              <a:extLst>
                <a:ext uri="{FF2B5EF4-FFF2-40B4-BE49-F238E27FC236}">
                  <a16:creationId xmlns:a16="http://schemas.microsoft.com/office/drawing/2014/main" id="{528C1840-8992-5245-997A-6B60CDC00483}"/>
                </a:ext>
              </a:extLst>
            </p:cNvPr>
            <p:cNvGrpSpPr/>
            <p:nvPr/>
          </p:nvGrpSpPr>
          <p:grpSpPr>
            <a:xfrm>
              <a:off x="-1" y="0"/>
              <a:ext cx="4279592" cy="696959"/>
              <a:chOff x="0" y="0"/>
              <a:chExt cx="4279590" cy="696958"/>
            </a:xfrm>
          </p:grpSpPr>
          <p:grpSp>
            <p:nvGrpSpPr>
              <p:cNvPr id="64" name="Gruppieren">
                <a:extLst>
                  <a:ext uri="{FF2B5EF4-FFF2-40B4-BE49-F238E27FC236}">
                    <a16:creationId xmlns:a16="http://schemas.microsoft.com/office/drawing/2014/main" id="{3EB5D00B-FF29-EC4C-94C4-63721C14B4E6}"/>
                  </a:ext>
                </a:extLst>
              </p:cNvPr>
              <p:cNvGrpSpPr/>
              <p:nvPr/>
            </p:nvGrpSpPr>
            <p:grpSpPr>
              <a:xfrm>
                <a:off x="0" y="142355"/>
                <a:ext cx="4279591" cy="554604"/>
                <a:chOff x="0" y="0"/>
                <a:chExt cx="4279590" cy="554602"/>
              </a:xfrm>
            </p:grpSpPr>
            <p:sp>
              <p:nvSpPr>
                <p:cNvPr id="66" name="Form">
                  <a:extLst>
                    <a:ext uri="{FF2B5EF4-FFF2-40B4-BE49-F238E27FC236}">
                      <a16:creationId xmlns:a16="http://schemas.microsoft.com/office/drawing/2014/main" id="{64EAD0DE-1A84-A142-BF37-7A10C759CACB}"/>
                    </a:ext>
                  </a:extLst>
                </p:cNvPr>
                <p:cNvSpPr/>
                <p:nvPr/>
              </p:nvSpPr>
              <p:spPr>
                <a:xfrm>
                  <a:off x="0" y="0"/>
                  <a:ext cx="179629" cy="1796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528" y="0"/>
                        <a:pt x="11058" y="2107"/>
                        <a:pt x="15275" y="6325"/>
                      </a:cubicBezTo>
                      <a:cubicBezTo>
                        <a:pt x="19493" y="10542"/>
                        <a:pt x="21600" y="16072"/>
                        <a:pt x="21600" y="21600"/>
                      </a:cubicBezTo>
                      <a:lnTo>
                        <a:pt x="21600" y="0"/>
                      </a:lnTo>
                      <a:lnTo>
                        <a:pt x="0" y="0"/>
                      </a:lnTo>
                      <a:close/>
                    </a:path>
                  </a:pathLst>
                </a:custGeom>
                <a:solidFill>
                  <a:srgbClr val="151314"/>
                </a:solidFill>
                <a:ln w="12700" cap="flat">
                  <a:noFill/>
                  <a:miter lim="400000"/>
                </a:ln>
                <a:effectLst/>
              </p:spPr>
              <p:txBody>
                <a:bodyPr wrap="square" lIns="50800" tIns="50800" rIns="50800" bIns="50800" numCol="1" anchor="ctr">
                  <a:noAutofit/>
                </a:bodyPr>
                <a:lstStyle/>
                <a:p>
                  <a:pPr algn="ctr" defTabSz="584200">
                    <a:lnSpc>
                      <a:spcPct val="100000"/>
                    </a:lnSpc>
                    <a:defRPr sz="2500">
                      <a:solidFill>
                        <a:srgbClr val="FFFFFF"/>
                      </a:solidFill>
                      <a:effectLst>
                        <a:outerShdw blurRad="25400" dist="23998" dir="2700000" rotWithShape="0">
                          <a:srgbClr val="000000">
                            <a:alpha val="31034"/>
                          </a:srgbClr>
                        </a:outerShdw>
                      </a:effectLst>
                      <a:latin typeface="Helvetica Light"/>
                      <a:ea typeface="Helvetica Light"/>
                      <a:cs typeface="Helvetica Light"/>
                      <a:sym typeface="Helvetica Light"/>
                    </a:defRPr>
                  </a:pPr>
                  <a:endParaRPr/>
                </a:p>
              </p:txBody>
            </p:sp>
            <p:sp>
              <p:nvSpPr>
                <p:cNvPr id="67" name="Form">
                  <a:extLst>
                    <a:ext uri="{FF2B5EF4-FFF2-40B4-BE49-F238E27FC236}">
                      <a16:creationId xmlns:a16="http://schemas.microsoft.com/office/drawing/2014/main" id="{21050AE5-E743-D041-9CFA-FFF66F07323B}"/>
                    </a:ext>
                  </a:extLst>
                </p:cNvPr>
                <p:cNvSpPr/>
                <p:nvPr/>
              </p:nvSpPr>
              <p:spPr>
                <a:xfrm>
                  <a:off x="165566" y="0"/>
                  <a:ext cx="3948459" cy="554603"/>
                </a:xfrm>
                <a:custGeom>
                  <a:avLst/>
                  <a:gdLst/>
                  <a:ahLst/>
                  <a:cxnLst>
                    <a:cxn ang="0">
                      <a:pos x="wd2" y="hd2"/>
                    </a:cxn>
                    <a:cxn ang="5400000">
                      <a:pos x="wd2" y="hd2"/>
                    </a:cxn>
                    <a:cxn ang="10800000">
                      <a:pos x="wd2" y="hd2"/>
                    </a:cxn>
                    <a:cxn ang="16200000">
                      <a:pos x="wd2" y="hd2"/>
                    </a:cxn>
                  </a:cxnLst>
                  <a:rect l="0" t="0" r="r" b="b"/>
                  <a:pathLst>
                    <a:path w="21600" h="21589" extrusionOk="0">
                      <a:moveTo>
                        <a:pt x="0" y="0"/>
                      </a:moveTo>
                      <a:cubicBezTo>
                        <a:pt x="4" y="4123"/>
                        <a:pt x="17" y="7416"/>
                        <a:pt x="135" y="10314"/>
                      </a:cubicBezTo>
                      <a:cubicBezTo>
                        <a:pt x="353" y="15199"/>
                        <a:pt x="892" y="19035"/>
                        <a:pt x="1578" y="20584"/>
                      </a:cubicBezTo>
                      <a:cubicBezTo>
                        <a:pt x="2072" y="21600"/>
                        <a:pt x="2594" y="21589"/>
                        <a:pt x="3384" y="21589"/>
                      </a:cubicBezTo>
                      <a:lnTo>
                        <a:pt x="18216" y="21589"/>
                      </a:lnTo>
                      <a:cubicBezTo>
                        <a:pt x="19006" y="21589"/>
                        <a:pt x="19528" y="21600"/>
                        <a:pt x="20022" y="20584"/>
                      </a:cubicBezTo>
                      <a:cubicBezTo>
                        <a:pt x="20708" y="19035"/>
                        <a:pt x="21247" y="15199"/>
                        <a:pt x="21465" y="10314"/>
                      </a:cubicBezTo>
                      <a:cubicBezTo>
                        <a:pt x="21583" y="7416"/>
                        <a:pt x="21596" y="4123"/>
                        <a:pt x="21600" y="0"/>
                      </a:cubicBezTo>
                      <a:lnTo>
                        <a:pt x="0" y="0"/>
                      </a:lnTo>
                      <a:close/>
                    </a:path>
                  </a:pathLst>
                </a:custGeom>
                <a:solidFill>
                  <a:srgbClr val="151314"/>
                </a:solidFill>
                <a:ln w="12700" cap="flat">
                  <a:noFill/>
                  <a:miter lim="400000"/>
                </a:ln>
                <a:effectLst/>
              </p:spPr>
              <p:txBody>
                <a:bodyPr wrap="square" lIns="50800" tIns="50800" rIns="50800" bIns="50800" numCol="1" anchor="ctr">
                  <a:noAutofit/>
                </a:bodyPr>
                <a:lstStyle/>
                <a:p>
                  <a:pPr algn="ctr" defTabSz="584200">
                    <a:lnSpc>
                      <a:spcPct val="100000"/>
                    </a:lnSpc>
                    <a:defRPr sz="2500">
                      <a:solidFill>
                        <a:srgbClr val="FFFFFF"/>
                      </a:solidFill>
                      <a:effectLst>
                        <a:outerShdw blurRad="25400" dist="23998" dir="2700000" rotWithShape="0">
                          <a:srgbClr val="000000">
                            <a:alpha val="31034"/>
                          </a:srgbClr>
                        </a:outerShdw>
                      </a:effectLst>
                      <a:latin typeface="Helvetica Light"/>
                      <a:ea typeface="Helvetica Light"/>
                      <a:cs typeface="Helvetica Light"/>
                      <a:sym typeface="Helvetica Light"/>
                    </a:defRPr>
                  </a:pPr>
                  <a:endParaRPr/>
                </a:p>
              </p:txBody>
            </p:sp>
            <p:sp>
              <p:nvSpPr>
                <p:cNvPr id="68" name="Form">
                  <a:extLst>
                    <a:ext uri="{FF2B5EF4-FFF2-40B4-BE49-F238E27FC236}">
                      <a16:creationId xmlns:a16="http://schemas.microsoft.com/office/drawing/2014/main" id="{736521D9-5A0C-8946-A183-D59EB70F95FE}"/>
                    </a:ext>
                  </a:extLst>
                </p:cNvPr>
                <p:cNvSpPr/>
                <p:nvPr/>
              </p:nvSpPr>
              <p:spPr>
                <a:xfrm flipH="1">
                  <a:off x="4099961" y="0"/>
                  <a:ext cx="179630" cy="1796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528" y="0"/>
                        <a:pt x="11058" y="2107"/>
                        <a:pt x="15275" y="6325"/>
                      </a:cubicBezTo>
                      <a:cubicBezTo>
                        <a:pt x="19493" y="10542"/>
                        <a:pt x="21600" y="16072"/>
                        <a:pt x="21600" y="21600"/>
                      </a:cubicBezTo>
                      <a:lnTo>
                        <a:pt x="21600" y="0"/>
                      </a:lnTo>
                      <a:lnTo>
                        <a:pt x="0" y="0"/>
                      </a:lnTo>
                      <a:close/>
                    </a:path>
                  </a:pathLst>
                </a:custGeom>
                <a:solidFill>
                  <a:srgbClr val="151314"/>
                </a:solidFill>
                <a:ln w="12700" cap="flat">
                  <a:noFill/>
                  <a:miter lim="400000"/>
                </a:ln>
                <a:effectLst/>
              </p:spPr>
              <p:txBody>
                <a:bodyPr wrap="square" lIns="50800" tIns="50800" rIns="50800" bIns="50800" numCol="1" anchor="ctr">
                  <a:noAutofit/>
                </a:bodyPr>
                <a:lstStyle/>
                <a:p>
                  <a:pPr algn="ctr" defTabSz="584200">
                    <a:lnSpc>
                      <a:spcPct val="100000"/>
                    </a:lnSpc>
                    <a:defRPr sz="2500">
                      <a:solidFill>
                        <a:srgbClr val="FFFFFF"/>
                      </a:solidFill>
                      <a:effectLst>
                        <a:outerShdw blurRad="25400" dist="23998" dir="2700000" rotWithShape="0">
                          <a:srgbClr val="000000">
                            <a:alpha val="31034"/>
                          </a:srgbClr>
                        </a:outerShdw>
                      </a:effectLst>
                      <a:latin typeface="Helvetica Light"/>
                      <a:ea typeface="Helvetica Light"/>
                      <a:cs typeface="Helvetica Light"/>
                      <a:sym typeface="Helvetica Light"/>
                    </a:defRPr>
                  </a:pPr>
                  <a:endParaRPr/>
                </a:p>
              </p:txBody>
            </p:sp>
          </p:grpSp>
          <p:sp>
            <p:nvSpPr>
              <p:cNvPr id="65" name="Rechteck">
                <a:extLst>
                  <a:ext uri="{FF2B5EF4-FFF2-40B4-BE49-F238E27FC236}">
                    <a16:creationId xmlns:a16="http://schemas.microsoft.com/office/drawing/2014/main" id="{157D369D-072A-AD49-9A3A-E099FC4EE83A}"/>
                  </a:ext>
                </a:extLst>
              </p:cNvPr>
              <p:cNvSpPr/>
              <p:nvPr/>
            </p:nvSpPr>
            <p:spPr>
              <a:xfrm>
                <a:off x="7257" y="0"/>
                <a:ext cx="4265076" cy="142356"/>
              </a:xfrm>
              <a:prstGeom prst="rect">
                <a:avLst/>
              </a:prstGeom>
              <a:solidFill>
                <a:srgbClr val="151314"/>
              </a:solidFill>
              <a:ln w="12700" cap="flat">
                <a:noFill/>
                <a:miter lim="400000"/>
              </a:ln>
              <a:effectLst/>
            </p:spPr>
            <p:txBody>
              <a:bodyPr wrap="square" lIns="50800" tIns="50800" rIns="50800" bIns="50800" numCol="1" anchor="ctr">
                <a:noAutofit/>
              </a:bodyPr>
              <a:lstStyle/>
              <a:p>
                <a:pPr algn="ctr" defTabSz="584200">
                  <a:lnSpc>
                    <a:spcPct val="100000"/>
                  </a:lnSpc>
                  <a:defRPr sz="2400">
                    <a:solidFill>
                      <a:srgbClr val="FFFFFF"/>
                    </a:solidFill>
                    <a:effectLst>
                      <a:outerShdw blurRad="25400" dist="23998" dir="2700000" rotWithShape="0">
                        <a:srgbClr val="000000">
                          <a:alpha val="31034"/>
                        </a:srgbClr>
                      </a:outerShdw>
                    </a:effectLst>
                    <a:latin typeface="Helvetica Light"/>
                    <a:ea typeface="Helvetica Light"/>
                    <a:cs typeface="Helvetica Light"/>
                    <a:sym typeface="Helvetica Light"/>
                  </a:defRPr>
                </a:pPr>
                <a:endParaRPr/>
              </a:p>
            </p:txBody>
          </p:sp>
        </p:grpSp>
        <p:grpSp>
          <p:nvGrpSpPr>
            <p:cNvPr id="58" name="Gruppieren">
              <a:extLst>
                <a:ext uri="{FF2B5EF4-FFF2-40B4-BE49-F238E27FC236}">
                  <a16:creationId xmlns:a16="http://schemas.microsoft.com/office/drawing/2014/main" id="{684A6A71-3061-C84D-B123-F056B314A6E7}"/>
                </a:ext>
              </a:extLst>
            </p:cNvPr>
            <p:cNvGrpSpPr/>
            <p:nvPr/>
          </p:nvGrpSpPr>
          <p:grpSpPr>
            <a:xfrm>
              <a:off x="1385725" y="247376"/>
              <a:ext cx="1508140" cy="168506"/>
              <a:chOff x="1155718" y="204242"/>
              <a:chExt cx="1508139" cy="168505"/>
            </a:xfrm>
          </p:grpSpPr>
          <p:sp>
            <p:nvSpPr>
              <p:cNvPr id="59" name="Form">
                <a:extLst>
                  <a:ext uri="{FF2B5EF4-FFF2-40B4-BE49-F238E27FC236}">
                    <a16:creationId xmlns:a16="http://schemas.microsoft.com/office/drawing/2014/main" id="{96662969-A8F1-B849-A19A-150590360A3C}"/>
                  </a:ext>
                </a:extLst>
              </p:cNvPr>
              <p:cNvSpPr/>
              <p:nvPr/>
            </p:nvSpPr>
            <p:spPr>
              <a:xfrm>
                <a:off x="1155718" y="237943"/>
                <a:ext cx="1055831" cy="101104"/>
              </a:xfrm>
              <a:custGeom>
                <a:avLst/>
                <a:gdLst/>
                <a:ahLst/>
                <a:cxnLst>
                  <a:cxn ang="0">
                    <a:pos x="wd2" y="hd2"/>
                  </a:cxn>
                  <a:cxn ang="5400000">
                    <a:pos x="wd2" y="hd2"/>
                  </a:cxn>
                  <a:cxn ang="10800000">
                    <a:pos x="wd2" y="hd2"/>
                  </a:cxn>
                  <a:cxn ang="16200000">
                    <a:pos x="wd2" y="hd2"/>
                  </a:cxn>
                </a:cxnLst>
                <a:rect l="0" t="0" r="r" b="b"/>
                <a:pathLst>
                  <a:path w="21600" h="21600" extrusionOk="0">
                    <a:moveTo>
                      <a:pt x="20524" y="21600"/>
                    </a:moveTo>
                    <a:lnTo>
                      <a:pt x="1119" y="21600"/>
                    </a:lnTo>
                    <a:cubicBezTo>
                      <a:pt x="473" y="21600"/>
                      <a:pt x="0" y="17280"/>
                      <a:pt x="0" y="10800"/>
                    </a:cubicBezTo>
                    <a:cubicBezTo>
                      <a:pt x="0" y="4320"/>
                      <a:pt x="473" y="0"/>
                      <a:pt x="1119" y="0"/>
                    </a:cubicBezTo>
                    <a:lnTo>
                      <a:pt x="20524" y="0"/>
                    </a:lnTo>
                    <a:cubicBezTo>
                      <a:pt x="21127" y="0"/>
                      <a:pt x="21600" y="4320"/>
                      <a:pt x="21600" y="10800"/>
                    </a:cubicBezTo>
                    <a:cubicBezTo>
                      <a:pt x="21600" y="16416"/>
                      <a:pt x="21127" y="21600"/>
                      <a:pt x="20524" y="21600"/>
                    </a:cubicBezTo>
                  </a:path>
                </a:pathLst>
              </a:custGeom>
              <a:solidFill>
                <a:srgbClr val="212121"/>
              </a:solidFill>
              <a:ln w="12700" cap="flat">
                <a:noFill/>
                <a:miter lim="400000"/>
              </a:ln>
              <a:effectLst/>
            </p:spPr>
            <p:txBody>
              <a:bodyPr wrap="square" lIns="59055" tIns="59055" rIns="59055" bIns="59055" numCol="1" anchor="ctr">
                <a:noAutofit/>
              </a:bodyPr>
              <a:lstStyle/>
              <a:p>
                <a:pPr defTabSz="1459271">
                  <a:lnSpc>
                    <a:spcPct val="93000"/>
                  </a:lnSpc>
                  <a:defRPr sz="5800">
                    <a:solidFill>
                      <a:srgbClr val="000000"/>
                    </a:solidFill>
                    <a:latin typeface="Arial"/>
                    <a:ea typeface="Arial"/>
                    <a:cs typeface="Arial"/>
                    <a:sym typeface="Arial"/>
                  </a:defRPr>
                </a:pPr>
                <a:endParaRPr/>
              </a:p>
            </p:txBody>
          </p:sp>
          <p:grpSp>
            <p:nvGrpSpPr>
              <p:cNvPr id="60" name="Gruppieren">
                <a:extLst>
                  <a:ext uri="{FF2B5EF4-FFF2-40B4-BE49-F238E27FC236}">
                    <a16:creationId xmlns:a16="http://schemas.microsoft.com/office/drawing/2014/main" id="{2FF71854-56D7-1F4C-B1F6-988C4110624A}"/>
                  </a:ext>
                </a:extLst>
              </p:cNvPr>
              <p:cNvGrpSpPr/>
              <p:nvPr/>
            </p:nvGrpSpPr>
            <p:grpSpPr>
              <a:xfrm>
                <a:off x="2495352" y="204242"/>
                <a:ext cx="168506" cy="168506"/>
                <a:chOff x="0" y="0"/>
                <a:chExt cx="168505" cy="168505"/>
              </a:xfrm>
            </p:grpSpPr>
            <p:sp>
              <p:nvSpPr>
                <p:cNvPr id="61" name="Form">
                  <a:extLst>
                    <a:ext uri="{FF2B5EF4-FFF2-40B4-BE49-F238E27FC236}">
                      <a16:creationId xmlns:a16="http://schemas.microsoft.com/office/drawing/2014/main" id="{120584A8-01B9-D845-BA71-ED99147F1091}"/>
                    </a:ext>
                  </a:extLst>
                </p:cNvPr>
                <p:cNvSpPr/>
                <p:nvPr/>
              </p:nvSpPr>
              <p:spPr>
                <a:xfrm>
                  <a:off x="0" y="-1"/>
                  <a:ext cx="168506" cy="168507"/>
                </a:xfrm>
                <a:custGeom>
                  <a:avLst/>
                  <a:gdLst/>
                  <a:ahLst/>
                  <a:cxnLst>
                    <a:cxn ang="0">
                      <a:pos x="wd2" y="hd2"/>
                    </a:cxn>
                    <a:cxn ang="5400000">
                      <a:pos x="wd2" y="hd2"/>
                    </a:cxn>
                    <a:cxn ang="10800000">
                      <a:pos x="wd2" y="hd2"/>
                    </a:cxn>
                    <a:cxn ang="16200000">
                      <a:pos x="wd2" y="hd2"/>
                    </a:cxn>
                  </a:cxnLst>
                  <a:rect l="0" t="0" r="r" b="b"/>
                  <a:pathLst>
                    <a:path w="21318" h="21318" extrusionOk="0">
                      <a:moveTo>
                        <a:pt x="11481" y="36"/>
                      </a:moveTo>
                      <a:cubicBezTo>
                        <a:pt x="13477" y="217"/>
                        <a:pt x="14930" y="762"/>
                        <a:pt x="16563" y="1851"/>
                      </a:cubicBezTo>
                      <a:cubicBezTo>
                        <a:pt x="18015" y="2940"/>
                        <a:pt x="19286" y="4210"/>
                        <a:pt x="20193" y="6025"/>
                      </a:cubicBezTo>
                      <a:cubicBezTo>
                        <a:pt x="20919" y="7841"/>
                        <a:pt x="21464" y="9656"/>
                        <a:pt x="21282" y="11471"/>
                      </a:cubicBezTo>
                      <a:cubicBezTo>
                        <a:pt x="21101" y="13467"/>
                        <a:pt x="20556" y="14920"/>
                        <a:pt x="19467" y="16553"/>
                      </a:cubicBezTo>
                      <a:cubicBezTo>
                        <a:pt x="18378" y="18187"/>
                        <a:pt x="16926" y="19457"/>
                        <a:pt x="15293" y="20183"/>
                      </a:cubicBezTo>
                      <a:cubicBezTo>
                        <a:pt x="13477" y="21091"/>
                        <a:pt x="11662" y="21454"/>
                        <a:pt x="9847" y="21272"/>
                      </a:cubicBezTo>
                      <a:cubicBezTo>
                        <a:pt x="7851" y="21091"/>
                        <a:pt x="6398" y="20546"/>
                        <a:pt x="4765" y="19457"/>
                      </a:cubicBezTo>
                      <a:cubicBezTo>
                        <a:pt x="3131" y="18368"/>
                        <a:pt x="1861" y="17098"/>
                        <a:pt x="1135" y="15283"/>
                      </a:cubicBezTo>
                      <a:cubicBezTo>
                        <a:pt x="227" y="13467"/>
                        <a:pt x="-136" y="11834"/>
                        <a:pt x="46" y="9837"/>
                      </a:cubicBezTo>
                      <a:cubicBezTo>
                        <a:pt x="227" y="8022"/>
                        <a:pt x="772" y="6388"/>
                        <a:pt x="1861" y="4755"/>
                      </a:cubicBezTo>
                      <a:cubicBezTo>
                        <a:pt x="2950" y="3121"/>
                        <a:pt x="4220" y="2032"/>
                        <a:pt x="6035" y="1125"/>
                      </a:cubicBezTo>
                      <a:cubicBezTo>
                        <a:pt x="7851" y="399"/>
                        <a:pt x="9484" y="-146"/>
                        <a:pt x="11481" y="36"/>
                      </a:cubicBezTo>
                    </a:path>
                  </a:pathLst>
                </a:custGeom>
                <a:solidFill>
                  <a:srgbClr val="24282B"/>
                </a:solidFill>
                <a:ln w="12700" cap="flat">
                  <a:noFill/>
                  <a:miter lim="400000"/>
                </a:ln>
                <a:effectLst/>
              </p:spPr>
              <p:txBody>
                <a:bodyPr wrap="square" lIns="59055" tIns="59055" rIns="59055" bIns="59055" numCol="1" anchor="ctr">
                  <a:noAutofit/>
                </a:bodyPr>
                <a:lstStyle/>
                <a:p>
                  <a:pPr defTabSz="1459271">
                    <a:lnSpc>
                      <a:spcPct val="93000"/>
                    </a:lnSpc>
                    <a:defRPr sz="5800">
                      <a:solidFill>
                        <a:srgbClr val="000000"/>
                      </a:solidFill>
                      <a:latin typeface="Arial"/>
                      <a:ea typeface="Arial"/>
                      <a:cs typeface="Arial"/>
                      <a:sym typeface="Arial"/>
                    </a:defRPr>
                  </a:pPr>
                  <a:endParaRPr/>
                </a:p>
              </p:txBody>
            </p:sp>
            <p:sp>
              <p:nvSpPr>
                <p:cNvPr id="62" name="Form">
                  <a:extLst>
                    <a:ext uri="{FF2B5EF4-FFF2-40B4-BE49-F238E27FC236}">
                      <a16:creationId xmlns:a16="http://schemas.microsoft.com/office/drawing/2014/main" id="{B737DF32-4081-7742-90A1-E1E9E1C0AB78}"/>
                    </a:ext>
                  </a:extLst>
                </p:cNvPr>
                <p:cNvSpPr/>
                <p:nvPr/>
              </p:nvSpPr>
              <p:spPr>
                <a:xfrm>
                  <a:off x="25357" y="24946"/>
                  <a:ext cx="124199" cy="124530"/>
                </a:xfrm>
                <a:custGeom>
                  <a:avLst/>
                  <a:gdLst/>
                  <a:ahLst/>
                  <a:cxnLst>
                    <a:cxn ang="0">
                      <a:pos x="wd2" y="hd2"/>
                    </a:cxn>
                    <a:cxn ang="5400000">
                      <a:pos x="wd2" y="hd2"/>
                    </a:cxn>
                    <a:cxn ang="10800000">
                      <a:pos x="wd2" y="hd2"/>
                    </a:cxn>
                    <a:cxn ang="16200000">
                      <a:pos x="wd2" y="hd2"/>
                    </a:cxn>
                  </a:cxnLst>
                  <a:rect l="0" t="0" r="r" b="b"/>
                  <a:pathLst>
                    <a:path w="21282" h="21339" extrusionOk="0">
                      <a:moveTo>
                        <a:pt x="17121" y="2185"/>
                      </a:moveTo>
                      <a:cubicBezTo>
                        <a:pt x="18646" y="3202"/>
                        <a:pt x="19662" y="4726"/>
                        <a:pt x="20425" y="6505"/>
                      </a:cubicBezTo>
                      <a:cubicBezTo>
                        <a:pt x="21187" y="8284"/>
                        <a:pt x="21441" y="10063"/>
                        <a:pt x="21187" y="11842"/>
                      </a:cubicBezTo>
                      <a:cubicBezTo>
                        <a:pt x="20933" y="13874"/>
                        <a:pt x="20425" y="15399"/>
                        <a:pt x="19154" y="16924"/>
                      </a:cubicBezTo>
                      <a:cubicBezTo>
                        <a:pt x="17883" y="18703"/>
                        <a:pt x="16613" y="19719"/>
                        <a:pt x="14834" y="20482"/>
                      </a:cubicBezTo>
                      <a:cubicBezTo>
                        <a:pt x="13055" y="21244"/>
                        <a:pt x="11276" y="21498"/>
                        <a:pt x="9243" y="21244"/>
                      </a:cubicBezTo>
                      <a:cubicBezTo>
                        <a:pt x="7465" y="20990"/>
                        <a:pt x="5686" y="20482"/>
                        <a:pt x="4161" y="19211"/>
                      </a:cubicBezTo>
                      <a:cubicBezTo>
                        <a:pt x="2636" y="18194"/>
                        <a:pt x="1620" y="16670"/>
                        <a:pt x="857" y="14637"/>
                      </a:cubicBezTo>
                      <a:cubicBezTo>
                        <a:pt x="95" y="12858"/>
                        <a:pt x="-159" y="11333"/>
                        <a:pt x="95" y="9300"/>
                      </a:cubicBezTo>
                      <a:cubicBezTo>
                        <a:pt x="349" y="7267"/>
                        <a:pt x="857" y="5743"/>
                        <a:pt x="2128" y="4218"/>
                      </a:cubicBezTo>
                      <a:cubicBezTo>
                        <a:pt x="3399" y="2693"/>
                        <a:pt x="4669" y="1423"/>
                        <a:pt x="6448" y="660"/>
                      </a:cubicBezTo>
                      <a:cubicBezTo>
                        <a:pt x="8227" y="-102"/>
                        <a:pt x="10006" y="-102"/>
                        <a:pt x="12039" y="152"/>
                      </a:cubicBezTo>
                      <a:cubicBezTo>
                        <a:pt x="13817" y="152"/>
                        <a:pt x="15596" y="914"/>
                        <a:pt x="17121" y="2185"/>
                      </a:cubicBezTo>
                    </a:path>
                  </a:pathLst>
                </a:custGeom>
                <a:solidFill>
                  <a:srgbClr val="30218E"/>
                </a:solidFill>
                <a:ln w="12700" cap="flat">
                  <a:noFill/>
                  <a:miter lim="400000"/>
                </a:ln>
                <a:effectLst/>
              </p:spPr>
              <p:txBody>
                <a:bodyPr wrap="square" lIns="59055" tIns="59055" rIns="59055" bIns="59055" numCol="1" anchor="ctr">
                  <a:noAutofit/>
                </a:bodyPr>
                <a:lstStyle/>
                <a:p>
                  <a:pPr defTabSz="1459271">
                    <a:lnSpc>
                      <a:spcPct val="93000"/>
                    </a:lnSpc>
                    <a:defRPr sz="5800">
                      <a:solidFill>
                        <a:srgbClr val="000000"/>
                      </a:solidFill>
                      <a:latin typeface="Arial"/>
                      <a:ea typeface="Arial"/>
                      <a:cs typeface="Arial"/>
                      <a:sym typeface="Arial"/>
                    </a:defRPr>
                  </a:pPr>
                  <a:endParaRPr/>
                </a:p>
              </p:txBody>
            </p:sp>
            <p:sp>
              <p:nvSpPr>
                <p:cNvPr id="63" name="Form">
                  <a:extLst>
                    <a:ext uri="{FF2B5EF4-FFF2-40B4-BE49-F238E27FC236}">
                      <a16:creationId xmlns:a16="http://schemas.microsoft.com/office/drawing/2014/main" id="{02A7EAAA-0299-2F40-AE27-85CA0DDAF6C3}"/>
                    </a:ext>
                  </a:extLst>
                </p:cNvPr>
                <p:cNvSpPr/>
                <p:nvPr/>
              </p:nvSpPr>
              <p:spPr>
                <a:xfrm>
                  <a:off x="49938" y="49857"/>
                  <a:ext cx="96737" cy="95530"/>
                </a:xfrm>
                <a:custGeom>
                  <a:avLst/>
                  <a:gdLst/>
                  <a:ahLst/>
                  <a:cxnLst>
                    <a:cxn ang="0">
                      <a:pos x="wd2" y="hd2"/>
                    </a:cxn>
                    <a:cxn ang="5400000">
                      <a:pos x="wd2" y="hd2"/>
                    </a:cxn>
                    <a:cxn ang="10800000">
                      <a:pos x="wd2" y="hd2"/>
                    </a:cxn>
                    <a:cxn ang="16200000">
                      <a:pos x="wd2" y="hd2"/>
                    </a:cxn>
                  </a:cxnLst>
                  <a:rect l="0" t="0" r="r" b="b"/>
                  <a:pathLst>
                    <a:path w="21600" h="21321" extrusionOk="0">
                      <a:moveTo>
                        <a:pt x="19722" y="5055"/>
                      </a:moveTo>
                      <a:cubicBezTo>
                        <a:pt x="21130" y="6894"/>
                        <a:pt x="21600" y="8272"/>
                        <a:pt x="21600" y="10111"/>
                      </a:cubicBezTo>
                      <a:cubicBezTo>
                        <a:pt x="21600" y="12409"/>
                        <a:pt x="21130" y="13787"/>
                        <a:pt x="20191" y="15626"/>
                      </a:cubicBezTo>
                      <a:cubicBezTo>
                        <a:pt x="19252" y="17464"/>
                        <a:pt x="17843" y="18843"/>
                        <a:pt x="16435" y="19762"/>
                      </a:cubicBezTo>
                      <a:cubicBezTo>
                        <a:pt x="14557" y="20681"/>
                        <a:pt x="13148" y="21140"/>
                        <a:pt x="11270" y="21140"/>
                      </a:cubicBezTo>
                      <a:cubicBezTo>
                        <a:pt x="9391" y="21600"/>
                        <a:pt x="7513" y="21140"/>
                        <a:pt x="5635" y="20221"/>
                      </a:cubicBezTo>
                      <a:cubicBezTo>
                        <a:pt x="3757" y="19302"/>
                        <a:pt x="2348" y="18383"/>
                        <a:pt x="1409" y="16545"/>
                      </a:cubicBezTo>
                      <a:cubicBezTo>
                        <a:pt x="0" y="15166"/>
                        <a:pt x="0" y="13328"/>
                        <a:pt x="0" y="11030"/>
                      </a:cubicBezTo>
                      <a:cubicBezTo>
                        <a:pt x="0" y="9191"/>
                        <a:pt x="0" y="7353"/>
                        <a:pt x="939" y="5974"/>
                      </a:cubicBezTo>
                      <a:cubicBezTo>
                        <a:pt x="1878" y="4136"/>
                        <a:pt x="2817" y="2757"/>
                        <a:pt x="4696" y="1838"/>
                      </a:cubicBezTo>
                      <a:cubicBezTo>
                        <a:pt x="6104" y="919"/>
                        <a:pt x="8452" y="0"/>
                        <a:pt x="10330" y="0"/>
                      </a:cubicBezTo>
                      <a:cubicBezTo>
                        <a:pt x="12209" y="0"/>
                        <a:pt x="14087" y="460"/>
                        <a:pt x="15965" y="1379"/>
                      </a:cubicBezTo>
                      <a:cubicBezTo>
                        <a:pt x="17374" y="2298"/>
                        <a:pt x="18783" y="3217"/>
                        <a:pt x="19722" y="5055"/>
                      </a:cubicBezTo>
                    </a:path>
                  </a:pathLst>
                </a:custGeom>
                <a:solidFill>
                  <a:srgbClr val="24282B"/>
                </a:solidFill>
                <a:ln w="12700" cap="flat">
                  <a:noFill/>
                  <a:miter lim="400000"/>
                </a:ln>
                <a:effectLst/>
              </p:spPr>
              <p:txBody>
                <a:bodyPr wrap="square" lIns="59055" tIns="59055" rIns="59055" bIns="59055" numCol="1" anchor="ctr">
                  <a:noAutofit/>
                </a:bodyPr>
                <a:lstStyle/>
                <a:p>
                  <a:pPr defTabSz="1459271">
                    <a:lnSpc>
                      <a:spcPct val="93000"/>
                    </a:lnSpc>
                    <a:defRPr sz="5800">
                      <a:solidFill>
                        <a:srgbClr val="000000"/>
                      </a:solidFill>
                      <a:latin typeface="Arial"/>
                      <a:ea typeface="Arial"/>
                      <a:cs typeface="Arial"/>
                      <a:sym typeface="Arial"/>
                    </a:defRPr>
                  </a:pPr>
                  <a:endParaRPr/>
                </a:p>
              </p:txBody>
            </p:sp>
          </p:grpSp>
        </p:grpSp>
      </p:grpSp>
      <p:sp>
        <p:nvSpPr>
          <p:cNvPr id="73" name="Content Placeholder 3">
            <a:extLst>
              <a:ext uri="{FF2B5EF4-FFF2-40B4-BE49-F238E27FC236}">
                <a16:creationId xmlns:a16="http://schemas.microsoft.com/office/drawing/2014/main" id="{116921A7-C8D6-2142-AFA5-011E257A1B3D}"/>
              </a:ext>
            </a:extLst>
          </p:cNvPr>
          <p:cNvSpPr>
            <a:spLocks noGrp="1"/>
          </p:cNvSpPr>
          <p:nvPr>
            <p:ph sz="quarter" idx="21" hasCustomPrompt="1"/>
          </p:nvPr>
        </p:nvSpPr>
        <p:spPr>
          <a:xfrm>
            <a:off x="801202" y="2397211"/>
            <a:ext cx="6042237" cy="1763302"/>
          </a:xfrm>
          <a:prstGeom prst="rect">
            <a:avLst/>
          </a:prstGeom>
        </p:spPr>
        <p:txBody>
          <a:bodyPr/>
          <a:lstStyle>
            <a:lvl1pPr marL="0" indent="0">
              <a:buNone/>
              <a:defRPr sz="1600">
                <a:solidFill>
                  <a:schemeClr val="bg1"/>
                </a:solidFill>
              </a:defRPr>
            </a:lvl1pPr>
            <a:lvl2pPr>
              <a:defRPr sz="1400">
                <a:solidFill>
                  <a:schemeClr val="tx1"/>
                </a:solidFill>
              </a:defRPr>
            </a:lvl2pPr>
            <a:lvl3pPr marL="914400" indent="0">
              <a:buNone/>
              <a:defRPr sz="1200">
                <a:solidFill>
                  <a:schemeClr val="tx1"/>
                </a:solidFill>
              </a:defRPr>
            </a:lvl3pPr>
            <a:lvl4pPr>
              <a:defRPr sz="1200">
                <a:solidFill>
                  <a:schemeClr val="bg1"/>
                </a:solidFill>
              </a:defRPr>
            </a:lvl4pPr>
            <a:lvl5pPr>
              <a:defRPr sz="1200">
                <a:solidFill>
                  <a:schemeClr val="bg1"/>
                </a:solidFill>
              </a:defRPr>
            </a:lvl5pPr>
          </a:lstStyle>
          <a:p>
            <a:pPr lvl="0"/>
            <a:r>
              <a:rPr lang="en-US" dirty="0"/>
              <a:t>Click to add text</a:t>
            </a:r>
          </a:p>
        </p:txBody>
      </p:sp>
      <p:sp>
        <p:nvSpPr>
          <p:cNvPr id="76" name="Shape 2238">
            <a:extLst>
              <a:ext uri="{FF2B5EF4-FFF2-40B4-BE49-F238E27FC236}">
                <a16:creationId xmlns:a16="http://schemas.microsoft.com/office/drawing/2014/main" id="{3B474A2A-AFF1-2F4C-91A1-39E936ABD50B}"/>
              </a:ext>
            </a:extLst>
          </p:cNvPr>
          <p:cNvSpPr/>
          <p:nvPr userDrawn="1"/>
        </p:nvSpPr>
        <p:spPr>
          <a:xfrm>
            <a:off x="826285" y="2029037"/>
            <a:ext cx="2913543"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solidFill>
                <a:schemeClr val="bg1"/>
              </a:solidFill>
            </a:endParaRPr>
          </a:p>
        </p:txBody>
      </p:sp>
      <p:sp>
        <p:nvSpPr>
          <p:cNvPr id="36"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chemeClr val="bg1"/>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3" name="投影片編號版面配置區 2"/>
          <p:cNvSpPr>
            <a:spLocks noGrp="1"/>
          </p:cNvSpPr>
          <p:nvPr>
            <p:ph type="sldNum" sz="quarter" idx="23"/>
          </p:nvPr>
        </p:nvSpPr>
        <p:spPr/>
        <p:txBody>
          <a:bodyPr/>
          <a:lstStyle/>
          <a:p>
            <a:fld id="{A037AF02-A217-4C1D-91FC-BF9DC2D093A9}" type="slidenum">
              <a:rPr lang="zh-TW" altLang="en-US" smtClean="0"/>
              <a:t>‹#›</a:t>
            </a:fld>
            <a:endParaRPr lang="zh-TW" altLang="en-US"/>
          </a:p>
        </p:txBody>
      </p:sp>
    </p:spTree>
    <p:extLst>
      <p:ext uri="{BB962C8B-B14F-4D97-AF65-F5344CB8AC3E}">
        <p14:creationId xmlns:p14="http://schemas.microsoft.com/office/powerpoint/2010/main" val="9908014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mp; Image 11">
    <p:bg>
      <p:bgPr>
        <a:solidFill>
          <a:schemeClr val="bg1"/>
        </a:solidFill>
        <a:effectLst/>
      </p:bgPr>
    </p:bg>
    <p:spTree>
      <p:nvGrpSpPr>
        <p:cNvPr id="1" name=""/>
        <p:cNvGrpSpPr/>
        <p:nvPr/>
      </p:nvGrpSpPr>
      <p:grpSpPr>
        <a:xfrm>
          <a:off x="0" y="0"/>
          <a:ext cx="0" cy="0"/>
          <a:chOff x="0" y="0"/>
          <a:chExt cx="0" cy="0"/>
        </a:xfrm>
      </p:grpSpPr>
      <p:sp>
        <p:nvSpPr>
          <p:cNvPr id="4" name="內容版面配置區 3"/>
          <p:cNvSpPr>
            <a:spLocks noGrp="1"/>
          </p:cNvSpPr>
          <p:nvPr>
            <p:ph sz="quarter" idx="25" hasCustomPrompt="1"/>
          </p:nvPr>
        </p:nvSpPr>
        <p:spPr>
          <a:xfrm>
            <a:off x="801688" y="2970213"/>
            <a:ext cx="4427537" cy="3171825"/>
          </a:xfrm>
          <a:prstGeom prst="rect">
            <a:avLst/>
          </a:prstGeom>
        </p:spPr>
        <p:txBody>
          <a:bodyPr/>
          <a:lstStyle>
            <a:lvl1pPr>
              <a:defRPr sz="1800"/>
            </a:lvl1pPr>
            <a:lvl2pPr>
              <a:defRPr sz="1800"/>
            </a:lvl2pPr>
            <a:lvl3pPr>
              <a:defRPr sz="1600" baseline="0"/>
            </a:lvl3pPr>
            <a:lvl4pPr>
              <a:defRPr sz="1600"/>
            </a:lvl4pPr>
            <a:lvl5pPr>
              <a:defRPr sz="1600"/>
            </a:lvl5pPr>
          </a:lstStyle>
          <a:p>
            <a:pPr lvl="0"/>
            <a:r>
              <a:rPr lang="en-US" altLang="zh-TW" dirty="0"/>
              <a:t>Click to add text</a:t>
            </a:r>
            <a:endParaRPr lang="zh-TW" altLang="en-US" dirty="0"/>
          </a:p>
          <a:p>
            <a:pPr lvl="1"/>
            <a:r>
              <a:rPr lang="en-US" altLang="zh-TW" dirty="0"/>
              <a:t>Second level</a:t>
            </a:r>
            <a:endParaRPr lang="zh-TW" altLang="en-US" dirty="0"/>
          </a:p>
          <a:p>
            <a:pPr lvl="2"/>
            <a:r>
              <a:rPr lang="en-US" altLang="zh-TW" dirty="0"/>
              <a:t>Third level</a:t>
            </a:r>
            <a:endParaRPr lang="zh-TW" altLang="en-US" dirty="0"/>
          </a:p>
        </p:txBody>
      </p:sp>
      <p:sp>
        <p:nvSpPr>
          <p:cNvPr id="22" name="文字版面配置區 3"/>
          <p:cNvSpPr>
            <a:spLocks noGrp="1"/>
          </p:cNvSpPr>
          <p:nvPr>
            <p:ph type="body" sz="quarter" idx="24" hasCustomPrompt="1"/>
          </p:nvPr>
        </p:nvSpPr>
        <p:spPr>
          <a:xfrm>
            <a:off x="808132" y="2562981"/>
            <a:ext cx="4421860" cy="407885"/>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13" name="標題 1"/>
          <p:cNvSpPr>
            <a:spLocks noGrp="1"/>
          </p:cNvSpPr>
          <p:nvPr>
            <p:ph type="title" hasCustomPrompt="1"/>
          </p:nvPr>
        </p:nvSpPr>
        <p:spPr>
          <a:xfrm>
            <a:off x="801201" y="1493808"/>
            <a:ext cx="4428791" cy="521863"/>
          </a:xfrm>
          <a:prstGeom prst="rect">
            <a:avLst/>
          </a:prstGeom>
        </p:spPr>
        <p:txBody>
          <a:bodyPr anchor="t"/>
          <a:lstStyle>
            <a:lvl1pPr>
              <a:defRPr sz="2800" b="1" i="0">
                <a:solidFill>
                  <a:schemeClr val="tx2"/>
                </a:solidFill>
                <a:latin typeface="+mj-lt"/>
              </a:defRPr>
            </a:lvl1pPr>
          </a:lstStyle>
          <a:p>
            <a:r>
              <a:rPr lang="en-US" altLang="zh-TW" dirty="0"/>
              <a:t>Click to add text</a:t>
            </a:r>
            <a:endParaRPr lang="zh-TW" altLang="en-US" dirty="0"/>
          </a:p>
        </p:txBody>
      </p:sp>
      <p:sp>
        <p:nvSpPr>
          <p:cNvPr id="20" name="文字版面配置區 3"/>
          <p:cNvSpPr>
            <a:spLocks noGrp="1"/>
          </p:cNvSpPr>
          <p:nvPr>
            <p:ph type="body" sz="quarter" idx="23" hasCustomPrompt="1"/>
          </p:nvPr>
        </p:nvSpPr>
        <p:spPr>
          <a:xfrm>
            <a:off x="801202" y="1165100"/>
            <a:ext cx="4428790" cy="316008"/>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2" name="Rectangle 1">
            <a:extLst>
              <a:ext uri="{FF2B5EF4-FFF2-40B4-BE49-F238E27FC236}">
                <a16:creationId xmlns:a16="http://schemas.microsoft.com/office/drawing/2014/main" id="{3BF58A33-F265-A640-AB24-55969BF748C5}"/>
              </a:ext>
            </a:extLst>
          </p:cNvPr>
          <p:cNvSpPr/>
          <p:nvPr userDrawn="1"/>
        </p:nvSpPr>
        <p:spPr>
          <a:xfrm>
            <a:off x="5759669" y="0"/>
            <a:ext cx="6432331" cy="6858000"/>
          </a:xfrm>
          <a:prstGeom prst="rect">
            <a:avLst/>
          </a:prstGeom>
          <a:solidFill>
            <a:srgbClr val="9D9D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2" name="mockup_0018_iMac-_FRONT.png">
            <a:extLst>
              <a:ext uri="{FF2B5EF4-FFF2-40B4-BE49-F238E27FC236}">
                <a16:creationId xmlns:a16="http://schemas.microsoft.com/office/drawing/2014/main" id="{DAB6F388-FEAE-0149-8FDA-7BE7CD8B4CD9}"/>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6351797" y="1713795"/>
            <a:ext cx="6369880" cy="5888915"/>
          </a:xfrm>
          <a:prstGeom prst="rect">
            <a:avLst/>
          </a:prstGeom>
          <a:ln w="12700">
            <a:miter lim="400000"/>
          </a:ln>
        </p:spPr>
      </p:pic>
      <p:sp>
        <p:nvSpPr>
          <p:cNvPr id="14" name="Picture Placeholder 4">
            <a:extLst>
              <a:ext uri="{FF2B5EF4-FFF2-40B4-BE49-F238E27FC236}">
                <a16:creationId xmlns:a16="http://schemas.microsoft.com/office/drawing/2014/main" id="{765486DB-4FC7-194B-9C19-7F3417F303E9}"/>
              </a:ext>
            </a:extLst>
          </p:cNvPr>
          <p:cNvSpPr>
            <a:spLocks noGrp="1"/>
          </p:cNvSpPr>
          <p:nvPr>
            <p:ph type="pic" sz="quarter" idx="18"/>
          </p:nvPr>
        </p:nvSpPr>
        <p:spPr>
          <a:xfrm>
            <a:off x="6630491" y="1984665"/>
            <a:ext cx="5839200" cy="3319100"/>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r>
              <a:rPr lang="zh-TW" altLang="en-US"/>
              <a:t>按一下圖示以新增圖片</a:t>
            </a:r>
            <a:endParaRPr lang="en-US" dirty="0"/>
          </a:p>
        </p:txBody>
      </p:sp>
      <p:pic>
        <p:nvPicPr>
          <p:cNvPr id="15" name="black.png">
            <a:extLst>
              <a:ext uri="{FF2B5EF4-FFF2-40B4-BE49-F238E27FC236}">
                <a16:creationId xmlns:a16="http://schemas.microsoft.com/office/drawing/2014/main" id="{57143252-B962-5740-9831-F9F97DB333F4}"/>
              </a:ext>
            </a:extLst>
          </p:cNvPr>
          <p:cNvPicPr/>
          <p:nvPr userDrawn="1"/>
        </p:nvPicPr>
        <p:blipFill>
          <a:blip r:embed="rId3" cstate="email">
            <a:extLst>
              <a:ext uri="{28A0092B-C50C-407E-A947-70E740481C1C}">
                <a14:useLocalDpi xmlns:a14="http://schemas.microsoft.com/office/drawing/2010/main"/>
              </a:ext>
            </a:extLst>
          </a:blip>
          <a:stretch>
            <a:fillRect/>
          </a:stretch>
        </p:blipFill>
        <p:spPr>
          <a:xfrm>
            <a:off x="5507586" y="2860916"/>
            <a:ext cx="2878270" cy="4264471"/>
          </a:xfrm>
          <a:prstGeom prst="rect">
            <a:avLst/>
          </a:prstGeom>
          <a:ln w="12700">
            <a:miter lim="400000"/>
          </a:ln>
        </p:spPr>
      </p:pic>
      <p:sp>
        <p:nvSpPr>
          <p:cNvPr id="16" name="Picture Placeholder 4">
            <a:extLst>
              <a:ext uri="{FF2B5EF4-FFF2-40B4-BE49-F238E27FC236}">
                <a16:creationId xmlns:a16="http://schemas.microsoft.com/office/drawing/2014/main" id="{111EA9B0-7E32-C84F-A42B-060319D31012}"/>
              </a:ext>
            </a:extLst>
          </p:cNvPr>
          <p:cNvSpPr>
            <a:spLocks noGrp="1"/>
          </p:cNvSpPr>
          <p:nvPr>
            <p:ph type="pic" sz="quarter" idx="19"/>
          </p:nvPr>
        </p:nvSpPr>
        <p:spPr>
          <a:xfrm>
            <a:off x="5697481" y="3303540"/>
            <a:ext cx="2516387" cy="3379222"/>
          </a:xfrm>
          <a:prstGeom prst="rect">
            <a:avLst/>
          </a:prstGeom>
          <a:solidFill>
            <a:schemeClr val="tx1">
              <a:lumMod val="25000"/>
              <a:lumOff val="75000"/>
            </a:schemeClr>
          </a:solidFill>
        </p:spPr>
        <p:txBody>
          <a:bodyPr/>
          <a:lstStyle>
            <a:lvl1pPr marL="317500" indent="0">
              <a:buNone/>
              <a:defRPr sz="2400">
                <a:solidFill>
                  <a:schemeClr val="tx1">
                    <a:alpha val="0"/>
                  </a:scheme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21"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6" name="投影片編號版面配置區 5"/>
          <p:cNvSpPr>
            <a:spLocks noGrp="1"/>
          </p:cNvSpPr>
          <p:nvPr>
            <p:ph type="sldNum" sz="quarter" idx="27"/>
          </p:nvPr>
        </p:nvSpPr>
        <p:spPr/>
        <p:txBody>
          <a:bodyPr/>
          <a:lstStyle/>
          <a:p>
            <a:fld id="{A037AF02-A217-4C1D-91FC-BF9DC2D093A9}" type="slidenum">
              <a:rPr lang="zh-TW" altLang="en-US" smtClean="0"/>
              <a:t>‹#›</a:t>
            </a:fld>
            <a:endParaRPr lang="zh-TW" altLang="en-US"/>
          </a:p>
        </p:txBody>
      </p:sp>
    </p:spTree>
    <p:extLst>
      <p:ext uri="{BB962C8B-B14F-4D97-AF65-F5344CB8AC3E}">
        <p14:creationId xmlns:p14="http://schemas.microsoft.com/office/powerpoint/2010/main" val="33261066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mp; Chart 1">
    <p:bg>
      <p:bgPr>
        <a:solidFill>
          <a:schemeClr val="bg1">
            <a:lumMod val="95000"/>
          </a:schemeClr>
        </a:solidFill>
        <a:effectLst/>
      </p:bgPr>
    </p:bg>
    <p:spTree>
      <p:nvGrpSpPr>
        <p:cNvPr id="1" name=""/>
        <p:cNvGrpSpPr/>
        <p:nvPr/>
      </p:nvGrpSpPr>
      <p:grpSpPr>
        <a:xfrm>
          <a:off x="0" y="0"/>
          <a:ext cx="0" cy="0"/>
          <a:chOff x="0" y="0"/>
          <a:chExt cx="0" cy="0"/>
        </a:xfrm>
      </p:grpSpPr>
      <p:sp>
        <p:nvSpPr>
          <p:cNvPr id="5" name="內容版面配置區 4"/>
          <p:cNvSpPr>
            <a:spLocks noGrp="1"/>
          </p:cNvSpPr>
          <p:nvPr>
            <p:ph sz="quarter" idx="22" hasCustomPrompt="1"/>
          </p:nvPr>
        </p:nvSpPr>
        <p:spPr>
          <a:xfrm>
            <a:off x="838200" y="2986088"/>
            <a:ext cx="10515600" cy="2744787"/>
          </a:xfrm>
          <a:prstGeom prst="rect">
            <a:avLst/>
          </a:prstGeom>
        </p:spPr>
        <p:txBody>
          <a:bodyPr/>
          <a:lstStyle>
            <a:lvl1pPr marL="0" indent="0">
              <a:buNone/>
              <a:defRPr sz="1800" baseline="0"/>
            </a:lvl1pPr>
            <a:lvl2pPr>
              <a:defRPr sz="1800"/>
            </a:lvl2pPr>
            <a:lvl3pPr>
              <a:defRPr sz="1600" baseline="0"/>
            </a:lvl3pPr>
          </a:lstStyle>
          <a:p>
            <a:pPr lvl="0"/>
            <a:r>
              <a:rPr lang="en-US" altLang="zh-TW" dirty="0"/>
              <a:t>Click to add text</a:t>
            </a:r>
            <a:endParaRPr lang="zh-TW" altLang="en-US" dirty="0"/>
          </a:p>
          <a:p>
            <a:pPr lvl="1"/>
            <a:r>
              <a:rPr lang="en-US" altLang="zh-TW" dirty="0"/>
              <a:t>Second level</a:t>
            </a:r>
            <a:endParaRPr lang="zh-TW" altLang="en-US" dirty="0"/>
          </a:p>
          <a:p>
            <a:pPr lvl="2"/>
            <a:r>
              <a:rPr lang="en-US" altLang="zh-TW" dirty="0"/>
              <a:t>Third level</a:t>
            </a:r>
            <a:endParaRPr lang="zh-TW" altLang="en-US" dirty="0"/>
          </a:p>
        </p:txBody>
      </p:sp>
      <p:sp>
        <p:nvSpPr>
          <p:cNvPr id="11" name="標題 1"/>
          <p:cNvSpPr>
            <a:spLocks noGrp="1"/>
          </p:cNvSpPr>
          <p:nvPr>
            <p:ph type="title" hasCustomPrompt="1"/>
          </p:nvPr>
        </p:nvSpPr>
        <p:spPr>
          <a:xfrm>
            <a:off x="838198" y="1458442"/>
            <a:ext cx="4808842" cy="570595"/>
          </a:xfrm>
          <a:prstGeom prst="rect">
            <a:avLst/>
          </a:prstGeom>
        </p:spPr>
        <p:txBody>
          <a:bodyPr anchor="t"/>
          <a:lstStyle>
            <a:lvl1pPr>
              <a:defRPr sz="2800" b="1" i="0">
                <a:solidFill>
                  <a:schemeClr val="accent1"/>
                </a:solidFill>
                <a:latin typeface="+mj-lt"/>
              </a:defRPr>
            </a:lvl1pPr>
          </a:lstStyle>
          <a:p>
            <a:r>
              <a:rPr lang="en-US" altLang="zh-TW" dirty="0"/>
              <a:t>Click to add text</a:t>
            </a:r>
            <a:endParaRPr lang="zh-TW" altLang="en-US" dirty="0"/>
          </a:p>
        </p:txBody>
      </p:sp>
      <p:sp>
        <p:nvSpPr>
          <p:cNvPr id="16" name="文字版面配置區 3"/>
          <p:cNvSpPr>
            <a:spLocks noGrp="1"/>
          </p:cNvSpPr>
          <p:nvPr>
            <p:ph type="body" sz="quarter" idx="21" hasCustomPrompt="1"/>
          </p:nvPr>
        </p:nvSpPr>
        <p:spPr>
          <a:xfrm>
            <a:off x="838199" y="1165100"/>
            <a:ext cx="4808840" cy="316008"/>
          </a:xfrm>
          <a:prstGeom prst="rect">
            <a:avLst/>
          </a:prstGeom>
        </p:spPr>
        <p:txBody>
          <a:bodyPr/>
          <a:lstStyle>
            <a:lvl1pPr marL="0" indent="0">
              <a:buNone/>
              <a:defRPr sz="18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12" name="Text Placeholder 2">
            <a:extLst>
              <a:ext uri="{FF2B5EF4-FFF2-40B4-BE49-F238E27FC236}">
                <a16:creationId xmlns:a16="http://schemas.microsoft.com/office/drawing/2014/main" id="{55B3DE09-23AF-9F49-8930-A02C48A932D3}"/>
              </a:ext>
            </a:extLst>
          </p:cNvPr>
          <p:cNvSpPr>
            <a:spLocks noGrp="1"/>
          </p:cNvSpPr>
          <p:nvPr>
            <p:ph type="body" sz="quarter" idx="16" hasCustomPrompt="1"/>
          </p:nvPr>
        </p:nvSpPr>
        <p:spPr>
          <a:xfrm>
            <a:off x="6096000" y="1139006"/>
            <a:ext cx="5257799" cy="1236470"/>
          </a:xfrm>
          <a:prstGeom prst="rect">
            <a:avLst/>
          </a:prstGeom>
        </p:spPr>
        <p:txBody>
          <a:bodyPr>
            <a:normAutofit/>
          </a:bodyPr>
          <a:lstStyle>
            <a:lvl1pPr marL="0" indent="0">
              <a:buNone/>
              <a:defRPr sz="1400" b="0" baseline="0">
                <a:solidFill>
                  <a:schemeClr val="tx1"/>
                </a:solidFill>
              </a:defRPr>
            </a:lvl1pPr>
            <a:lvl2pPr>
              <a:defRPr b="1"/>
            </a:lvl2pPr>
            <a:lvl3pPr>
              <a:defRPr b="1"/>
            </a:lvl3pPr>
            <a:lvl4pPr>
              <a:defRPr b="1"/>
            </a:lvl4pPr>
            <a:lvl5pPr>
              <a:defRPr b="1"/>
            </a:lvl5pPr>
          </a:lstStyle>
          <a:p>
            <a:pPr lvl="0"/>
            <a:r>
              <a:rPr lang="en-US" dirty="0"/>
              <a:t>Click to add text</a:t>
            </a:r>
            <a:endParaRPr lang="x-none" dirty="0"/>
          </a:p>
        </p:txBody>
      </p:sp>
      <p:sp>
        <p:nvSpPr>
          <p:cNvPr id="15"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9"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28685898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mp; Chart 2">
    <p:bg>
      <p:bgPr>
        <a:solidFill>
          <a:schemeClr val="bg1">
            <a:lumMod val="95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6FDA659-F383-0B4A-92B0-D2AF9AB29046}"/>
              </a:ext>
            </a:extLst>
          </p:cNvPr>
          <p:cNvSpPr>
            <a:spLocks noGrp="1"/>
          </p:cNvSpPr>
          <p:nvPr>
            <p:ph type="pic" sz="quarter" idx="17" hasCustomPrompt="1"/>
          </p:nvPr>
        </p:nvSpPr>
        <p:spPr>
          <a:xfrm>
            <a:off x="838200" y="782928"/>
            <a:ext cx="2218446" cy="2001837"/>
          </a:xfrm>
          <a:prstGeom prst="rect">
            <a:avLst/>
          </a:prstGeom>
          <a:solidFill>
            <a:schemeClr val="tx1">
              <a:lumMod val="25000"/>
              <a:lumOff val="75000"/>
            </a:schemeClr>
          </a:solidFill>
        </p:spPr>
        <p:txBody>
          <a:bodyPr/>
          <a:lstStyle>
            <a:lvl1pPr marL="0" indent="0">
              <a:buNone/>
              <a:defRPr sz="2000" baseline="0"/>
            </a:lvl1pPr>
          </a:lstStyle>
          <a:p>
            <a:r>
              <a:rPr lang="en-US" dirty="0"/>
              <a:t>Click to insert image</a:t>
            </a:r>
            <a:endParaRPr lang="x-none" dirty="0"/>
          </a:p>
        </p:txBody>
      </p:sp>
      <p:sp>
        <p:nvSpPr>
          <p:cNvPr id="9" name="Rectangle 8">
            <a:extLst>
              <a:ext uri="{FF2B5EF4-FFF2-40B4-BE49-F238E27FC236}">
                <a16:creationId xmlns:a16="http://schemas.microsoft.com/office/drawing/2014/main" id="{55C82D97-A5C2-5549-9F93-00FDF124A0CC}"/>
              </a:ext>
            </a:extLst>
          </p:cNvPr>
          <p:cNvSpPr/>
          <p:nvPr userDrawn="1"/>
        </p:nvSpPr>
        <p:spPr>
          <a:xfrm>
            <a:off x="838200" y="2935705"/>
            <a:ext cx="2218446" cy="2877954"/>
          </a:xfrm>
          <a:prstGeom prst="rect">
            <a:avLst/>
          </a:prstGeom>
          <a:solidFill>
            <a:srgbClr val="9D9D9C">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ectangle 12">
            <a:extLst>
              <a:ext uri="{FF2B5EF4-FFF2-40B4-BE49-F238E27FC236}">
                <a16:creationId xmlns:a16="http://schemas.microsoft.com/office/drawing/2014/main" id="{6DF9E3AA-16F5-2644-8C8B-9B356F8F796D}"/>
              </a:ext>
            </a:extLst>
          </p:cNvPr>
          <p:cNvSpPr/>
          <p:nvPr userDrawn="1"/>
        </p:nvSpPr>
        <p:spPr>
          <a:xfrm>
            <a:off x="3174330" y="782928"/>
            <a:ext cx="4030892" cy="5030731"/>
          </a:xfrm>
          <a:prstGeom prst="rect">
            <a:avLst/>
          </a:prstGeom>
          <a:solidFill>
            <a:srgbClr val="9D9D9C">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4" name="Rectangle 13">
            <a:extLst>
              <a:ext uri="{FF2B5EF4-FFF2-40B4-BE49-F238E27FC236}">
                <a16:creationId xmlns:a16="http://schemas.microsoft.com/office/drawing/2014/main" id="{BAEB84EE-EA99-724E-B32B-8B9B981C67ED}"/>
              </a:ext>
            </a:extLst>
          </p:cNvPr>
          <p:cNvSpPr/>
          <p:nvPr userDrawn="1"/>
        </p:nvSpPr>
        <p:spPr>
          <a:xfrm>
            <a:off x="7322906" y="782928"/>
            <a:ext cx="4030892" cy="5030731"/>
          </a:xfrm>
          <a:prstGeom prst="rect">
            <a:avLst/>
          </a:prstGeom>
          <a:solidFill>
            <a:srgbClr val="9D9D9C">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1" name="Text Placeholder 2">
            <a:extLst>
              <a:ext uri="{FF2B5EF4-FFF2-40B4-BE49-F238E27FC236}">
                <a16:creationId xmlns:a16="http://schemas.microsoft.com/office/drawing/2014/main" id="{55B3DE09-23AF-9F49-8930-A02C48A932D3}"/>
              </a:ext>
            </a:extLst>
          </p:cNvPr>
          <p:cNvSpPr>
            <a:spLocks noGrp="1"/>
          </p:cNvSpPr>
          <p:nvPr>
            <p:ph type="body" sz="quarter" idx="16" hasCustomPrompt="1"/>
          </p:nvPr>
        </p:nvSpPr>
        <p:spPr>
          <a:xfrm>
            <a:off x="3352801" y="1044340"/>
            <a:ext cx="3644765" cy="422953"/>
          </a:xfrm>
          <a:prstGeom prst="rect">
            <a:avLst/>
          </a:prstGeom>
        </p:spPr>
        <p:txBody>
          <a:bodyPr>
            <a:noAutofit/>
          </a:bodyPr>
          <a:lstStyle>
            <a:lvl1pPr marL="0" indent="0">
              <a:spcBef>
                <a:spcPts val="0"/>
              </a:spcBef>
              <a:buFont typeface="Arial" panose="020B0604020202020204" pitchFamily="34" charset="0"/>
              <a:buNone/>
              <a:defRPr sz="1600" b="0">
                <a:solidFill>
                  <a:schemeClr val="accent1"/>
                </a:solidFill>
              </a:defRPr>
            </a:lvl1pPr>
            <a:lvl2pPr>
              <a:defRPr b="1"/>
            </a:lvl2pPr>
            <a:lvl3pPr>
              <a:defRPr b="1"/>
            </a:lvl3pPr>
            <a:lvl4pPr>
              <a:defRPr b="1"/>
            </a:lvl4pPr>
            <a:lvl5pPr>
              <a:defRPr b="1"/>
            </a:lvl5pPr>
          </a:lstStyle>
          <a:p>
            <a:pPr lvl="0"/>
            <a:r>
              <a:rPr lang="en-US" dirty="0"/>
              <a:t>Click to edit master text</a:t>
            </a:r>
          </a:p>
        </p:txBody>
      </p:sp>
      <p:sp>
        <p:nvSpPr>
          <p:cNvPr id="19" name="Text Placeholder 18">
            <a:extLst>
              <a:ext uri="{FF2B5EF4-FFF2-40B4-BE49-F238E27FC236}">
                <a16:creationId xmlns:a16="http://schemas.microsoft.com/office/drawing/2014/main" id="{6B147071-5D8E-C845-BB28-CA457F04D507}"/>
              </a:ext>
            </a:extLst>
          </p:cNvPr>
          <p:cNvSpPr>
            <a:spLocks noGrp="1"/>
          </p:cNvSpPr>
          <p:nvPr>
            <p:ph type="body" sz="quarter" idx="18"/>
          </p:nvPr>
        </p:nvSpPr>
        <p:spPr>
          <a:xfrm>
            <a:off x="3352800" y="1482811"/>
            <a:ext cx="3644900" cy="1301954"/>
          </a:xfrm>
          <a:prstGeom prst="rect">
            <a:avLst/>
          </a:prstGeom>
        </p:spPr>
        <p:txBody>
          <a:bodyPr/>
          <a:lstStyle>
            <a:lvl1pPr>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zh-TW" altLang="en-US"/>
              <a:t>編輯母片文字樣式</a:t>
            </a:r>
          </a:p>
        </p:txBody>
      </p:sp>
      <p:sp>
        <p:nvSpPr>
          <p:cNvPr id="20" name="Text Placeholder 2">
            <a:extLst>
              <a:ext uri="{FF2B5EF4-FFF2-40B4-BE49-F238E27FC236}">
                <a16:creationId xmlns:a16="http://schemas.microsoft.com/office/drawing/2014/main" id="{9F8C636F-4BF1-F648-9686-11BAE948D7AF}"/>
              </a:ext>
            </a:extLst>
          </p:cNvPr>
          <p:cNvSpPr>
            <a:spLocks noGrp="1"/>
          </p:cNvSpPr>
          <p:nvPr>
            <p:ph type="body" sz="quarter" idx="19" hasCustomPrompt="1"/>
          </p:nvPr>
        </p:nvSpPr>
        <p:spPr>
          <a:xfrm>
            <a:off x="3352801" y="2804560"/>
            <a:ext cx="3644765" cy="422953"/>
          </a:xfrm>
          <a:prstGeom prst="rect">
            <a:avLst/>
          </a:prstGeom>
        </p:spPr>
        <p:txBody>
          <a:bodyPr>
            <a:noAutofit/>
          </a:bodyPr>
          <a:lstStyle>
            <a:lvl1pPr marL="0" indent="0">
              <a:spcBef>
                <a:spcPts val="0"/>
              </a:spcBef>
              <a:buFont typeface="Arial" panose="020B0604020202020204" pitchFamily="34" charset="0"/>
              <a:buNone/>
              <a:defRPr sz="1600" b="0">
                <a:solidFill>
                  <a:schemeClr val="accent1"/>
                </a:solidFill>
              </a:defRPr>
            </a:lvl1pPr>
            <a:lvl2pPr>
              <a:defRPr b="1"/>
            </a:lvl2pPr>
            <a:lvl3pPr>
              <a:defRPr b="1"/>
            </a:lvl3pPr>
            <a:lvl4pPr>
              <a:defRPr b="1"/>
            </a:lvl4pPr>
            <a:lvl5pPr>
              <a:defRPr b="1"/>
            </a:lvl5pPr>
          </a:lstStyle>
          <a:p>
            <a:pPr lvl="0"/>
            <a:r>
              <a:rPr lang="en-US" dirty="0"/>
              <a:t>Click to edit master text</a:t>
            </a:r>
          </a:p>
        </p:txBody>
      </p:sp>
      <p:sp>
        <p:nvSpPr>
          <p:cNvPr id="21" name="Text Placeholder 18">
            <a:extLst>
              <a:ext uri="{FF2B5EF4-FFF2-40B4-BE49-F238E27FC236}">
                <a16:creationId xmlns:a16="http://schemas.microsoft.com/office/drawing/2014/main" id="{2FF40C2D-044B-4C41-9467-C53A158B80E2}"/>
              </a:ext>
            </a:extLst>
          </p:cNvPr>
          <p:cNvSpPr>
            <a:spLocks noGrp="1"/>
          </p:cNvSpPr>
          <p:nvPr>
            <p:ph type="body" sz="quarter" idx="20"/>
          </p:nvPr>
        </p:nvSpPr>
        <p:spPr>
          <a:xfrm>
            <a:off x="3352800" y="3243031"/>
            <a:ext cx="3644900" cy="830205"/>
          </a:xfrm>
          <a:prstGeom prst="rect">
            <a:avLst/>
          </a:prstGeom>
        </p:spPr>
        <p:txBody>
          <a:bodyPr/>
          <a:lstStyle>
            <a:lvl1pPr>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zh-TW" altLang="en-US"/>
              <a:t>編輯母片文字樣式</a:t>
            </a:r>
          </a:p>
        </p:txBody>
      </p:sp>
      <p:sp>
        <p:nvSpPr>
          <p:cNvPr id="27" name="Text Placeholder 18">
            <a:extLst>
              <a:ext uri="{FF2B5EF4-FFF2-40B4-BE49-F238E27FC236}">
                <a16:creationId xmlns:a16="http://schemas.microsoft.com/office/drawing/2014/main" id="{5CD77E3A-4CAA-4E49-BE21-70A9B2ED0A17}"/>
              </a:ext>
            </a:extLst>
          </p:cNvPr>
          <p:cNvSpPr>
            <a:spLocks noGrp="1"/>
          </p:cNvSpPr>
          <p:nvPr>
            <p:ph type="body" sz="quarter" idx="21" hasCustomPrompt="1"/>
          </p:nvPr>
        </p:nvSpPr>
        <p:spPr>
          <a:xfrm>
            <a:off x="977245" y="3129698"/>
            <a:ext cx="1916784" cy="2385087"/>
          </a:xfrm>
          <a:prstGeom prst="rect">
            <a:avLst/>
          </a:prstGeom>
        </p:spPr>
        <p:txBody>
          <a:bodyPr/>
          <a:lstStyle>
            <a:lvl1pPr marL="0" indent="0">
              <a:buNone/>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styles</a:t>
            </a:r>
          </a:p>
        </p:txBody>
      </p:sp>
      <p:sp>
        <p:nvSpPr>
          <p:cNvPr id="28" name="Text Placeholder 2">
            <a:extLst>
              <a:ext uri="{FF2B5EF4-FFF2-40B4-BE49-F238E27FC236}">
                <a16:creationId xmlns:a16="http://schemas.microsoft.com/office/drawing/2014/main" id="{8CB87468-FD16-3B47-8AC1-237DCA008E8E}"/>
              </a:ext>
            </a:extLst>
          </p:cNvPr>
          <p:cNvSpPr>
            <a:spLocks noGrp="1"/>
          </p:cNvSpPr>
          <p:nvPr>
            <p:ph type="body" sz="quarter" idx="22" hasCustomPrompt="1"/>
          </p:nvPr>
        </p:nvSpPr>
        <p:spPr>
          <a:xfrm>
            <a:off x="7481741" y="1044340"/>
            <a:ext cx="3644765" cy="422953"/>
          </a:xfrm>
          <a:prstGeom prst="rect">
            <a:avLst/>
          </a:prstGeom>
        </p:spPr>
        <p:txBody>
          <a:bodyPr>
            <a:noAutofit/>
          </a:bodyPr>
          <a:lstStyle>
            <a:lvl1pPr marL="0" indent="0">
              <a:spcBef>
                <a:spcPts val="0"/>
              </a:spcBef>
              <a:buFont typeface="Arial" panose="020B0604020202020204" pitchFamily="34" charset="0"/>
              <a:buNone/>
              <a:defRPr sz="1600" b="0">
                <a:solidFill>
                  <a:schemeClr val="accent1"/>
                </a:solidFill>
              </a:defRPr>
            </a:lvl1pPr>
            <a:lvl2pPr>
              <a:defRPr b="1"/>
            </a:lvl2pPr>
            <a:lvl3pPr>
              <a:defRPr b="1"/>
            </a:lvl3pPr>
            <a:lvl4pPr>
              <a:defRPr b="1"/>
            </a:lvl4pPr>
            <a:lvl5pPr>
              <a:defRPr b="1"/>
            </a:lvl5pPr>
          </a:lstStyle>
          <a:p>
            <a:pPr lvl="0"/>
            <a:r>
              <a:rPr lang="en-US" dirty="0"/>
              <a:t>Click to edit master text</a:t>
            </a:r>
          </a:p>
        </p:txBody>
      </p:sp>
      <p:sp>
        <p:nvSpPr>
          <p:cNvPr id="29" name="Text Placeholder 18">
            <a:extLst>
              <a:ext uri="{FF2B5EF4-FFF2-40B4-BE49-F238E27FC236}">
                <a16:creationId xmlns:a16="http://schemas.microsoft.com/office/drawing/2014/main" id="{FF4F16A6-5549-1D4E-9264-C81144CE5220}"/>
              </a:ext>
            </a:extLst>
          </p:cNvPr>
          <p:cNvSpPr>
            <a:spLocks noGrp="1"/>
          </p:cNvSpPr>
          <p:nvPr>
            <p:ph type="body" sz="quarter" idx="23"/>
          </p:nvPr>
        </p:nvSpPr>
        <p:spPr>
          <a:xfrm>
            <a:off x="7481740" y="1482811"/>
            <a:ext cx="3644900" cy="2580142"/>
          </a:xfrm>
          <a:prstGeom prst="rect">
            <a:avLst/>
          </a:prstGeom>
        </p:spPr>
        <p:txBody>
          <a:bodyPr/>
          <a:lstStyle>
            <a:lvl1pPr>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zh-TW" altLang="en-US"/>
              <a:t>編輯母片文字樣式</a:t>
            </a:r>
          </a:p>
        </p:txBody>
      </p:sp>
      <p:sp>
        <p:nvSpPr>
          <p:cNvPr id="30" name="Text Placeholder 2">
            <a:extLst>
              <a:ext uri="{FF2B5EF4-FFF2-40B4-BE49-F238E27FC236}">
                <a16:creationId xmlns:a16="http://schemas.microsoft.com/office/drawing/2014/main" id="{BFDB6245-A3F7-2346-9661-D586A4CC0DA5}"/>
              </a:ext>
            </a:extLst>
          </p:cNvPr>
          <p:cNvSpPr>
            <a:spLocks noGrp="1"/>
          </p:cNvSpPr>
          <p:nvPr>
            <p:ph type="body" sz="quarter" idx="24" hasCustomPrompt="1"/>
          </p:nvPr>
        </p:nvSpPr>
        <p:spPr>
          <a:xfrm>
            <a:off x="7481741" y="4293995"/>
            <a:ext cx="3644765" cy="422953"/>
          </a:xfrm>
          <a:prstGeom prst="rect">
            <a:avLst/>
          </a:prstGeom>
        </p:spPr>
        <p:txBody>
          <a:bodyPr>
            <a:noAutofit/>
          </a:bodyPr>
          <a:lstStyle>
            <a:lvl1pPr marL="0" indent="0">
              <a:spcBef>
                <a:spcPts val="0"/>
              </a:spcBef>
              <a:buFont typeface="Arial" panose="020B0604020202020204" pitchFamily="34" charset="0"/>
              <a:buNone/>
              <a:defRPr sz="1600" b="0">
                <a:solidFill>
                  <a:schemeClr val="accent1"/>
                </a:solidFill>
              </a:defRPr>
            </a:lvl1pPr>
            <a:lvl2pPr>
              <a:defRPr b="1"/>
            </a:lvl2pPr>
            <a:lvl3pPr>
              <a:defRPr b="1"/>
            </a:lvl3pPr>
            <a:lvl4pPr>
              <a:defRPr b="1"/>
            </a:lvl4pPr>
            <a:lvl5pPr>
              <a:defRPr b="1"/>
            </a:lvl5pPr>
          </a:lstStyle>
          <a:p>
            <a:pPr lvl="0"/>
            <a:r>
              <a:rPr lang="en-US" dirty="0"/>
              <a:t>Click to edit master text</a:t>
            </a:r>
          </a:p>
        </p:txBody>
      </p:sp>
      <p:sp>
        <p:nvSpPr>
          <p:cNvPr id="31" name="Text Placeholder 18">
            <a:extLst>
              <a:ext uri="{FF2B5EF4-FFF2-40B4-BE49-F238E27FC236}">
                <a16:creationId xmlns:a16="http://schemas.microsoft.com/office/drawing/2014/main" id="{182E98DB-ADF9-B840-95F9-B4376B08C134}"/>
              </a:ext>
            </a:extLst>
          </p:cNvPr>
          <p:cNvSpPr>
            <a:spLocks noGrp="1"/>
          </p:cNvSpPr>
          <p:nvPr>
            <p:ph type="body" sz="quarter" idx="25"/>
          </p:nvPr>
        </p:nvSpPr>
        <p:spPr>
          <a:xfrm>
            <a:off x="7481740" y="4732466"/>
            <a:ext cx="3644900" cy="830205"/>
          </a:xfrm>
          <a:prstGeom prst="rect">
            <a:avLst/>
          </a:prstGeom>
        </p:spPr>
        <p:txBody>
          <a:bodyPr/>
          <a:lstStyle>
            <a:lvl1pPr>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zh-TW" altLang="en-US"/>
              <a:t>編輯母片文字樣式</a:t>
            </a:r>
          </a:p>
        </p:txBody>
      </p:sp>
      <p:sp>
        <p:nvSpPr>
          <p:cNvPr id="6" name="Chart Placeholder 5"/>
          <p:cNvSpPr>
            <a:spLocks noGrp="1"/>
          </p:cNvSpPr>
          <p:nvPr>
            <p:ph type="chart" sz="quarter" idx="26" hasCustomPrompt="1"/>
          </p:nvPr>
        </p:nvSpPr>
        <p:spPr>
          <a:xfrm>
            <a:off x="3352801" y="4293995"/>
            <a:ext cx="3644900" cy="1268676"/>
          </a:xfrm>
          <a:prstGeom prst="rect">
            <a:avLst/>
          </a:prstGeom>
        </p:spPr>
        <p:txBody>
          <a:bodyPr/>
          <a:lstStyle>
            <a:lvl1pPr marL="0" indent="0">
              <a:buNone/>
              <a:defRPr sz="2000" baseline="0">
                <a:latin typeface="+mn-lt"/>
              </a:defRPr>
            </a:lvl1pPr>
          </a:lstStyle>
          <a:p>
            <a:r>
              <a:rPr lang="en-US" dirty="0"/>
              <a:t>Click to insert chart</a:t>
            </a:r>
          </a:p>
        </p:txBody>
      </p:sp>
      <p:sp>
        <p:nvSpPr>
          <p:cNvPr id="18"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1093360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mp; Diagram 1">
    <p:bg>
      <p:bgPr>
        <a:solidFill>
          <a:schemeClr val="bg1">
            <a:lumMod val="95000"/>
          </a:schemeClr>
        </a:solidFill>
        <a:effectLst/>
      </p:bgPr>
    </p:bg>
    <p:spTree>
      <p:nvGrpSpPr>
        <p:cNvPr id="1" name=""/>
        <p:cNvGrpSpPr/>
        <p:nvPr/>
      </p:nvGrpSpPr>
      <p:grpSpPr>
        <a:xfrm>
          <a:off x="0" y="0"/>
          <a:ext cx="0" cy="0"/>
          <a:chOff x="0" y="0"/>
          <a:chExt cx="0" cy="0"/>
        </a:xfrm>
      </p:grpSpPr>
      <p:sp>
        <p:nvSpPr>
          <p:cNvPr id="45" name="標題 1"/>
          <p:cNvSpPr>
            <a:spLocks noGrp="1"/>
          </p:cNvSpPr>
          <p:nvPr>
            <p:ph type="title" hasCustomPrompt="1"/>
          </p:nvPr>
        </p:nvSpPr>
        <p:spPr>
          <a:xfrm>
            <a:off x="838198" y="1458442"/>
            <a:ext cx="4808842" cy="570595"/>
          </a:xfrm>
          <a:prstGeom prst="rect">
            <a:avLst/>
          </a:prstGeom>
        </p:spPr>
        <p:txBody>
          <a:bodyPr anchor="t"/>
          <a:lstStyle>
            <a:lvl1pPr>
              <a:defRPr sz="2800" b="1" i="0">
                <a:solidFill>
                  <a:schemeClr val="accent1"/>
                </a:solidFill>
                <a:latin typeface="+mj-lt"/>
              </a:defRPr>
            </a:lvl1pPr>
          </a:lstStyle>
          <a:p>
            <a:r>
              <a:rPr lang="en-US" altLang="zh-TW" dirty="0"/>
              <a:t>Click to add text</a:t>
            </a:r>
            <a:endParaRPr lang="zh-TW" altLang="en-US" dirty="0"/>
          </a:p>
        </p:txBody>
      </p:sp>
      <p:sp>
        <p:nvSpPr>
          <p:cNvPr id="65" name="文字版面配置區 3"/>
          <p:cNvSpPr>
            <a:spLocks noGrp="1"/>
          </p:cNvSpPr>
          <p:nvPr>
            <p:ph type="body" sz="quarter" idx="35" hasCustomPrompt="1"/>
          </p:nvPr>
        </p:nvSpPr>
        <p:spPr>
          <a:xfrm>
            <a:off x="838199" y="1165100"/>
            <a:ext cx="4808840" cy="316008"/>
          </a:xfrm>
          <a:prstGeom prst="rect">
            <a:avLst/>
          </a:prstGeom>
        </p:spPr>
        <p:txBody>
          <a:bodyPr/>
          <a:lstStyle>
            <a:lvl1pPr marL="0" indent="0">
              <a:buNone/>
              <a:defRPr sz="18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22" name="Forma libre 283">
            <a:extLst>
              <a:ext uri="{FF2B5EF4-FFF2-40B4-BE49-F238E27FC236}">
                <a16:creationId xmlns:a16="http://schemas.microsoft.com/office/drawing/2014/main" id="{2E6D025B-B6DD-D94E-B178-E3D010282026}"/>
              </a:ext>
            </a:extLst>
          </p:cNvPr>
          <p:cNvSpPr/>
          <p:nvPr userDrawn="1"/>
        </p:nvSpPr>
        <p:spPr>
          <a:xfrm>
            <a:off x="3487086" y="2229415"/>
            <a:ext cx="2144240" cy="714327"/>
          </a:xfrm>
          <a:custGeom>
            <a:avLst/>
            <a:gdLst>
              <a:gd name="connsiteX0" fmla="*/ 249048 w 291633"/>
              <a:gd name="connsiteY0" fmla="*/ 129892 h 129700"/>
              <a:gd name="connsiteX1" fmla="*/ 46 w 291633"/>
              <a:gd name="connsiteY1" fmla="*/ 129892 h 129700"/>
              <a:gd name="connsiteX2" fmla="*/ 43200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0" y="64965"/>
                </a:lnTo>
                <a:lnTo>
                  <a:pt x="46" y="46"/>
                </a:lnTo>
                <a:lnTo>
                  <a:pt x="249048" y="46"/>
                </a:lnTo>
                <a:lnTo>
                  <a:pt x="292202" y="64965"/>
                </a:lnTo>
                <a:lnTo>
                  <a:pt x="249048" y="129892"/>
                </a:lnTo>
                <a:close/>
              </a:path>
            </a:pathLst>
          </a:custGeom>
          <a:solidFill>
            <a:srgbClr val="3DAE2B"/>
          </a:solidFill>
          <a:ln w="767" cap="flat">
            <a:noFill/>
            <a:prstDash val="solid"/>
            <a:miter/>
          </a:ln>
        </p:spPr>
        <p:txBody>
          <a:bodyPr rtlCol="0" anchor="ctr"/>
          <a:lstStyle/>
          <a:p>
            <a:endParaRPr lang="es-MX" sz="900"/>
          </a:p>
        </p:txBody>
      </p:sp>
      <p:sp>
        <p:nvSpPr>
          <p:cNvPr id="32" name="Forma libre 284">
            <a:extLst>
              <a:ext uri="{FF2B5EF4-FFF2-40B4-BE49-F238E27FC236}">
                <a16:creationId xmlns:a16="http://schemas.microsoft.com/office/drawing/2014/main" id="{22ACF506-0B79-AC47-8343-23CD69EDCA03}"/>
              </a:ext>
            </a:extLst>
          </p:cNvPr>
          <p:cNvSpPr/>
          <p:nvPr userDrawn="1"/>
        </p:nvSpPr>
        <p:spPr>
          <a:xfrm>
            <a:off x="5402112" y="2229415"/>
            <a:ext cx="2144240" cy="714327"/>
          </a:xfrm>
          <a:custGeom>
            <a:avLst/>
            <a:gdLst>
              <a:gd name="connsiteX0" fmla="*/ 249048 w 291633"/>
              <a:gd name="connsiteY0" fmla="*/ 129892 h 129700"/>
              <a:gd name="connsiteX1" fmla="*/ 46 w 291633"/>
              <a:gd name="connsiteY1" fmla="*/ 129892 h 129700"/>
              <a:gd name="connsiteX2" fmla="*/ 43201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1" y="64965"/>
                </a:lnTo>
                <a:lnTo>
                  <a:pt x="46" y="46"/>
                </a:lnTo>
                <a:lnTo>
                  <a:pt x="249048" y="46"/>
                </a:lnTo>
                <a:lnTo>
                  <a:pt x="292202" y="64965"/>
                </a:lnTo>
                <a:lnTo>
                  <a:pt x="249048" y="129892"/>
                </a:lnTo>
                <a:close/>
              </a:path>
            </a:pathLst>
          </a:custGeom>
          <a:solidFill>
            <a:srgbClr val="00BBB4"/>
          </a:solidFill>
          <a:ln w="767" cap="flat">
            <a:noFill/>
            <a:prstDash val="solid"/>
            <a:miter/>
          </a:ln>
        </p:spPr>
        <p:txBody>
          <a:bodyPr rtlCol="0" anchor="ctr"/>
          <a:lstStyle/>
          <a:p>
            <a:endParaRPr lang="es-MX" sz="900"/>
          </a:p>
        </p:txBody>
      </p:sp>
      <p:sp>
        <p:nvSpPr>
          <p:cNvPr id="33" name="Forma libre 285">
            <a:extLst>
              <a:ext uri="{FF2B5EF4-FFF2-40B4-BE49-F238E27FC236}">
                <a16:creationId xmlns:a16="http://schemas.microsoft.com/office/drawing/2014/main" id="{A5C1B4DE-BCDC-124E-ABDC-E71E5218068B}"/>
              </a:ext>
            </a:extLst>
          </p:cNvPr>
          <p:cNvSpPr/>
          <p:nvPr userDrawn="1"/>
        </p:nvSpPr>
        <p:spPr>
          <a:xfrm>
            <a:off x="7317145" y="2229415"/>
            <a:ext cx="2144240" cy="714327"/>
          </a:xfrm>
          <a:custGeom>
            <a:avLst/>
            <a:gdLst>
              <a:gd name="connsiteX0" fmla="*/ 249048 w 291633"/>
              <a:gd name="connsiteY0" fmla="*/ 129892 h 129700"/>
              <a:gd name="connsiteX1" fmla="*/ 46 w 291633"/>
              <a:gd name="connsiteY1" fmla="*/ 129892 h 129700"/>
              <a:gd name="connsiteX2" fmla="*/ 43200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0" y="64965"/>
                </a:lnTo>
                <a:lnTo>
                  <a:pt x="46" y="46"/>
                </a:lnTo>
                <a:lnTo>
                  <a:pt x="249048" y="46"/>
                </a:lnTo>
                <a:lnTo>
                  <a:pt x="292202" y="64965"/>
                </a:lnTo>
                <a:lnTo>
                  <a:pt x="249048" y="129892"/>
                </a:lnTo>
                <a:close/>
              </a:path>
            </a:pathLst>
          </a:custGeom>
          <a:solidFill>
            <a:srgbClr val="007A8A"/>
          </a:solidFill>
          <a:ln w="767" cap="flat">
            <a:noFill/>
            <a:prstDash val="solid"/>
            <a:miter/>
          </a:ln>
        </p:spPr>
        <p:txBody>
          <a:bodyPr rtlCol="0" anchor="ctr"/>
          <a:lstStyle/>
          <a:p>
            <a:endParaRPr lang="es-MX" sz="900"/>
          </a:p>
        </p:txBody>
      </p:sp>
      <p:sp>
        <p:nvSpPr>
          <p:cNvPr id="34" name="Forma libre 286">
            <a:extLst>
              <a:ext uri="{FF2B5EF4-FFF2-40B4-BE49-F238E27FC236}">
                <a16:creationId xmlns:a16="http://schemas.microsoft.com/office/drawing/2014/main" id="{7347447B-97AE-0943-A3B6-5E4DB571B787}"/>
              </a:ext>
            </a:extLst>
          </p:cNvPr>
          <p:cNvSpPr/>
          <p:nvPr userDrawn="1"/>
        </p:nvSpPr>
        <p:spPr>
          <a:xfrm>
            <a:off x="9232178" y="2229415"/>
            <a:ext cx="2144240" cy="714327"/>
          </a:xfrm>
          <a:custGeom>
            <a:avLst/>
            <a:gdLst>
              <a:gd name="connsiteX0" fmla="*/ 249048 w 291633"/>
              <a:gd name="connsiteY0" fmla="*/ 129892 h 129700"/>
              <a:gd name="connsiteX1" fmla="*/ 46 w 291633"/>
              <a:gd name="connsiteY1" fmla="*/ 129892 h 129700"/>
              <a:gd name="connsiteX2" fmla="*/ 43200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0" y="64965"/>
                </a:lnTo>
                <a:lnTo>
                  <a:pt x="46" y="46"/>
                </a:lnTo>
                <a:lnTo>
                  <a:pt x="249048" y="46"/>
                </a:lnTo>
                <a:lnTo>
                  <a:pt x="292202" y="64965"/>
                </a:lnTo>
                <a:lnTo>
                  <a:pt x="249048" y="129892"/>
                </a:lnTo>
                <a:close/>
              </a:path>
            </a:pathLst>
          </a:custGeom>
          <a:solidFill>
            <a:srgbClr val="00C1DE"/>
          </a:solidFill>
          <a:ln w="767" cap="flat">
            <a:noFill/>
            <a:prstDash val="solid"/>
            <a:miter/>
          </a:ln>
        </p:spPr>
        <p:txBody>
          <a:bodyPr rtlCol="0" anchor="ctr"/>
          <a:lstStyle/>
          <a:p>
            <a:endParaRPr lang="es-MX" sz="900"/>
          </a:p>
        </p:txBody>
      </p:sp>
      <p:sp>
        <p:nvSpPr>
          <p:cNvPr id="35" name="Forma libre 287">
            <a:extLst>
              <a:ext uri="{FF2B5EF4-FFF2-40B4-BE49-F238E27FC236}">
                <a16:creationId xmlns:a16="http://schemas.microsoft.com/office/drawing/2014/main" id="{6C024BDF-ABD2-AF41-8D3D-F56FE4BDDF7F}"/>
              </a:ext>
            </a:extLst>
          </p:cNvPr>
          <p:cNvSpPr/>
          <p:nvPr userDrawn="1"/>
        </p:nvSpPr>
        <p:spPr>
          <a:xfrm>
            <a:off x="1576230" y="2229415"/>
            <a:ext cx="2144240" cy="714327"/>
          </a:xfrm>
          <a:custGeom>
            <a:avLst/>
            <a:gdLst>
              <a:gd name="connsiteX0" fmla="*/ 249048 w 291633"/>
              <a:gd name="connsiteY0" fmla="*/ 129892 h 129700"/>
              <a:gd name="connsiteX1" fmla="*/ 46 w 291633"/>
              <a:gd name="connsiteY1" fmla="*/ 129892 h 129700"/>
              <a:gd name="connsiteX2" fmla="*/ 46 w 291633"/>
              <a:gd name="connsiteY2" fmla="*/ 46 h 129700"/>
              <a:gd name="connsiteX3" fmla="*/ 249048 w 291633"/>
              <a:gd name="connsiteY3" fmla="*/ 46 h 129700"/>
              <a:gd name="connsiteX4" fmla="*/ 292210 w 291633"/>
              <a:gd name="connsiteY4" fmla="*/ 64965 h 129700"/>
              <a:gd name="connsiteX5" fmla="*/ 249048 w 291633"/>
              <a:gd name="connsiteY5"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633" h="129700">
                <a:moveTo>
                  <a:pt x="249048" y="129892"/>
                </a:moveTo>
                <a:lnTo>
                  <a:pt x="46" y="129892"/>
                </a:lnTo>
                <a:lnTo>
                  <a:pt x="46" y="46"/>
                </a:lnTo>
                <a:lnTo>
                  <a:pt x="249048" y="46"/>
                </a:lnTo>
                <a:lnTo>
                  <a:pt x="292210" y="64965"/>
                </a:lnTo>
                <a:lnTo>
                  <a:pt x="249048" y="129892"/>
                </a:lnTo>
                <a:close/>
              </a:path>
            </a:pathLst>
          </a:custGeom>
          <a:solidFill>
            <a:srgbClr val="93D500"/>
          </a:solidFill>
          <a:ln w="767" cap="flat">
            <a:noFill/>
            <a:prstDash val="solid"/>
            <a:miter/>
          </a:ln>
        </p:spPr>
        <p:txBody>
          <a:bodyPr rtlCol="0" anchor="ctr"/>
          <a:lstStyle/>
          <a:p>
            <a:endParaRPr lang="es-MX" sz="900" dirty="0"/>
          </a:p>
        </p:txBody>
      </p:sp>
      <p:sp>
        <p:nvSpPr>
          <p:cNvPr id="36" name="Forma libre 288">
            <a:extLst>
              <a:ext uri="{FF2B5EF4-FFF2-40B4-BE49-F238E27FC236}">
                <a16:creationId xmlns:a16="http://schemas.microsoft.com/office/drawing/2014/main" id="{9B94499C-E21D-BE4E-8D4C-561BBABDCC8C}"/>
              </a:ext>
            </a:extLst>
          </p:cNvPr>
          <p:cNvSpPr/>
          <p:nvPr userDrawn="1"/>
        </p:nvSpPr>
        <p:spPr>
          <a:xfrm>
            <a:off x="838200" y="2229415"/>
            <a:ext cx="618517" cy="2139053"/>
          </a:xfrm>
          <a:custGeom>
            <a:avLst/>
            <a:gdLst>
              <a:gd name="connsiteX0" fmla="*/ 46 w 106676"/>
              <a:gd name="connsiteY0" fmla="*/ 46 h 238679"/>
              <a:gd name="connsiteX1" fmla="*/ 106669 w 106676"/>
              <a:gd name="connsiteY1" fmla="*/ 46 h 238679"/>
              <a:gd name="connsiteX2" fmla="*/ 106669 w 106676"/>
              <a:gd name="connsiteY2" fmla="*/ 239048 h 238679"/>
              <a:gd name="connsiteX3" fmla="*/ 46 w 106676"/>
              <a:gd name="connsiteY3" fmla="*/ 239048 h 238679"/>
            </a:gdLst>
            <a:ahLst/>
            <a:cxnLst>
              <a:cxn ang="0">
                <a:pos x="connsiteX0" y="connsiteY0"/>
              </a:cxn>
              <a:cxn ang="0">
                <a:pos x="connsiteX1" y="connsiteY1"/>
              </a:cxn>
              <a:cxn ang="0">
                <a:pos x="connsiteX2" y="connsiteY2"/>
              </a:cxn>
              <a:cxn ang="0">
                <a:pos x="connsiteX3" y="connsiteY3"/>
              </a:cxn>
            </a:cxnLst>
            <a:rect l="l" t="t" r="r" b="b"/>
            <a:pathLst>
              <a:path w="106676" h="238679">
                <a:moveTo>
                  <a:pt x="46" y="46"/>
                </a:moveTo>
                <a:lnTo>
                  <a:pt x="106669" y="46"/>
                </a:lnTo>
                <a:lnTo>
                  <a:pt x="106669" y="239048"/>
                </a:lnTo>
                <a:lnTo>
                  <a:pt x="46" y="239048"/>
                </a:lnTo>
                <a:close/>
              </a:path>
            </a:pathLst>
          </a:custGeom>
          <a:solidFill>
            <a:srgbClr val="9D9D9C"/>
          </a:solidFill>
          <a:ln w="767" cap="flat">
            <a:noFill/>
            <a:prstDash val="solid"/>
            <a:miter/>
          </a:ln>
        </p:spPr>
        <p:txBody>
          <a:bodyPr rtlCol="0" anchor="ctr"/>
          <a:lstStyle/>
          <a:p>
            <a:endParaRPr lang="es-MX" sz="900" dirty="0"/>
          </a:p>
        </p:txBody>
      </p:sp>
      <p:sp>
        <p:nvSpPr>
          <p:cNvPr id="37" name="Forma libre 289">
            <a:extLst>
              <a:ext uri="{FF2B5EF4-FFF2-40B4-BE49-F238E27FC236}">
                <a16:creationId xmlns:a16="http://schemas.microsoft.com/office/drawing/2014/main" id="{588A151C-5C67-8C43-B9AE-42D82A49ED78}"/>
              </a:ext>
            </a:extLst>
          </p:cNvPr>
          <p:cNvSpPr/>
          <p:nvPr userDrawn="1"/>
        </p:nvSpPr>
        <p:spPr>
          <a:xfrm>
            <a:off x="838200" y="4677154"/>
            <a:ext cx="618517" cy="1314532"/>
          </a:xfrm>
          <a:custGeom>
            <a:avLst/>
            <a:gdLst>
              <a:gd name="connsiteX0" fmla="*/ 46 w 106676"/>
              <a:gd name="connsiteY0" fmla="*/ 46 h 238679"/>
              <a:gd name="connsiteX1" fmla="*/ 106669 w 106676"/>
              <a:gd name="connsiteY1" fmla="*/ 46 h 238679"/>
              <a:gd name="connsiteX2" fmla="*/ 106669 w 106676"/>
              <a:gd name="connsiteY2" fmla="*/ 239048 h 238679"/>
              <a:gd name="connsiteX3" fmla="*/ 46 w 106676"/>
              <a:gd name="connsiteY3" fmla="*/ 239048 h 238679"/>
            </a:gdLst>
            <a:ahLst/>
            <a:cxnLst>
              <a:cxn ang="0">
                <a:pos x="connsiteX0" y="connsiteY0"/>
              </a:cxn>
              <a:cxn ang="0">
                <a:pos x="connsiteX1" y="connsiteY1"/>
              </a:cxn>
              <a:cxn ang="0">
                <a:pos x="connsiteX2" y="connsiteY2"/>
              </a:cxn>
              <a:cxn ang="0">
                <a:pos x="connsiteX3" y="connsiteY3"/>
              </a:cxn>
            </a:cxnLst>
            <a:rect l="l" t="t" r="r" b="b"/>
            <a:pathLst>
              <a:path w="106676" h="238679">
                <a:moveTo>
                  <a:pt x="46" y="46"/>
                </a:moveTo>
                <a:lnTo>
                  <a:pt x="106669" y="46"/>
                </a:lnTo>
                <a:lnTo>
                  <a:pt x="106669" y="239048"/>
                </a:lnTo>
                <a:lnTo>
                  <a:pt x="46" y="239048"/>
                </a:lnTo>
                <a:close/>
              </a:path>
            </a:pathLst>
          </a:custGeom>
          <a:solidFill>
            <a:srgbClr val="9D9D9C"/>
          </a:solidFill>
          <a:ln w="767" cap="flat">
            <a:noFill/>
            <a:prstDash val="solid"/>
            <a:miter/>
          </a:ln>
        </p:spPr>
        <p:txBody>
          <a:bodyPr rtlCol="0" anchor="ctr"/>
          <a:lstStyle/>
          <a:p>
            <a:endParaRPr lang="es-MX" sz="900"/>
          </a:p>
        </p:txBody>
      </p:sp>
      <p:sp>
        <p:nvSpPr>
          <p:cNvPr id="46" name="Forma libre 292">
            <a:extLst>
              <a:ext uri="{FF2B5EF4-FFF2-40B4-BE49-F238E27FC236}">
                <a16:creationId xmlns:a16="http://schemas.microsoft.com/office/drawing/2014/main" id="{8FD84831-B120-BF41-AB62-856DA0912EFC}"/>
              </a:ext>
            </a:extLst>
          </p:cNvPr>
          <p:cNvSpPr/>
          <p:nvPr userDrawn="1"/>
        </p:nvSpPr>
        <p:spPr>
          <a:xfrm>
            <a:off x="11305077" y="4528527"/>
            <a:ext cx="16926" cy="4225"/>
          </a:xfrm>
          <a:custGeom>
            <a:avLst/>
            <a:gdLst>
              <a:gd name="connsiteX0" fmla="*/ 371 w 2302"/>
              <a:gd name="connsiteY0" fmla="*/ 371 h 0"/>
              <a:gd name="connsiteX1" fmla="*/ 2290 w 2302"/>
              <a:gd name="connsiteY1" fmla="*/ 371 h 0"/>
            </a:gdLst>
            <a:ahLst/>
            <a:cxnLst>
              <a:cxn ang="0">
                <a:pos x="connsiteX0" y="connsiteY0"/>
              </a:cxn>
              <a:cxn ang="0">
                <a:pos x="connsiteX1" y="connsiteY1"/>
              </a:cxn>
            </a:cxnLst>
            <a:rect l="l" t="t" r="r" b="b"/>
            <a:pathLst>
              <a:path w="2302">
                <a:moveTo>
                  <a:pt x="371" y="371"/>
                </a:moveTo>
                <a:lnTo>
                  <a:pt x="2290" y="371"/>
                </a:lnTo>
              </a:path>
            </a:pathLst>
          </a:custGeom>
          <a:ln w="6137" cap="flat">
            <a:solidFill>
              <a:srgbClr val="BCBEC0"/>
            </a:solidFill>
            <a:prstDash val="solid"/>
            <a:miter/>
          </a:ln>
        </p:spPr>
        <p:txBody>
          <a:bodyPr rtlCol="0" anchor="ctr"/>
          <a:lstStyle/>
          <a:p>
            <a:endParaRPr lang="es-MX" sz="900"/>
          </a:p>
        </p:txBody>
      </p:sp>
      <p:sp>
        <p:nvSpPr>
          <p:cNvPr id="47" name="Forma libre 283">
            <a:extLst>
              <a:ext uri="{FF2B5EF4-FFF2-40B4-BE49-F238E27FC236}">
                <a16:creationId xmlns:a16="http://schemas.microsoft.com/office/drawing/2014/main" id="{2EDB63E4-1994-C440-B17A-AD6842E666C6}"/>
              </a:ext>
            </a:extLst>
          </p:cNvPr>
          <p:cNvSpPr/>
          <p:nvPr userDrawn="1"/>
        </p:nvSpPr>
        <p:spPr>
          <a:xfrm>
            <a:off x="3487086" y="3053936"/>
            <a:ext cx="2144240" cy="1314532"/>
          </a:xfrm>
          <a:custGeom>
            <a:avLst/>
            <a:gdLst>
              <a:gd name="connsiteX0" fmla="*/ 249048 w 291633"/>
              <a:gd name="connsiteY0" fmla="*/ 129892 h 129700"/>
              <a:gd name="connsiteX1" fmla="*/ 46 w 291633"/>
              <a:gd name="connsiteY1" fmla="*/ 129892 h 129700"/>
              <a:gd name="connsiteX2" fmla="*/ 43200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0" y="64965"/>
                </a:lnTo>
                <a:lnTo>
                  <a:pt x="46" y="46"/>
                </a:lnTo>
                <a:lnTo>
                  <a:pt x="249048" y="46"/>
                </a:lnTo>
                <a:lnTo>
                  <a:pt x="292202" y="64965"/>
                </a:lnTo>
                <a:lnTo>
                  <a:pt x="249048" y="129892"/>
                </a:lnTo>
                <a:close/>
              </a:path>
            </a:pathLst>
          </a:custGeom>
          <a:solidFill>
            <a:schemeClr val="tx2">
              <a:alpha val="23000"/>
            </a:schemeClr>
          </a:solidFill>
          <a:ln w="767" cap="flat">
            <a:noFill/>
            <a:prstDash val="solid"/>
            <a:miter/>
          </a:ln>
        </p:spPr>
        <p:txBody>
          <a:bodyPr rtlCol="0" anchor="ctr"/>
          <a:lstStyle/>
          <a:p>
            <a:endParaRPr lang="es-MX" sz="900"/>
          </a:p>
        </p:txBody>
      </p:sp>
      <p:sp>
        <p:nvSpPr>
          <p:cNvPr id="48" name="Forma libre 284">
            <a:extLst>
              <a:ext uri="{FF2B5EF4-FFF2-40B4-BE49-F238E27FC236}">
                <a16:creationId xmlns:a16="http://schemas.microsoft.com/office/drawing/2014/main" id="{7147ABDB-8822-7440-AEE4-F8C046ED71DA}"/>
              </a:ext>
            </a:extLst>
          </p:cNvPr>
          <p:cNvSpPr/>
          <p:nvPr userDrawn="1"/>
        </p:nvSpPr>
        <p:spPr>
          <a:xfrm>
            <a:off x="5402112" y="3053936"/>
            <a:ext cx="2144240" cy="1314532"/>
          </a:xfrm>
          <a:custGeom>
            <a:avLst/>
            <a:gdLst>
              <a:gd name="connsiteX0" fmla="*/ 249048 w 291633"/>
              <a:gd name="connsiteY0" fmla="*/ 129892 h 129700"/>
              <a:gd name="connsiteX1" fmla="*/ 46 w 291633"/>
              <a:gd name="connsiteY1" fmla="*/ 129892 h 129700"/>
              <a:gd name="connsiteX2" fmla="*/ 43201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1" y="64965"/>
                </a:lnTo>
                <a:lnTo>
                  <a:pt x="46" y="46"/>
                </a:lnTo>
                <a:lnTo>
                  <a:pt x="249048" y="46"/>
                </a:lnTo>
                <a:lnTo>
                  <a:pt x="292202" y="64965"/>
                </a:lnTo>
                <a:lnTo>
                  <a:pt x="249048" y="129892"/>
                </a:lnTo>
                <a:close/>
              </a:path>
            </a:pathLst>
          </a:custGeom>
          <a:solidFill>
            <a:schemeClr val="tx2">
              <a:alpha val="23000"/>
            </a:schemeClr>
          </a:solidFill>
          <a:ln w="767" cap="flat">
            <a:noFill/>
            <a:prstDash val="solid"/>
            <a:miter/>
          </a:ln>
        </p:spPr>
        <p:txBody>
          <a:bodyPr rtlCol="0" anchor="ctr"/>
          <a:lstStyle/>
          <a:p>
            <a:endParaRPr lang="es-MX" sz="900"/>
          </a:p>
        </p:txBody>
      </p:sp>
      <p:sp>
        <p:nvSpPr>
          <p:cNvPr id="49" name="Forma libre 285">
            <a:extLst>
              <a:ext uri="{FF2B5EF4-FFF2-40B4-BE49-F238E27FC236}">
                <a16:creationId xmlns:a16="http://schemas.microsoft.com/office/drawing/2014/main" id="{F96502CE-69FA-7D48-A106-9C8328E2D8D6}"/>
              </a:ext>
            </a:extLst>
          </p:cNvPr>
          <p:cNvSpPr/>
          <p:nvPr userDrawn="1"/>
        </p:nvSpPr>
        <p:spPr>
          <a:xfrm>
            <a:off x="7317145" y="3053936"/>
            <a:ext cx="2144240" cy="1314532"/>
          </a:xfrm>
          <a:custGeom>
            <a:avLst/>
            <a:gdLst>
              <a:gd name="connsiteX0" fmla="*/ 249048 w 291633"/>
              <a:gd name="connsiteY0" fmla="*/ 129892 h 129700"/>
              <a:gd name="connsiteX1" fmla="*/ 46 w 291633"/>
              <a:gd name="connsiteY1" fmla="*/ 129892 h 129700"/>
              <a:gd name="connsiteX2" fmla="*/ 43200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0" y="64965"/>
                </a:lnTo>
                <a:lnTo>
                  <a:pt x="46" y="46"/>
                </a:lnTo>
                <a:lnTo>
                  <a:pt x="249048" y="46"/>
                </a:lnTo>
                <a:lnTo>
                  <a:pt x="292202" y="64965"/>
                </a:lnTo>
                <a:lnTo>
                  <a:pt x="249048" y="129892"/>
                </a:lnTo>
                <a:close/>
              </a:path>
            </a:pathLst>
          </a:custGeom>
          <a:solidFill>
            <a:schemeClr val="tx2">
              <a:alpha val="23000"/>
            </a:schemeClr>
          </a:solidFill>
          <a:ln w="767" cap="flat">
            <a:noFill/>
            <a:prstDash val="solid"/>
            <a:miter/>
          </a:ln>
        </p:spPr>
        <p:txBody>
          <a:bodyPr rtlCol="0" anchor="ctr"/>
          <a:lstStyle/>
          <a:p>
            <a:endParaRPr lang="es-MX" sz="900"/>
          </a:p>
        </p:txBody>
      </p:sp>
      <p:sp>
        <p:nvSpPr>
          <p:cNvPr id="50" name="Forma libre 286">
            <a:extLst>
              <a:ext uri="{FF2B5EF4-FFF2-40B4-BE49-F238E27FC236}">
                <a16:creationId xmlns:a16="http://schemas.microsoft.com/office/drawing/2014/main" id="{2BED413D-FB08-E34A-8069-0655391EBD2B}"/>
              </a:ext>
            </a:extLst>
          </p:cNvPr>
          <p:cNvSpPr/>
          <p:nvPr userDrawn="1"/>
        </p:nvSpPr>
        <p:spPr>
          <a:xfrm>
            <a:off x="9232178" y="3053936"/>
            <a:ext cx="2144240" cy="1314532"/>
          </a:xfrm>
          <a:custGeom>
            <a:avLst/>
            <a:gdLst>
              <a:gd name="connsiteX0" fmla="*/ 249048 w 291633"/>
              <a:gd name="connsiteY0" fmla="*/ 129892 h 129700"/>
              <a:gd name="connsiteX1" fmla="*/ 46 w 291633"/>
              <a:gd name="connsiteY1" fmla="*/ 129892 h 129700"/>
              <a:gd name="connsiteX2" fmla="*/ 43200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0" y="64965"/>
                </a:lnTo>
                <a:lnTo>
                  <a:pt x="46" y="46"/>
                </a:lnTo>
                <a:lnTo>
                  <a:pt x="249048" y="46"/>
                </a:lnTo>
                <a:lnTo>
                  <a:pt x="292202" y="64965"/>
                </a:lnTo>
                <a:lnTo>
                  <a:pt x="249048" y="129892"/>
                </a:lnTo>
                <a:close/>
              </a:path>
            </a:pathLst>
          </a:custGeom>
          <a:solidFill>
            <a:schemeClr val="tx2">
              <a:alpha val="23000"/>
            </a:schemeClr>
          </a:solidFill>
          <a:ln w="767" cap="flat">
            <a:noFill/>
            <a:prstDash val="solid"/>
            <a:miter/>
          </a:ln>
        </p:spPr>
        <p:txBody>
          <a:bodyPr rtlCol="0" anchor="ctr"/>
          <a:lstStyle/>
          <a:p>
            <a:endParaRPr lang="es-MX" sz="900"/>
          </a:p>
        </p:txBody>
      </p:sp>
      <p:sp>
        <p:nvSpPr>
          <p:cNvPr id="51" name="Forma libre 287">
            <a:extLst>
              <a:ext uri="{FF2B5EF4-FFF2-40B4-BE49-F238E27FC236}">
                <a16:creationId xmlns:a16="http://schemas.microsoft.com/office/drawing/2014/main" id="{25C05DD8-8616-CB44-80CD-3D43DB14DB7C}"/>
              </a:ext>
            </a:extLst>
          </p:cNvPr>
          <p:cNvSpPr/>
          <p:nvPr userDrawn="1"/>
        </p:nvSpPr>
        <p:spPr>
          <a:xfrm>
            <a:off x="1576230" y="3053936"/>
            <a:ext cx="2144240" cy="1314532"/>
          </a:xfrm>
          <a:custGeom>
            <a:avLst/>
            <a:gdLst>
              <a:gd name="connsiteX0" fmla="*/ 249048 w 291633"/>
              <a:gd name="connsiteY0" fmla="*/ 129892 h 129700"/>
              <a:gd name="connsiteX1" fmla="*/ 46 w 291633"/>
              <a:gd name="connsiteY1" fmla="*/ 129892 h 129700"/>
              <a:gd name="connsiteX2" fmla="*/ 46 w 291633"/>
              <a:gd name="connsiteY2" fmla="*/ 46 h 129700"/>
              <a:gd name="connsiteX3" fmla="*/ 249048 w 291633"/>
              <a:gd name="connsiteY3" fmla="*/ 46 h 129700"/>
              <a:gd name="connsiteX4" fmla="*/ 292210 w 291633"/>
              <a:gd name="connsiteY4" fmla="*/ 64965 h 129700"/>
              <a:gd name="connsiteX5" fmla="*/ 249048 w 291633"/>
              <a:gd name="connsiteY5"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633" h="129700">
                <a:moveTo>
                  <a:pt x="249048" y="129892"/>
                </a:moveTo>
                <a:lnTo>
                  <a:pt x="46" y="129892"/>
                </a:lnTo>
                <a:lnTo>
                  <a:pt x="46" y="46"/>
                </a:lnTo>
                <a:lnTo>
                  <a:pt x="249048" y="46"/>
                </a:lnTo>
                <a:lnTo>
                  <a:pt x="292210" y="64965"/>
                </a:lnTo>
                <a:lnTo>
                  <a:pt x="249048" y="129892"/>
                </a:lnTo>
                <a:close/>
              </a:path>
            </a:pathLst>
          </a:custGeom>
          <a:solidFill>
            <a:schemeClr val="tx2">
              <a:alpha val="23000"/>
            </a:schemeClr>
          </a:solidFill>
          <a:ln w="767" cap="flat">
            <a:noFill/>
            <a:prstDash val="solid"/>
            <a:miter/>
          </a:ln>
        </p:spPr>
        <p:txBody>
          <a:bodyPr rtlCol="0" anchor="ctr"/>
          <a:lstStyle/>
          <a:p>
            <a:endParaRPr lang="es-MX" sz="900"/>
          </a:p>
        </p:txBody>
      </p:sp>
      <p:sp>
        <p:nvSpPr>
          <p:cNvPr id="52" name="Forma libre 292">
            <a:extLst>
              <a:ext uri="{FF2B5EF4-FFF2-40B4-BE49-F238E27FC236}">
                <a16:creationId xmlns:a16="http://schemas.microsoft.com/office/drawing/2014/main" id="{BAF21685-49D3-9840-8044-BA75A5C8FD34}"/>
              </a:ext>
            </a:extLst>
          </p:cNvPr>
          <p:cNvSpPr/>
          <p:nvPr userDrawn="1"/>
        </p:nvSpPr>
        <p:spPr>
          <a:xfrm>
            <a:off x="11305077" y="6151745"/>
            <a:ext cx="16926" cy="4225"/>
          </a:xfrm>
          <a:custGeom>
            <a:avLst/>
            <a:gdLst>
              <a:gd name="connsiteX0" fmla="*/ 371 w 2302"/>
              <a:gd name="connsiteY0" fmla="*/ 371 h 0"/>
              <a:gd name="connsiteX1" fmla="*/ 2290 w 2302"/>
              <a:gd name="connsiteY1" fmla="*/ 371 h 0"/>
            </a:gdLst>
            <a:ahLst/>
            <a:cxnLst>
              <a:cxn ang="0">
                <a:pos x="connsiteX0" y="connsiteY0"/>
              </a:cxn>
              <a:cxn ang="0">
                <a:pos x="connsiteX1" y="connsiteY1"/>
              </a:cxn>
            </a:cxnLst>
            <a:rect l="l" t="t" r="r" b="b"/>
            <a:pathLst>
              <a:path w="2302">
                <a:moveTo>
                  <a:pt x="371" y="371"/>
                </a:moveTo>
                <a:lnTo>
                  <a:pt x="2290" y="371"/>
                </a:lnTo>
              </a:path>
            </a:pathLst>
          </a:custGeom>
          <a:ln w="6137" cap="flat">
            <a:solidFill>
              <a:srgbClr val="BCBEC0"/>
            </a:solidFill>
            <a:prstDash val="solid"/>
            <a:miter/>
          </a:ln>
        </p:spPr>
        <p:txBody>
          <a:bodyPr rtlCol="0" anchor="ctr"/>
          <a:lstStyle/>
          <a:p>
            <a:endParaRPr lang="es-MX" sz="900"/>
          </a:p>
        </p:txBody>
      </p:sp>
      <p:sp>
        <p:nvSpPr>
          <p:cNvPr id="53" name="Forma libre 283">
            <a:extLst>
              <a:ext uri="{FF2B5EF4-FFF2-40B4-BE49-F238E27FC236}">
                <a16:creationId xmlns:a16="http://schemas.microsoft.com/office/drawing/2014/main" id="{E0B62057-F314-E949-9B95-9F4CFFB0E19A}"/>
              </a:ext>
            </a:extLst>
          </p:cNvPr>
          <p:cNvSpPr/>
          <p:nvPr userDrawn="1"/>
        </p:nvSpPr>
        <p:spPr>
          <a:xfrm>
            <a:off x="3487086" y="4677154"/>
            <a:ext cx="2144240" cy="1314532"/>
          </a:xfrm>
          <a:custGeom>
            <a:avLst/>
            <a:gdLst>
              <a:gd name="connsiteX0" fmla="*/ 249048 w 291633"/>
              <a:gd name="connsiteY0" fmla="*/ 129892 h 129700"/>
              <a:gd name="connsiteX1" fmla="*/ 46 w 291633"/>
              <a:gd name="connsiteY1" fmla="*/ 129892 h 129700"/>
              <a:gd name="connsiteX2" fmla="*/ 43200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0" y="64965"/>
                </a:lnTo>
                <a:lnTo>
                  <a:pt x="46" y="46"/>
                </a:lnTo>
                <a:lnTo>
                  <a:pt x="249048" y="46"/>
                </a:lnTo>
                <a:lnTo>
                  <a:pt x="292202" y="64965"/>
                </a:lnTo>
                <a:lnTo>
                  <a:pt x="249048" y="129892"/>
                </a:lnTo>
                <a:close/>
              </a:path>
            </a:pathLst>
          </a:custGeom>
          <a:solidFill>
            <a:schemeClr val="tx2">
              <a:alpha val="23000"/>
            </a:schemeClr>
          </a:solidFill>
          <a:ln w="767" cap="flat">
            <a:noFill/>
            <a:prstDash val="solid"/>
            <a:miter/>
          </a:ln>
        </p:spPr>
        <p:txBody>
          <a:bodyPr rtlCol="0" anchor="ctr"/>
          <a:lstStyle/>
          <a:p>
            <a:endParaRPr lang="es-MX" sz="900"/>
          </a:p>
        </p:txBody>
      </p:sp>
      <p:sp>
        <p:nvSpPr>
          <p:cNvPr id="54" name="Forma libre 284">
            <a:extLst>
              <a:ext uri="{FF2B5EF4-FFF2-40B4-BE49-F238E27FC236}">
                <a16:creationId xmlns:a16="http://schemas.microsoft.com/office/drawing/2014/main" id="{FB50CFCC-40F9-4546-80D1-FB5DFF5B9CB7}"/>
              </a:ext>
            </a:extLst>
          </p:cNvPr>
          <p:cNvSpPr/>
          <p:nvPr userDrawn="1"/>
        </p:nvSpPr>
        <p:spPr>
          <a:xfrm>
            <a:off x="5402112" y="4677154"/>
            <a:ext cx="2144240" cy="1314532"/>
          </a:xfrm>
          <a:custGeom>
            <a:avLst/>
            <a:gdLst>
              <a:gd name="connsiteX0" fmla="*/ 249048 w 291633"/>
              <a:gd name="connsiteY0" fmla="*/ 129892 h 129700"/>
              <a:gd name="connsiteX1" fmla="*/ 46 w 291633"/>
              <a:gd name="connsiteY1" fmla="*/ 129892 h 129700"/>
              <a:gd name="connsiteX2" fmla="*/ 43201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1" y="64965"/>
                </a:lnTo>
                <a:lnTo>
                  <a:pt x="46" y="46"/>
                </a:lnTo>
                <a:lnTo>
                  <a:pt x="249048" y="46"/>
                </a:lnTo>
                <a:lnTo>
                  <a:pt x="292202" y="64965"/>
                </a:lnTo>
                <a:lnTo>
                  <a:pt x="249048" y="129892"/>
                </a:lnTo>
                <a:close/>
              </a:path>
            </a:pathLst>
          </a:custGeom>
          <a:solidFill>
            <a:schemeClr val="tx2">
              <a:alpha val="23000"/>
            </a:schemeClr>
          </a:solidFill>
          <a:ln w="767" cap="flat">
            <a:noFill/>
            <a:prstDash val="solid"/>
            <a:miter/>
          </a:ln>
        </p:spPr>
        <p:txBody>
          <a:bodyPr rtlCol="0" anchor="ctr"/>
          <a:lstStyle/>
          <a:p>
            <a:endParaRPr lang="es-MX" sz="900"/>
          </a:p>
        </p:txBody>
      </p:sp>
      <p:sp>
        <p:nvSpPr>
          <p:cNvPr id="55" name="Forma libre 285">
            <a:extLst>
              <a:ext uri="{FF2B5EF4-FFF2-40B4-BE49-F238E27FC236}">
                <a16:creationId xmlns:a16="http://schemas.microsoft.com/office/drawing/2014/main" id="{E302851C-B45E-8944-82EE-9E56715A63BD}"/>
              </a:ext>
            </a:extLst>
          </p:cNvPr>
          <p:cNvSpPr/>
          <p:nvPr userDrawn="1"/>
        </p:nvSpPr>
        <p:spPr>
          <a:xfrm>
            <a:off x="7317145" y="4677154"/>
            <a:ext cx="2144240" cy="1314532"/>
          </a:xfrm>
          <a:custGeom>
            <a:avLst/>
            <a:gdLst>
              <a:gd name="connsiteX0" fmla="*/ 249048 w 291633"/>
              <a:gd name="connsiteY0" fmla="*/ 129892 h 129700"/>
              <a:gd name="connsiteX1" fmla="*/ 46 w 291633"/>
              <a:gd name="connsiteY1" fmla="*/ 129892 h 129700"/>
              <a:gd name="connsiteX2" fmla="*/ 43200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0" y="64965"/>
                </a:lnTo>
                <a:lnTo>
                  <a:pt x="46" y="46"/>
                </a:lnTo>
                <a:lnTo>
                  <a:pt x="249048" y="46"/>
                </a:lnTo>
                <a:lnTo>
                  <a:pt x="292202" y="64965"/>
                </a:lnTo>
                <a:lnTo>
                  <a:pt x="249048" y="129892"/>
                </a:lnTo>
                <a:close/>
              </a:path>
            </a:pathLst>
          </a:custGeom>
          <a:solidFill>
            <a:schemeClr val="tx2">
              <a:alpha val="23000"/>
            </a:schemeClr>
          </a:solidFill>
          <a:ln w="767" cap="flat">
            <a:noFill/>
            <a:prstDash val="solid"/>
            <a:miter/>
          </a:ln>
        </p:spPr>
        <p:txBody>
          <a:bodyPr rtlCol="0" anchor="ctr"/>
          <a:lstStyle/>
          <a:p>
            <a:endParaRPr lang="es-MX" sz="900"/>
          </a:p>
        </p:txBody>
      </p:sp>
      <p:sp>
        <p:nvSpPr>
          <p:cNvPr id="56" name="Forma libre 286">
            <a:extLst>
              <a:ext uri="{FF2B5EF4-FFF2-40B4-BE49-F238E27FC236}">
                <a16:creationId xmlns:a16="http://schemas.microsoft.com/office/drawing/2014/main" id="{089D4003-3BFB-724A-B4A8-10BC0D679ED2}"/>
              </a:ext>
            </a:extLst>
          </p:cNvPr>
          <p:cNvSpPr/>
          <p:nvPr userDrawn="1"/>
        </p:nvSpPr>
        <p:spPr>
          <a:xfrm>
            <a:off x="9232178" y="4677154"/>
            <a:ext cx="2144240" cy="1314532"/>
          </a:xfrm>
          <a:custGeom>
            <a:avLst/>
            <a:gdLst>
              <a:gd name="connsiteX0" fmla="*/ 249048 w 291633"/>
              <a:gd name="connsiteY0" fmla="*/ 129892 h 129700"/>
              <a:gd name="connsiteX1" fmla="*/ 46 w 291633"/>
              <a:gd name="connsiteY1" fmla="*/ 129892 h 129700"/>
              <a:gd name="connsiteX2" fmla="*/ 43200 w 291633"/>
              <a:gd name="connsiteY2" fmla="*/ 64965 h 129700"/>
              <a:gd name="connsiteX3" fmla="*/ 46 w 291633"/>
              <a:gd name="connsiteY3" fmla="*/ 46 h 129700"/>
              <a:gd name="connsiteX4" fmla="*/ 249048 w 291633"/>
              <a:gd name="connsiteY4" fmla="*/ 46 h 129700"/>
              <a:gd name="connsiteX5" fmla="*/ 292202 w 291633"/>
              <a:gd name="connsiteY5" fmla="*/ 64965 h 129700"/>
              <a:gd name="connsiteX6" fmla="*/ 249048 w 291633"/>
              <a:gd name="connsiteY6"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633" h="129700">
                <a:moveTo>
                  <a:pt x="249048" y="129892"/>
                </a:moveTo>
                <a:lnTo>
                  <a:pt x="46" y="129892"/>
                </a:lnTo>
                <a:lnTo>
                  <a:pt x="43200" y="64965"/>
                </a:lnTo>
                <a:lnTo>
                  <a:pt x="46" y="46"/>
                </a:lnTo>
                <a:lnTo>
                  <a:pt x="249048" y="46"/>
                </a:lnTo>
                <a:lnTo>
                  <a:pt x="292202" y="64965"/>
                </a:lnTo>
                <a:lnTo>
                  <a:pt x="249048" y="129892"/>
                </a:lnTo>
                <a:close/>
              </a:path>
            </a:pathLst>
          </a:custGeom>
          <a:solidFill>
            <a:schemeClr val="tx2">
              <a:alpha val="23000"/>
            </a:schemeClr>
          </a:solidFill>
          <a:ln w="767" cap="flat">
            <a:noFill/>
            <a:prstDash val="solid"/>
            <a:miter/>
          </a:ln>
        </p:spPr>
        <p:txBody>
          <a:bodyPr rtlCol="0" anchor="ctr"/>
          <a:lstStyle/>
          <a:p>
            <a:endParaRPr lang="es-MX" sz="900">
              <a:solidFill>
                <a:schemeClr val="tx1"/>
              </a:solidFill>
            </a:endParaRPr>
          </a:p>
        </p:txBody>
      </p:sp>
      <p:sp>
        <p:nvSpPr>
          <p:cNvPr id="57" name="Forma libre 287">
            <a:extLst>
              <a:ext uri="{FF2B5EF4-FFF2-40B4-BE49-F238E27FC236}">
                <a16:creationId xmlns:a16="http://schemas.microsoft.com/office/drawing/2014/main" id="{B766F1CF-6A56-B741-B3AA-536A831D7587}"/>
              </a:ext>
            </a:extLst>
          </p:cNvPr>
          <p:cNvSpPr/>
          <p:nvPr userDrawn="1"/>
        </p:nvSpPr>
        <p:spPr>
          <a:xfrm>
            <a:off x="1576230" y="4677154"/>
            <a:ext cx="2144240" cy="1314532"/>
          </a:xfrm>
          <a:custGeom>
            <a:avLst/>
            <a:gdLst>
              <a:gd name="connsiteX0" fmla="*/ 249048 w 291633"/>
              <a:gd name="connsiteY0" fmla="*/ 129892 h 129700"/>
              <a:gd name="connsiteX1" fmla="*/ 46 w 291633"/>
              <a:gd name="connsiteY1" fmla="*/ 129892 h 129700"/>
              <a:gd name="connsiteX2" fmla="*/ 46 w 291633"/>
              <a:gd name="connsiteY2" fmla="*/ 46 h 129700"/>
              <a:gd name="connsiteX3" fmla="*/ 249048 w 291633"/>
              <a:gd name="connsiteY3" fmla="*/ 46 h 129700"/>
              <a:gd name="connsiteX4" fmla="*/ 292210 w 291633"/>
              <a:gd name="connsiteY4" fmla="*/ 64965 h 129700"/>
              <a:gd name="connsiteX5" fmla="*/ 249048 w 291633"/>
              <a:gd name="connsiteY5" fmla="*/ 129892 h 12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633" h="129700">
                <a:moveTo>
                  <a:pt x="249048" y="129892"/>
                </a:moveTo>
                <a:lnTo>
                  <a:pt x="46" y="129892"/>
                </a:lnTo>
                <a:lnTo>
                  <a:pt x="46" y="46"/>
                </a:lnTo>
                <a:lnTo>
                  <a:pt x="249048" y="46"/>
                </a:lnTo>
                <a:lnTo>
                  <a:pt x="292210" y="64965"/>
                </a:lnTo>
                <a:lnTo>
                  <a:pt x="249048" y="129892"/>
                </a:lnTo>
                <a:close/>
              </a:path>
            </a:pathLst>
          </a:custGeom>
          <a:solidFill>
            <a:schemeClr val="tx2">
              <a:alpha val="23000"/>
            </a:schemeClr>
          </a:solidFill>
          <a:ln w="767" cap="flat">
            <a:noFill/>
            <a:prstDash val="solid"/>
            <a:miter/>
          </a:ln>
        </p:spPr>
        <p:txBody>
          <a:bodyPr rtlCol="0" anchor="ctr"/>
          <a:lstStyle/>
          <a:p>
            <a:endParaRPr lang="es-MX" sz="900"/>
          </a:p>
        </p:txBody>
      </p:sp>
      <p:sp>
        <p:nvSpPr>
          <p:cNvPr id="71" name="Shape 2238">
            <a:extLst>
              <a:ext uri="{FF2B5EF4-FFF2-40B4-BE49-F238E27FC236}">
                <a16:creationId xmlns:a16="http://schemas.microsoft.com/office/drawing/2014/main" id="{D6FEBF4A-E2D6-4240-8E17-B520757A243E}"/>
              </a:ext>
            </a:extLst>
          </p:cNvPr>
          <p:cNvSpPr/>
          <p:nvPr userDrawn="1"/>
        </p:nvSpPr>
        <p:spPr>
          <a:xfrm>
            <a:off x="838199" y="4528180"/>
            <a:ext cx="10219441" cy="0"/>
          </a:xfrm>
          <a:prstGeom prst="line">
            <a:avLst/>
          </a:prstGeom>
          <a:ln w="28575" cap="rnd">
            <a:solidFill>
              <a:schemeClr val="tx2"/>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7" name="Vertical Text Placeholder 6">
            <a:extLst>
              <a:ext uri="{FF2B5EF4-FFF2-40B4-BE49-F238E27FC236}">
                <a16:creationId xmlns:a16="http://schemas.microsoft.com/office/drawing/2014/main" id="{F7F5675F-1351-914F-8174-71414BC6AD23}"/>
              </a:ext>
            </a:extLst>
          </p:cNvPr>
          <p:cNvSpPr>
            <a:spLocks noGrp="1"/>
          </p:cNvSpPr>
          <p:nvPr>
            <p:ph type="body" orient="vert" sz="quarter" idx="13" hasCustomPrompt="1"/>
          </p:nvPr>
        </p:nvSpPr>
        <p:spPr>
          <a:xfrm rot="10800000">
            <a:off x="980359" y="3053935"/>
            <a:ext cx="338555" cy="1314530"/>
          </a:xfrm>
          <a:prstGeom prst="rect">
            <a:avLst/>
          </a:prstGeom>
        </p:spPr>
        <p:txBody>
          <a:bodyPr vert="eaVert"/>
          <a:lstStyle>
            <a:lvl1pPr marL="0" indent="0" algn="ctr">
              <a:buNone/>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a:t>
            </a:r>
          </a:p>
        </p:txBody>
      </p:sp>
      <p:sp>
        <p:nvSpPr>
          <p:cNvPr id="73" name="Vertical Text Placeholder 6">
            <a:extLst>
              <a:ext uri="{FF2B5EF4-FFF2-40B4-BE49-F238E27FC236}">
                <a16:creationId xmlns:a16="http://schemas.microsoft.com/office/drawing/2014/main" id="{D3B123E5-E8D6-8941-80CA-F9534D4E23C8}"/>
              </a:ext>
            </a:extLst>
          </p:cNvPr>
          <p:cNvSpPr>
            <a:spLocks noGrp="1"/>
          </p:cNvSpPr>
          <p:nvPr>
            <p:ph type="body" orient="vert" sz="quarter" idx="14" hasCustomPrompt="1"/>
          </p:nvPr>
        </p:nvSpPr>
        <p:spPr>
          <a:xfrm rot="10800000">
            <a:off x="980359" y="4680261"/>
            <a:ext cx="338555" cy="1314530"/>
          </a:xfrm>
          <a:prstGeom prst="rect">
            <a:avLst/>
          </a:prstGeom>
        </p:spPr>
        <p:txBody>
          <a:bodyPr vert="eaVert"/>
          <a:lstStyle>
            <a:lvl1pPr marL="0" indent="0" algn="ctr">
              <a:buNone/>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a:t>
            </a:r>
          </a:p>
        </p:txBody>
      </p:sp>
      <p:sp>
        <p:nvSpPr>
          <p:cNvPr id="10" name="Text Placeholder 9">
            <a:extLst>
              <a:ext uri="{FF2B5EF4-FFF2-40B4-BE49-F238E27FC236}">
                <a16:creationId xmlns:a16="http://schemas.microsoft.com/office/drawing/2014/main" id="{B1F07028-9B07-2648-A427-BE9687520417}"/>
              </a:ext>
            </a:extLst>
          </p:cNvPr>
          <p:cNvSpPr>
            <a:spLocks noGrp="1"/>
          </p:cNvSpPr>
          <p:nvPr>
            <p:ph type="body" sz="quarter" idx="15" hasCustomPrompt="1"/>
          </p:nvPr>
        </p:nvSpPr>
        <p:spPr>
          <a:xfrm>
            <a:off x="1763904" y="3345512"/>
            <a:ext cx="1533525" cy="883779"/>
          </a:xfrm>
          <a:prstGeom prst="rect">
            <a:avLst/>
          </a:prstGeom>
        </p:spPr>
        <p:txBody>
          <a:bodyPr/>
          <a:lstStyle>
            <a:lvl1pPr marL="0" indent="0">
              <a:buNone/>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4" name="Text Placeholder 9">
            <a:extLst>
              <a:ext uri="{FF2B5EF4-FFF2-40B4-BE49-F238E27FC236}">
                <a16:creationId xmlns:a16="http://schemas.microsoft.com/office/drawing/2014/main" id="{4C2656C5-E408-0E44-B92C-61A219472F5A}"/>
              </a:ext>
            </a:extLst>
          </p:cNvPr>
          <p:cNvSpPr>
            <a:spLocks noGrp="1"/>
          </p:cNvSpPr>
          <p:nvPr>
            <p:ph type="body" sz="quarter" idx="16" hasCustomPrompt="1"/>
          </p:nvPr>
        </p:nvSpPr>
        <p:spPr>
          <a:xfrm>
            <a:off x="1763904" y="4963297"/>
            <a:ext cx="1533525" cy="883779"/>
          </a:xfrm>
          <a:prstGeom prst="rect">
            <a:avLst/>
          </a:prstGeom>
        </p:spPr>
        <p:txBody>
          <a:bodyPr/>
          <a:lstStyle>
            <a:lvl1pPr marL="0" indent="0">
              <a:buNone/>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5" name="Text Placeholder 9">
            <a:extLst>
              <a:ext uri="{FF2B5EF4-FFF2-40B4-BE49-F238E27FC236}">
                <a16:creationId xmlns:a16="http://schemas.microsoft.com/office/drawing/2014/main" id="{0E5C3851-5B60-F849-8966-20D127F9B2A4}"/>
              </a:ext>
            </a:extLst>
          </p:cNvPr>
          <p:cNvSpPr>
            <a:spLocks noGrp="1"/>
          </p:cNvSpPr>
          <p:nvPr>
            <p:ph type="body" sz="quarter" idx="17" hasCustomPrompt="1"/>
          </p:nvPr>
        </p:nvSpPr>
        <p:spPr>
          <a:xfrm>
            <a:off x="3843913" y="3345512"/>
            <a:ext cx="1533525" cy="883779"/>
          </a:xfrm>
          <a:prstGeom prst="rect">
            <a:avLst/>
          </a:prstGeom>
        </p:spPr>
        <p:txBody>
          <a:bodyPr/>
          <a:lstStyle>
            <a:lvl1pPr marL="0" indent="0">
              <a:buNone/>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6" name="Text Placeholder 9">
            <a:extLst>
              <a:ext uri="{FF2B5EF4-FFF2-40B4-BE49-F238E27FC236}">
                <a16:creationId xmlns:a16="http://schemas.microsoft.com/office/drawing/2014/main" id="{ABD9F861-DCA8-5C40-9D09-84455E1765A8}"/>
              </a:ext>
            </a:extLst>
          </p:cNvPr>
          <p:cNvSpPr>
            <a:spLocks noGrp="1"/>
          </p:cNvSpPr>
          <p:nvPr>
            <p:ph type="body" sz="quarter" idx="18" hasCustomPrompt="1"/>
          </p:nvPr>
        </p:nvSpPr>
        <p:spPr>
          <a:xfrm>
            <a:off x="3843913" y="4963297"/>
            <a:ext cx="1533525" cy="883779"/>
          </a:xfrm>
          <a:prstGeom prst="rect">
            <a:avLst/>
          </a:prstGeom>
        </p:spPr>
        <p:txBody>
          <a:bodyPr/>
          <a:lstStyle>
            <a:lvl1pPr marL="0" indent="0">
              <a:buNone/>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7" name="Text Placeholder 9">
            <a:extLst>
              <a:ext uri="{FF2B5EF4-FFF2-40B4-BE49-F238E27FC236}">
                <a16:creationId xmlns:a16="http://schemas.microsoft.com/office/drawing/2014/main" id="{4449C28C-8DC6-5D46-A9CF-A90EB030F944}"/>
              </a:ext>
            </a:extLst>
          </p:cNvPr>
          <p:cNvSpPr>
            <a:spLocks noGrp="1"/>
          </p:cNvSpPr>
          <p:nvPr>
            <p:ph type="body" sz="quarter" idx="19" hasCustomPrompt="1"/>
          </p:nvPr>
        </p:nvSpPr>
        <p:spPr>
          <a:xfrm>
            <a:off x="5733003" y="3345512"/>
            <a:ext cx="1533525" cy="883779"/>
          </a:xfrm>
          <a:prstGeom prst="rect">
            <a:avLst/>
          </a:prstGeom>
        </p:spPr>
        <p:txBody>
          <a:bodyPr/>
          <a:lstStyle>
            <a:lvl1pPr marL="0" indent="0">
              <a:buNone/>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8" name="Text Placeholder 9">
            <a:extLst>
              <a:ext uri="{FF2B5EF4-FFF2-40B4-BE49-F238E27FC236}">
                <a16:creationId xmlns:a16="http://schemas.microsoft.com/office/drawing/2014/main" id="{D0610577-FB26-3B4B-996A-1A758F1FD94E}"/>
              </a:ext>
            </a:extLst>
          </p:cNvPr>
          <p:cNvSpPr>
            <a:spLocks noGrp="1"/>
          </p:cNvSpPr>
          <p:nvPr>
            <p:ph type="body" sz="quarter" idx="20" hasCustomPrompt="1"/>
          </p:nvPr>
        </p:nvSpPr>
        <p:spPr>
          <a:xfrm>
            <a:off x="5733003" y="4963297"/>
            <a:ext cx="1533525" cy="883779"/>
          </a:xfrm>
          <a:prstGeom prst="rect">
            <a:avLst/>
          </a:prstGeom>
        </p:spPr>
        <p:txBody>
          <a:bodyPr/>
          <a:lstStyle>
            <a:lvl1pPr marL="0" indent="0">
              <a:buNone/>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9" name="Text Placeholder 9">
            <a:extLst>
              <a:ext uri="{FF2B5EF4-FFF2-40B4-BE49-F238E27FC236}">
                <a16:creationId xmlns:a16="http://schemas.microsoft.com/office/drawing/2014/main" id="{B9B5EEE4-7787-634F-B6F7-962B6FC48221}"/>
              </a:ext>
            </a:extLst>
          </p:cNvPr>
          <p:cNvSpPr>
            <a:spLocks noGrp="1"/>
          </p:cNvSpPr>
          <p:nvPr>
            <p:ph type="body" sz="quarter" idx="21" hasCustomPrompt="1"/>
          </p:nvPr>
        </p:nvSpPr>
        <p:spPr>
          <a:xfrm>
            <a:off x="7672335" y="3345512"/>
            <a:ext cx="1533525" cy="883779"/>
          </a:xfrm>
          <a:prstGeom prst="rect">
            <a:avLst/>
          </a:prstGeom>
        </p:spPr>
        <p:txBody>
          <a:bodyPr/>
          <a:lstStyle>
            <a:lvl1pPr marL="0" indent="0">
              <a:buNone/>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80" name="Text Placeholder 9">
            <a:extLst>
              <a:ext uri="{FF2B5EF4-FFF2-40B4-BE49-F238E27FC236}">
                <a16:creationId xmlns:a16="http://schemas.microsoft.com/office/drawing/2014/main" id="{A0D07B4A-7C1E-534A-A56A-66841E68B8B6}"/>
              </a:ext>
            </a:extLst>
          </p:cNvPr>
          <p:cNvSpPr>
            <a:spLocks noGrp="1"/>
          </p:cNvSpPr>
          <p:nvPr>
            <p:ph type="body" sz="quarter" idx="22" hasCustomPrompt="1"/>
          </p:nvPr>
        </p:nvSpPr>
        <p:spPr>
          <a:xfrm>
            <a:off x="7672335" y="4963297"/>
            <a:ext cx="1533525" cy="883779"/>
          </a:xfrm>
          <a:prstGeom prst="rect">
            <a:avLst/>
          </a:prstGeom>
        </p:spPr>
        <p:txBody>
          <a:bodyPr/>
          <a:lstStyle>
            <a:lvl1pPr marL="0" indent="0">
              <a:buNone/>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81" name="Text Placeholder 9">
            <a:extLst>
              <a:ext uri="{FF2B5EF4-FFF2-40B4-BE49-F238E27FC236}">
                <a16:creationId xmlns:a16="http://schemas.microsoft.com/office/drawing/2014/main" id="{226E18D4-1206-674D-A26B-AB601BF021B9}"/>
              </a:ext>
            </a:extLst>
          </p:cNvPr>
          <p:cNvSpPr>
            <a:spLocks noGrp="1"/>
          </p:cNvSpPr>
          <p:nvPr>
            <p:ph type="body" sz="quarter" idx="23" hasCustomPrompt="1"/>
          </p:nvPr>
        </p:nvSpPr>
        <p:spPr>
          <a:xfrm>
            <a:off x="9581522" y="3345512"/>
            <a:ext cx="1533525" cy="883779"/>
          </a:xfrm>
          <a:prstGeom prst="rect">
            <a:avLst/>
          </a:prstGeom>
        </p:spPr>
        <p:txBody>
          <a:bodyPr/>
          <a:lstStyle>
            <a:lvl1pPr marL="0" indent="0">
              <a:buNone/>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82" name="Text Placeholder 9">
            <a:extLst>
              <a:ext uri="{FF2B5EF4-FFF2-40B4-BE49-F238E27FC236}">
                <a16:creationId xmlns:a16="http://schemas.microsoft.com/office/drawing/2014/main" id="{61BD16B6-6E9B-4945-9AA5-7AC039AAC713}"/>
              </a:ext>
            </a:extLst>
          </p:cNvPr>
          <p:cNvSpPr>
            <a:spLocks noGrp="1"/>
          </p:cNvSpPr>
          <p:nvPr>
            <p:ph type="body" sz="quarter" idx="24" hasCustomPrompt="1"/>
          </p:nvPr>
        </p:nvSpPr>
        <p:spPr>
          <a:xfrm>
            <a:off x="9581522" y="4963297"/>
            <a:ext cx="1533525" cy="883779"/>
          </a:xfrm>
          <a:prstGeom prst="rect">
            <a:avLst/>
          </a:prstGeom>
        </p:spPr>
        <p:txBody>
          <a:bodyPr/>
          <a:lstStyle>
            <a:lvl1pPr marL="0" indent="0">
              <a:buNone/>
              <a:defRPr sz="120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11" name="Text Placeholder 10"/>
          <p:cNvSpPr>
            <a:spLocks noGrp="1"/>
          </p:cNvSpPr>
          <p:nvPr>
            <p:ph type="body" sz="quarter" idx="28" hasCustomPrompt="1"/>
          </p:nvPr>
        </p:nvSpPr>
        <p:spPr>
          <a:xfrm>
            <a:off x="1758124" y="2436448"/>
            <a:ext cx="1374455" cy="333375"/>
          </a:xfrm>
          <a:prstGeom prst="rect">
            <a:avLst/>
          </a:prstGeom>
        </p:spPr>
        <p:txBody>
          <a:bodyPr/>
          <a:lstStyle>
            <a:lvl1pPr marL="0" indent="0">
              <a:buNone/>
              <a:defRPr sz="1600" baseline="0">
                <a:solidFill>
                  <a:schemeClr val="bg1"/>
                </a:solidFill>
              </a:defRPr>
            </a:lvl1pPr>
          </a:lstStyle>
          <a:p>
            <a:pPr lvl="0"/>
            <a:r>
              <a:rPr lang="en-US" sz="1600" dirty="0"/>
              <a:t>Text</a:t>
            </a:r>
            <a:endParaRPr lang="en-US" dirty="0"/>
          </a:p>
        </p:txBody>
      </p:sp>
      <p:sp>
        <p:nvSpPr>
          <p:cNvPr id="58" name="Text Placeholder 10"/>
          <p:cNvSpPr>
            <a:spLocks noGrp="1"/>
          </p:cNvSpPr>
          <p:nvPr>
            <p:ph type="body" sz="quarter" idx="29" hasCustomPrompt="1"/>
          </p:nvPr>
        </p:nvSpPr>
        <p:spPr>
          <a:xfrm>
            <a:off x="3871972" y="2436448"/>
            <a:ext cx="1374455" cy="333375"/>
          </a:xfrm>
          <a:prstGeom prst="rect">
            <a:avLst/>
          </a:prstGeom>
        </p:spPr>
        <p:txBody>
          <a:bodyPr/>
          <a:lstStyle>
            <a:lvl1pPr marL="0" indent="0">
              <a:buNone/>
              <a:defRPr sz="1600">
                <a:solidFill>
                  <a:schemeClr val="bg1"/>
                </a:solidFill>
              </a:defRPr>
            </a:lvl1pPr>
          </a:lstStyle>
          <a:p>
            <a:pPr lvl="0"/>
            <a:r>
              <a:rPr lang="en-US" sz="1600" dirty="0"/>
              <a:t>Text</a:t>
            </a:r>
            <a:endParaRPr lang="en-US" dirty="0"/>
          </a:p>
        </p:txBody>
      </p:sp>
      <p:sp>
        <p:nvSpPr>
          <p:cNvPr id="59" name="Text Placeholder 10"/>
          <p:cNvSpPr>
            <a:spLocks noGrp="1"/>
          </p:cNvSpPr>
          <p:nvPr>
            <p:ph type="body" sz="quarter" idx="30" hasCustomPrompt="1"/>
          </p:nvPr>
        </p:nvSpPr>
        <p:spPr>
          <a:xfrm>
            <a:off x="5782828" y="2408086"/>
            <a:ext cx="1374455" cy="333375"/>
          </a:xfrm>
          <a:prstGeom prst="rect">
            <a:avLst/>
          </a:prstGeom>
        </p:spPr>
        <p:txBody>
          <a:bodyPr/>
          <a:lstStyle>
            <a:lvl1pPr marL="0" indent="0">
              <a:buNone/>
              <a:defRPr sz="1600">
                <a:solidFill>
                  <a:schemeClr val="bg1"/>
                </a:solidFill>
              </a:defRPr>
            </a:lvl1pPr>
          </a:lstStyle>
          <a:p>
            <a:pPr lvl="0"/>
            <a:r>
              <a:rPr lang="en-US" sz="1600" dirty="0"/>
              <a:t>Text</a:t>
            </a:r>
            <a:endParaRPr lang="en-US" dirty="0"/>
          </a:p>
        </p:txBody>
      </p:sp>
      <p:sp>
        <p:nvSpPr>
          <p:cNvPr id="60" name="Text Placeholder 10"/>
          <p:cNvSpPr>
            <a:spLocks noGrp="1"/>
          </p:cNvSpPr>
          <p:nvPr>
            <p:ph type="body" sz="quarter" idx="31" hasCustomPrompt="1"/>
          </p:nvPr>
        </p:nvSpPr>
        <p:spPr>
          <a:xfrm>
            <a:off x="7706214" y="2419890"/>
            <a:ext cx="1374455" cy="333375"/>
          </a:xfrm>
          <a:prstGeom prst="rect">
            <a:avLst/>
          </a:prstGeom>
        </p:spPr>
        <p:txBody>
          <a:bodyPr/>
          <a:lstStyle>
            <a:lvl1pPr marL="0" indent="0">
              <a:buNone/>
              <a:defRPr sz="1600">
                <a:solidFill>
                  <a:schemeClr val="bg1"/>
                </a:solidFill>
              </a:defRPr>
            </a:lvl1pPr>
          </a:lstStyle>
          <a:p>
            <a:pPr lvl="0"/>
            <a:r>
              <a:rPr lang="en-US" sz="1600" dirty="0"/>
              <a:t>Text</a:t>
            </a:r>
            <a:endParaRPr lang="en-US" dirty="0"/>
          </a:p>
        </p:txBody>
      </p:sp>
      <p:sp>
        <p:nvSpPr>
          <p:cNvPr id="61" name="Text Placeholder 10"/>
          <p:cNvSpPr>
            <a:spLocks noGrp="1"/>
          </p:cNvSpPr>
          <p:nvPr>
            <p:ph type="body" sz="quarter" idx="32" hasCustomPrompt="1"/>
          </p:nvPr>
        </p:nvSpPr>
        <p:spPr>
          <a:xfrm>
            <a:off x="9683185" y="2408086"/>
            <a:ext cx="1374455" cy="333375"/>
          </a:xfrm>
          <a:prstGeom prst="rect">
            <a:avLst/>
          </a:prstGeom>
        </p:spPr>
        <p:txBody>
          <a:bodyPr/>
          <a:lstStyle>
            <a:lvl1pPr marL="0" indent="0">
              <a:buNone/>
              <a:defRPr sz="1600">
                <a:solidFill>
                  <a:schemeClr val="bg1"/>
                </a:solidFill>
              </a:defRPr>
            </a:lvl1pPr>
          </a:lstStyle>
          <a:p>
            <a:pPr lvl="0"/>
            <a:r>
              <a:rPr lang="en-US" sz="1600" dirty="0"/>
              <a:t>Text</a:t>
            </a:r>
            <a:endParaRPr lang="en-US" dirty="0"/>
          </a:p>
        </p:txBody>
      </p:sp>
      <p:sp>
        <p:nvSpPr>
          <p:cNvPr id="64"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chemeClr val="tx2"/>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44"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40722335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mp; Diagram 2">
    <p:bg>
      <p:bgPr>
        <a:solidFill>
          <a:schemeClr val="bg1">
            <a:lumMod val="95000"/>
          </a:schemeClr>
        </a:solidFill>
        <a:effectLst/>
      </p:bgPr>
    </p:bg>
    <p:spTree>
      <p:nvGrpSpPr>
        <p:cNvPr id="1" name=""/>
        <p:cNvGrpSpPr/>
        <p:nvPr/>
      </p:nvGrpSpPr>
      <p:grpSpPr>
        <a:xfrm>
          <a:off x="0" y="0"/>
          <a:ext cx="0" cy="0"/>
          <a:chOff x="0" y="0"/>
          <a:chExt cx="0" cy="0"/>
        </a:xfrm>
      </p:grpSpPr>
      <p:sp>
        <p:nvSpPr>
          <p:cNvPr id="40" name="標題 1"/>
          <p:cNvSpPr>
            <a:spLocks noGrp="1"/>
          </p:cNvSpPr>
          <p:nvPr>
            <p:ph type="title" hasCustomPrompt="1"/>
          </p:nvPr>
        </p:nvSpPr>
        <p:spPr>
          <a:xfrm>
            <a:off x="838198" y="1458442"/>
            <a:ext cx="10515606" cy="570595"/>
          </a:xfrm>
          <a:prstGeom prst="rect">
            <a:avLst/>
          </a:prstGeom>
        </p:spPr>
        <p:txBody>
          <a:bodyPr anchor="t"/>
          <a:lstStyle>
            <a:lvl1pPr>
              <a:defRPr sz="2800" b="1" i="0">
                <a:solidFill>
                  <a:schemeClr val="accent1"/>
                </a:solidFill>
                <a:latin typeface="+mj-lt"/>
              </a:defRPr>
            </a:lvl1pPr>
          </a:lstStyle>
          <a:p>
            <a:r>
              <a:rPr lang="en-US" altLang="zh-TW" dirty="0"/>
              <a:t>Click to add text</a:t>
            </a:r>
            <a:endParaRPr lang="zh-TW" altLang="en-US" dirty="0"/>
          </a:p>
        </p:txBody>
      </p:sp>
      <p:sp>
        <p:nvSpPr>
          <p:cNvPr id="43" name="文字版面配置區 3"/>
          <p:cNvSpPr>
            <a:spLocks noGrp="1"/>
          </p:cNvSpPr>
          <p:nvPr>
            <p:ph type="body" sz="quarter" idx="21" hasCustomPrompt="1"/>
          </p:nvPr>
        </p:nvSpPr>
        <p:spPr>
          <a:xfrm>
            <a:off x="838199" y="1165100"/>
            <a:ext cx="10515602" cy="316008"/>
          </a:xfrm>
          <a:prstGeom prst="rect">
            <a:avLst/>
          </a:prstGeom>
        </p:spPr>
        <p:txBody>
          <a:bodyPr/>
          <a:lstStyle>
            <a:lvl1pPr marL="0" indent="0">
              <a:buNone/>
              <a:defRPr sz="18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52" name="Forma libre 292">
            <a:extLst>
              <a:ext uri="{FF2B5EF4-FFF2-40B4-BE49-F238E27FC236}">
                <a16:creationId xmlns:a16="http://schemas.microsoft.com/office/drawing/2014/main" id="{BAF21685-49D3-9840-8044-BA75A5C8FD34}"/>
              </a:ext>
            </a:extLst>
          </p:cNvPr>
          <p:cNvSpPr/>
          <p:nvPr userDrawn="1"/>
        </p:nvSpPr>
        <p:spPr>
          <a:xfrm>
            <a:off x="11305077" y="6068546"/>
            <a:ext cx="16926" cy="4225"/>
          </a:xfrm>
          <a:custGeom>
            <a:avLst/>
            <a:gdLst>
              <a:gd name="connsiteX0" fmla="*/ 371 w 2302"/>
              <a:gd name="connsiteY0" fmla="*/ 371 h 0"/>
              <a:gd name="connsiteX1" fmla="*/ 2290 w 2302"/>
              <a:gd name="connsiteY1" fmla="*/ 371 h 0"/>
            </a:gdLst>
            <a:ahLst/>
            <a:cxnLst>
              <a:cxn ang="0">
                <a:pos x="connsiteX0" y="connsiteY0"/>
              </a:cxn>
              <a:cxn ang="0">
                <a:pos x="connsiteX1" y="connsiteY1"/>
              </a:cxn>
            </a:cxnLst>
            <a:rect l="l" t="t" r="r" b="b"/>
            <a:pathLst>
              <a:path w="2302">
                <a:moveTo>
                  <a:pt x="371" y="371"/>
                </a:moveTo>
                <a:lnTo>
                  <a:pt x="2290" y="371"/>
                </a:lnTo>
              </a:path>
            </a:pathLst>
          </a:custGeom>
          <a:ln w="6137" cap="flat">
            <a:solidFill>
              <a:srgbClr val="BCBEC0"/>
            </a:solidFill>
            <a:prstDash val="solid"/>
            <a:miter/>
          </a:ln>
        </p:spPr>
        <p:txBody>
          <a:bodyPr rtlCol="0" anchor="ctr"/>
          <a:lstStyle/>
          <a:p>
            <a:endParaRPr lang="es-MX" sz="900"/>
          </a:p>
        </p:txBody>
      </p:sp>
      <p:sp>
        <p:nvSpPr>
          <p:cNvPr id="44" name="Forma libre 350">
            <a:extLst>
              <a:ext uri="{FF2B5EF4-FFF2-40B4-BE49-F238E27FC236}">
                <a16:creationId xmlns:a16="http://schemas.microsoft.com/office/drawing/2014/main" id="{3E1155D5-ACFF-274E-ABA7-F7897F6C4270}"/>
              </a:ext>
            </a:extLst>
          </p:cNvPr>
          <p:cNvSpPr/>
          <p:nvPr userDrawn="1"/>
        </p:nvSpPr>
        <p:spPr>
          <a:xfrm>
            <a:off x="870587" y="3247779"/>
            <a:ext cx="2059663" cy="477928"/>
          </a:xfrm>
          <a:custGeom>
            <a:avLst/>
            <a:gdLst>
              <a:gd name="connsiteX0" fmla="*/ 46 w 336913"/>
              <a:gd name="connsiteY0" fmla="*/ 46 h 79815"/>
              <a:gd name="connsiteX1" fmla="*/ 337052 w 336913"/>
              <a:gd name="connsiteY1" fmla="*/ 46 h 79815"/>
              <a:gd name="connsiteX2" fmla="*/ 337052 w 336913"/>
              <a:gd name="connsiteY2" fmla="*/ 79785 h 79815"/>
              <a:gd name="connsiteX3" fmla="*/ 46 w 336913"/>
              <a:gd name="connsiteY3" fmla="*/ 79785 h 79815"/>
            </a:gdLst>
            <a:ahLst/>
            <a:cxnLst>
              <a:cxn ang="0">
                <a:pos x="connsiteX0" y="connsiteY0"/>
              </a:cxn>
              <a:cxn ang="0">
                <a:pos x="connsiteX1" y="connsiteY1"/>
              </a:cxn>
              <a:cxn ang="0">
                <a:pos x="connsiteX2" y="connsiteY2"/>
              </a:cxn>
              <a:cxn ang="0">
                <a:pos x="connsiteX3" y="connsiteY3"/>
              </a:cxn>
            </a:cxnLst>
            <a:rect l="l" t="t" r="r" b="b"/>
            <a:pathLst>
              <a:path w="336913" h="79815">
                <a:moveTo>
                  <a:pt x="46" y="46"/>
                </a:moveTo>
                <a:lnTo>
                  <a:pt x="337052" y="46"/>
                </a:lnTo>
                <a:lnTo>
                  <a:pt x="337052" y="79785"/>
                </a:lnTo>
                <a:lnTo>
                  <a:pt x="46" y="79785"/>
                </a:lnTo>
                <a:close/>
              </a:path>
            </a:pathLst>
          </a:custGeom>
          <a:solidFill>
            <a:srgbClr val="E1251B"/>
          </a:solidFill>
          <a:ln w="767" cap="flat">
            <a:noFill/>
            <a:prstDash val="solid"/>
            <a:miter/>
          </a:ln>
        </p:spPr>
        <p:txBody>
          <a:bodyPr rtlCol="0" anchor="ctr"/>
          <a:lstStyle/>
          <a:p>
            <a:endParaRPr lang="es-MX" sz="900"/>
          </a:p>
        </p:txBody>
      </p:sp>
      <p:sp>
        <p:nvSpPr>
          <p:cNvPr id="45" name="Forma libre 354">
            <a:extLst>
              <a:ext uri="{FF2B5EF4-FFF2-40B4-BE49-F238E27FC236}">
                <a16:creationId xmlns:a16="http://schemas.microsoft.com/office/drawing/2014/main" id="{1D804D1E-567A-A740-AF31-5849953CB2EE}"/>
              </a:ext>
            </a:extLst>
          </p:cNvPr>
          <p:cNvSpPr/>
          <p:nvPr userDrawn="1"/>
        </p:nvSpPr>
        <p:spPr>
          <a:xfrm>
            <a:off x="2930861" y="3247779"/>
            <a:ext cx="2120656" cy="477928"/>
          </a:xfrm>
          <a:custGeom>
            <a:avLst/>
            <a:gdLst>
              <a:gd name="connsiteX0" fmla="*/ 46 w 346890"/>
              <a:gd name="connsiteY0" fmla="*/ 46 h 79815"/>
              <a:gd name="connsiteX1" fmla="*/ 347520 w 346890"/>
              <a:gd name="connsiteY1" fmla="*/ 46 h 79815"/>
              <a:gd name="connsiteX2" fmla="*/ 347520 w 346890"/>
              <a:gd name="connsiteY2" fmla="*/ 79785 h 79815"/>
              <a:gd name="connsiteX3" fmla="*/ 46 w 346890"/>
              <a:gd name="connsiteY3" fmla="*/ 79785 h 79815"/>
            </a:gdLst>
            <a:ahLst/>
            <a:cxnLst>
              <a:cxn ang="0">
                <a:pos x="connsiteX0" y="connsiteY0"/>
              </a:cxn>
              <a:cxn ang="0">
                <a:pos x="connsiteX1" y="connsiteY1"/>
              </a:cxn>
              <a:cxn ang="0">
                <a:pos x="connsiteX2" y="connsiteY2"/>
              </a:cxn>
              <a:cxn ang="0">
                <a:pos x="connsiteX3" y="connsiteY3"/>
              </a:cxn>
            </a:cxnLst>
            <a:rect l="l" t="t" r="r" b="b"/>
            <a:pathLst>
              <a:path w="346890" h="79815">
                <a:moveTo>
                  <a:pt x="46" y="46"/>
                </a:moveTo>
                <a:lnTo>
                  <a:pt x="347520" y="46"/>
                </a:lnTo>
                <a:lnTo>
                  <a:pt x="347520" y="79785"/>
                </a:lnTo>
                <a:lnTo>
                  <a:pt x="46" y="79785"/>
                </a:lnTo>
                <a:close/>
              </a:path>
            </a:pathLst>
          </a:custGeom>
          <a:solidFill>
            <a:srgbClr val="9D9D9C"/>
          </a:solidFill>
          <a:ln w="767" cap="flat">
            <a:noFill/>
            <a:prstDash val="solid"/>
            <a:miter/>
          </a:ln>
        </p:spPr>
        <p:txBody>
          <a:bodyPr rtlCol="0" anchor="ctr"/>
          <a:lstStyle/>
          <a:p>
            <a:endParaRPr lang="es-MX" sz="900"/>
          </a:p>
        </p:txBody>
      </p:sp>
      <p:sp>
        <p:nvSpPr>
          <p:cNvPr id="58" name="Forma libre 358">
            <a:extLst>
              <a:ext uri="{FF2B5EF4-FFF2-40B4-BE49-F238E27FC236}">
                <a16:creationId xmlns:a16="http://schemas.microsoft.com/office/drawing/2014/main" id="{68DBB114-C528-F54F-A788-420027EF3D95}"/>
              </a:ext>
            </a:extLst>
          </p:cNvPr>
          <p:cNvSpPr/>
          <p:nvPr userDrawn="1"/>
        </p:nvSpPr>
        <p:spPr>
          <a:xfrm>
            <a:off x="5055033" y="3247779"/>
            <a:ext cx="2176954" cy="477928"/>
          </a:xfrm>
          <a:custGeom>
            <a:avLst/>
            <a:gdLst>
              <a:gd name="connsiteX0" fmla="*/ 46 w 356100"/>
              <a:gd name="connsiteY0" fmla="*/ 46 h 79815"/>
              <a:gd name="connsiteX1" fmla="*/ 356462 w 356100"/>
              <a:gd name="connsiteY1" fmla="*/ 46 h 79815"/>
              <a:gd name="connsiteX2" fmla="*/ 356462 w 356100"/>
              <a:gd name="connsiteY2" fmla="*/ 79785 h 79815"/>
              <a:gd name="connsiteX3" fmla="*/ 46 w 356100"/>
              <a:gd name="connsiteY3" fmla="*/ 79785 h 79815"/>
            </a:gdLst>
            <a:ahLst/>
            <a:cxnLst>
              <a:cxn ang="0">
                <a:pos x="connsiteX0" y="connsiteY0"/>
              </a:cxn>
              <a:cxn ang="0">
                <a:pos x="connsiteX1" y="connsiteY1"/>
              </a:cxn>
              <a:cxn ang="0">
                <a:pos x="connsiteX2" y="connsiteY2"/>
              </a:cxn>
              <a:cxn ang="0">
                <a:pos x="connsiteX3" y="connsiteY3"/>
              </a:cxn>
            </a:cxnLst>
            <a:rect l="l" t="t" r="r" b="b"/>
            <a:pathLst>
              <a:path w="356100" h="79815">
                <a:moveTo>
                  <a:pt x="46" y="46"/>
                </a:moveTo>
                <a:lnTo>
                  <a:pt x="356462" y="46"/>
                </a:lnTo>
                <a:lnTo>
                  <a:pt x="356462" y="79785"/>
                </a:lnTo>
                <a:lnTo>
                  <a:pt x="46" y="79785"/>
                </a:lnTo>
                <a:close/>
              </a:path>
            </a:pathLst>
          </a:custGeom>
          <a:solidFill>
            <a:srgbClr val="93D500"/>
          </a:solidFill>
          <a:ln w="767" cap="flat">
            <a:noFill/>
            <a:prstDash val="solid"/>
            <a:miter/>
          </a:ln>
        </p:spPr>
        <p:txBody>
          <a:bodyPr rtlCol="0" anchor="ctr"/>
          <a:lstStyle/>
          <a:p>
            <a:endParaRPr lang="es-MX" sz="900"/>
          </a:p>
        </p:txBody>
      </p:sp>
      <p:sp>
        <p:nvSpPr>
          <p:cNvPr id="59" name="Forma libre 362">
            <a:extLst>
              <a:ext uri="{FF2B5EF4-FFF2-40B4-BE49-F238E27FC236}">
                <a16:creationId xmlns:a16="http://schemas.microsoft.com/office/drawing/2014/main" id="{5061AA81-E0A4-5242-924A-844F85B202B3}"/>
              </a:ext>
            </a:extLst>
          </p:cNvPr>
          <p:cNvSpPr/>
          <p:nvPr userDrawn="1"/>
        </p:nvSpPr>
        <p:spPr>
          <a:xfrm>
            <a:off x="7233911" y="3247779"/>
            <a:ext cx="2059663" cy="477928"/>
          </a:xfrm>
          <a:custGeom>
            <a:avLst/>
            <a:gdLst>
              <a:gd name="connsiteX0" fmla="*/ 46 w 336913"/>
              <a:gd name="connsiteY0" fmla="*/ 46 h 79815"/>
              <a:gd name="connsiteX1" fmla="*/ 337052 w 336913"/>
              <a:gd name="connsiteY1" fmla="*/ 46 h 79815"/>
              <a:gd name="connsiteX2" fmla="*/ 337052 w 336913"/>
              <a:gd name="connsiteY2" fmla="*/ 79785 h 79815"/>
              <a:gd name="connsiteX3" fmla="*/ 46 w 336913"/>
              <a:gd name="connsiteY3" fmla="*/ 79785 h 79815"/>
            </a:gdLst>
            <a:ahLst/>
            <a:cxnLst>
              <a:cxn ang="0">
                <a:pos x="connsiteX0" y="connsiteY0"/>
              </a:cxn>
              <a:cxn ang="0">
                <a:pos x="connsiteX1" y="connsiteY1"/>
              </a:cxn>
              <a:cxn ang="0">
                <a:pos x="connsiteX2" y="connsiteY2"/>
              </a:cxn>
              <a:cxn ang="0">
                <a:pos x="connsiteX3" y="connsiteY3"/>
              </a:cxn>
            </a:cxnLst>
            <a:rect l="l" t="t" r="r" b="b"/>
            <a:pathLst>
              <a:path w="336913" h="79815">
                <a:moveTo>
                  <a:pt x="46" y="46"/>
                </a:moveTo>
                <a:lnTo>
                  <a:pt x="337052" y="46"/>
                </a:lnTo>
                <a:lnTo>
                  <a:pt x="337052" y="79785"/>
                </a:lnTo>
                <a:lnTo>
                  <a:pt x="46" y="79785"/>
                </a:lnTo>
                <a:close/>
              </a:path>
            </a:pathLst>
          </a:custGeom>
          <a:solidFill>
            <a:srgbClr val="00C1DE"/>
          </a:solidFill>
          <a:ln w="767" cap="flat">
            <a:noFill/>
            <a:prstDash val="solid"/>
            <a:miter/>
          </a:ln>
        </p:spPr>
        <p:txBody>
          <a:bodyPr rtlCol="0" anchor="ctr"/>
          <a:lstStyle/>
          <a:p>
            <a:endParaRPr lang="es-MX" sz="900"/>
          </a:p>
        </p:txBody>
      </p:sp>
      <p:sp>
        <p:nvSpPr>
          <p:cNvPr id="60" name="Forma libre 366">
            <a:extLst>
              <a:ext uri="{FF2B5EF4-FFF2-40B4-BE49-F238E27FC236}">
                <a16:creationId xmlns:a16="http://schemas.microsoft.com/office/drawing/2014/main" id="{AD223C41-8FF6-8643-88B2-85CEA83C7625}"/>
              </a:ext>
            </a:extLst>
          </p:cNvPr>
          <p:cNvSpPr/>
          <p:nvPr userDrawn="1"/>
        </p:nvSpPr>
        <p:spPr>
          <a:xfrm>
            <a:off x="9294137" y="3247779"/>
            <a:ext cx="2059663" cy="477928"/>
          </a:xfrm>
          <a:custGeom>
            <a:avLst/>
            <a:gdLst>
              <a:gd name="connsiteX0" fmla="*/ 46 w 279354"/>
              <a:gd name="connsiteY0" fmla="*/ 46 h 79815"/>
              <a:gd name="connsiteX1" fmla="*/ 279700 w 279354"/>
              <a:gd name="connsiteY1" fmla="*/ 46 h 79815"/>
              <a:gd name="connsiteX2" fmla="*/ 279700 w 279354"/>
              <a:gd name="connsiteY2" fmla="*/ 79785 h 79815"/>
              <a:gd name="connsiteX3" fmla="*/ 46 w 279354"/>
              <a:gd name="connsiteY3" fmla="*/ 79785 h 79815"/>
            </a:gdLst>
            <a:ahLst/>
            <a:cxnLst>
              <a:cxn ang="0">
                <a:pos x="connsiteX0" y="connsiteY0"/>
              </a:cxn>
              <a:cxn ang="0">
                <a:pos x="connsiteX1" y="connsiteY1"/>
              </a:cxn>
              <a:cxn ang="0">
                <a:pos x="connsiteX2" y="connsiteY2"/>
              </a:cxn>
              <a:cxn ang="0">
                <a:pos x="connsiteX3" y="connsiteY3"/>
              </a:cxn>
            </a:cxnLst>
            <a:rect l="l" t="t" r="r" b="b"/>
            <a:pathLst>
              <a:path w="279354" h="79815">
                <a:moveTo>
                  <a:pt x="46" y="46"/>
                </a:moveTo>
                <a:lnTo>
                  <a:pt x="279700" y="46"/>
                </a:lnTo>
                <a:lnTo>
                  <a:pt x="279700" y="79785"/>
                </a:lnTo>
                <a:lnTo>
                  <a:pt x="46" y="79785"/>
                </a:lnTo>
                <a:close/>
              </a:path>
            </a:pathLst>
          </a:custGeom>
          <a:solidFill>
            <a:srgbClr val="FFB71B"/>
          </a:solidFill>
          <a:ln w="767" cap="flat">
            <a:noFill/>
            <a:prstDash val="solid"/>
            <a:miter/>
          </a:ln>
        </p:spPr>
        <p:txBody>
          <a:bodyPr rtlCol="0" anchor="ctr"/>
          <a:lstStyle/>
          <a:p>
            <a:endParaRPr lang="es-MX" sz="900"/>
          </a:p>
        </p:txBody>
      </p:sp>
      <p:grpSp>
        <p:nvGrpSpPr>
          <p:cNvPr id="61" name="Group 60">
            <a:extLst>
              <a:ext uri="{FF2B5EF4-FFF2-40B4-BE49-F238E27FC236}">
                <a16:creationId xmlns:a16="http://schemas.microsoft.com/office/drawing/2014/main" id="{D37ACB90-C8D8-8345-88A1-975078963503}"/>
              </a:ext>
            </a:extLst>
          </p:cNvPr>
          <p:cNvGrpSpPr/>
          <p:nvPr userDrawn="1"/>
        </p:nvGrpSpPr>
        <p:grpSpPr>
          <a:xfrm>
            <a:off x="838200" y="2771664"/>
            <a:ext cx="9241127" cy="2457562"/>
            <a:chOff x="2648135" y="5321823"/>
            <a:chExt cx="17418684" cy="6685651"/>
          </a:xfrm>
        </p:grpSpPr>
        <p:sp>
          <p:nvSpPr>
            <p:cNvPr id="62" name="Forma libre 351">
              <a:extLst>
                <a:ext uri="{FF2B5EF4-FFF2-40B4-BE49-F238E27FC236}">
                  <a16:creationId xmlns:a16="http://schemas.microsoft.com/office/drawing/2014/main" id="{7CE89931-9C85-7245-8FD9-0DD924D91D3D}"/>
                </a:ext>
              </a:extLst>
            </p:cNvPr>
            <p:cNvSpPr/>
            <p:nvPr/>
          </p:nvSpPr>
          <p:spPr>
            <a:xfrm>
              <a:off x="2648135" y="5321823"/>
              <a:ext cx="1512228" cy="6685651"/>
            </a:xfrm>
            <a:custGeom>
              <a:avLst/>
              <a:gdLst>
                <a:gd name="connsiteX0" fmla="*/ 232 w 131235"/>
                <a:gd name="connsiteY0" fmla="*/ 580529 h 580197"/>
                <a:gd name="connsiteX1" fmla="*/ 232 w 131235"/>
                <a:gd name="connsiteY1" fmla="*/ 232 h 580197"/>
                <a:gd name="connsiteX2" fmla="*/ 131344 w 131235"/>
                <a:gd name="connsiteY2" fmla="*/ 232 h 580197"/>
              </a:gdLst>
              <a:ahLst/>
              <a:cxnLst>
                <a:cxn ang="0">
                  <a:pos x="connsiteX0" y="connsiteY0"/>
                </a:cxn>
                <a:cxn ang="0">
                  <a:pos x="connsiteX1" y="connsiteY1"/>
                </a:cxn>
                <a:cxn ang="0">
                  <a:pos x="connsiteX2" y="connsiteY2"/>
                </a:cxn>
              </a:cxnLst>
              <a:rect l="l" t="t" r="r" b="b"/>
              <a:pathLst>
                <a:path w="131235" h="580197">
                  <a:moveTo>
                    <a:pt x="232" y="580529"/>
                  </a:moveTo>
                  <a:lnTo>
                    <a:pt x="232" y="232"/>
                  </a:lnTo>
                  <a:lnTo>
                    <a:pt x="131344" y="232"/>
                  </a:lnTo>
                </a:path>
              </a:pathLst>
            </a:custGeom>
            <a:noFill/>
            <a:ln w="50800" cap="rnd">
              <a:solidFill>
                <a:schemeClr val="bg1">
                  <a:lumMod val="85000"/>
                </a:schemeClr>
              </a:solidFill>
              <a:prstDash val="solid"/>
              <a:round/>
              <a:headEnd type="none"/>
              <a:tailEnd type="triangle"/>
            </a:ln>
          </p:spPr>
          <p:txBody>
            <a:bodyPr rtlCol="0" anchor="ctr"/>
            <a:lstStyle/>
            <a:p>
              <a:endParaRPr lang="es-MX" sz="900"/>
            </a:p>
          </p:txBody>
        </p:sp>
        <p:sp>
          <p:nvSpPr>
            <p:cNvPr id="63" name="Forma libre 355">
              <a:extLst>
                <a:ext uri="{FF2B5EF4-FFF2-40B4-BE49-F238E27FC236}">
                  <a16:creationId xmlns:a16="http://schemas.microsoft.com/office/drawing/2014/main" id="{522DA538-6DF5-AA48-9FE4-C4551785659A}"/>
                </a:ext>
              </a:extLst>
            </p:cNvPr>
            <p:cNvSpPr/>
            <p:nvPr/>
          </p:nvSpPr>
          <p:spPr>
            <a:xfrm>
              <a:off x="6561894" y="5321823"/>
              <a:ext cx="1512228" cy="6685651"/>
            </a:xfrm>
            <a:custGeom>
              <a:avLst/>
              <a:gdLst>
                <a:gd name="connsiteX0" fmla="*/ 232 w 131235"/>
                <a:gd name="connsiteY0" fmla="*/ 580529 h 580197"/>
                <a:gd name="connsiteX1" fmla="*/ 232 w 131235"/>
                <a:gd name="connsiteY1" fmla="*/ 232 h 580197"/>
                <a:gd name="connsiteX2" fmla="*/ 131337 w 131235"/>
                <a:gd name="connsiteY2" fmla="*/ 232 h 580197"/>
              </a:gdLst>
              <a:ahLst/>
              <a:cxnLst>
                <a:cxn ang="0">
                  <a:pos x="connsiteX0" y="connsiteY0"/>
                </a:cxn>
                <a:cxn ang="0">
                  <a:pos x="connsiteX1" y="connsiteY1"/>
                </a:cxn>
                <a:cxn ang="0">
                  <a:pos x="connsiteX2" y="connsiteY2"/>
                </a:cxn>
              </a:cxnLst>
              <a:rect l="l" t="t" r="r" b="b"/>
              <a:pathLst>
                <a:path w="131235" h="580197">
                  <a:moveTo>
                    <a:pt x="232" y="580529"/>
                  </a:moveTo>
                  <a:lnTo>
                    <a:pt x="232" y="232"/>
                  </a:lnTo>
                  <a:lnTo>
                    <a:pt x="131337" y="232"/>
                  </a:lnTo>
                </a:path>
              </a:pathLst>
            </a:custGeom>
            <a:noFill/>
            <a:ln w="50800" cap="rnd">
              <a:solidFill>
                <a:schemeClr val="bg1">
                  <a:lumMod val="85000"/>
                </a:schemeClr>
              </a:solidFill>
              <a:prstDash val="solid"/>
              <a:round/>
              <a:headEnd type="none"/>
              <a:tailEnd type="triangle"/>
            </a:ln>
          </p:spPr>
          <p:txBody>
            <a:bodyPr rtlCol="0" anchor="ctr"/>
            <a:lstStyle/>
            <a:p>
              <a:endParaRPr lang="es-MX" sz="900"/>
            </a:p>
          </p:txBody>
        </p:sp>
        <p:sp>
          <p:nvSpPr>
            <p:cNvPr id="64" name="Forma libre 359">
              <a:extLst>
                <a:ext uri="{FF2B5EF4-FFF2-40B4-BE49-F238E27FC236}">
                  <a16:creationId xmlns:a16="http://schemas.microsoft.com/office/drawing/2014/main" id="{020BE845-7231-F04B-8B55-37DBA863D7E2}"/>
                </a:ext>
              </a:extLst>
            </p:cNvPr>
            <p:cNvSpPr/>
            <p:nvPr/>
          </p:nvSpPr>
          <p:spPr>
            <a:xfrm>
              <a:off x="10569577" y="5321823"/>
              <a:ext cx="1512228" cy="6685651"/>
            </a:xfrm>
            <a:custGeom>
              <a:avLst/>
              <a:gdLst>
                <a:gd name="connsiteX0" fmla="*/ 232 w 131235"/>
                <a:gd name="connsiteY0" fmla="*/ 580529 h 580197"/>
                <a:gd name="connsiteX1" fmla="*/ 232 w 131235"/>
                <a:gd name="connsiteY1" fmla="*/ 232 h 580197"/>
                <a:gd name="connsiteX2" fmla="*/ 131344 w 131235"/>
                <a:gd name="connsiteY2" fmla="*/ 232 h 580197"/>
              </a:gdLst>
              <a:ahLst/>
              <a:cxnLst>
                <a:cxn ang="0">
                  <a:pos x="connsiteX0" y="connsiteY0"/>
                </a:cxn>
                <a:cxn ang="0">
                  <a:pos x="connsiteX1" y="connsiteY1"/>
                </a:cxn>
                <a:cxn ang="0">
                  <a:pos x="connsiteX2" y="connsiteY2"/>
                </a:cxn>
              </a:cxnLst>
              <a:rect l="l" t="t" r="r" b="b"/>
              <a:pathLst>
                <a:path w="131235" h="580197">
                  <a:moveTo>
                    <a:pt x="232" y="580529"/>
                  </a:moveTo>
                  <a:lnTo>
                    <a:pt x="232" y="232"/>
                  </a:lnTo>
                  <a:lnTo>
                    <a:pt x="131344" y="232"/>
                  </a:lnTo>
                </a:path>
              </a:pathLst>
            </a:custGeom>
            <a:noFill/>
            <a:ln w="50800" cap="rnd">
              <a:solidFill>
                <a:schemeClr val="bg1">
                  <a:lumMod val="85000"/>
                </a:schemeClr>
              </a:solidFill>
              <a:prstDash val="solid"/>
              <a:round/>
              <a:headEnd type="none"/>
              <a:tailEnd type="triangle"/>
            </a:ln>
          </p:spPr>
          <p:txBody>
            <a:bodyPr rtlCol="0" anchor="ctr"/>
            <a:lstStyle/>
            <a:p>
              <a:endParaRPr lang="es-MX" sz="900"/>
            </a:p>
          </p:txBody>
        </p:sp>
        <p:sp>
          <p:nvSpPr>
            <p:cNvPr id="65" name="Forma libre 363">
              <a:extLst>
                <a:ext uri="{FF2B5EF4-FFF2-40B4-BE49-F238E27FC236}">
                  <a16:creationId xmlns:a16="http://schemas.microsoft.com/office/drawing/2014/main" id="{A09436B2-F206-D042-9EB9-FC11F746170A}"/>
                </a:ext>
              </a:extLst>
            </p:cNvPr>
            <p:cNvSpPr/>
            <p:nvPr/>
          </p:nvSpPr>
          <p:spPr>
            <a:xfrm>
              <a:off x="14675149" y="5321823"/>
              <a:ext cx="1512228" cy="6685651"/>
            </a:xfrm>
            <a:custGeom>
              <a:avLst/>
              <a:gdLst>
                <a:gd name="connsiteX0" fmla="*/ 232 w 131235"/>
                <a:gd name="connsiteY0" fmla="*/ 580529 h 580197"/>
                <a:gd name="connsiteX1" fmla="*/ 232 w 131235"/>
                <a:gd name="connsiteY1" fmla="*/ 232 h 580197"/>
                <a:gd name="connsiteX2" fmla="*/ 131344 w 131235"/>
                <a:gd name="connsiteY2" fmla="*/ 232 h 580197"/>
              </a:gdLst>
              <a:ahLst/>
              <a:cxnLst>
                <a:cxn ang="0">
                  <a:pos x="connsiteX0" y="connsiteY0"/>
                </a:cxn>
                <a:cxn ang="0">
                  <a:pos x="connsiteX1" y="connsiteY1"/>
                </a:cxn>
                <a:cxn ang="0">
                  <a:pos x="connsiteX2" y="connsiteY2"/>
                </a:cxn>
              </a:cxnLst>
              <a:rect l="l" t="t" r="r" b="b"/>
              <a:pathLst>
                <a:path w="131235" h="580197">
                  <a:moveTo>
                    <a:pt x="232" y="580529"/>
                  </a:moveTo>
                  <a:lnTo>
                    <a:pt x="232" y="232"/>
                  </a:lnTo>
                  <a:lnTo>
                    <a:pt x="131344" y="232"/>
                  </a:lnTo>
                </a:path>
              </a:pathLst>
            </a:custGeom>
            <a:noFill/>
            <a:ln w="50800" cap="rnd">
              <a:solidFill>
                <a:schemeClr val="bg1">
                  <a:lumMod val="85000"/>
                </a:schemeClr>
              </a:solidFill>
              <a:prstDash val="solid"/>
              <a:round/>
              <a:headEnd type="none"/>
              <a:tailEnd type="triangle"/>
            </a:ln>
          </p:spPr>
          <p:txBody>
            <a:bodyPr rtlCol="0" anchor="ctr"/>
            <a:lstStyle/>
            <a:p>
              <a:endParaRPr lang="es-MX" sz="900"/>
            </a:p>
          </p:txBody>
        </p:sp>
        <p:sp>
          <p:nvSpPr>
            <p:cNvPr id="66" name="Forma libre 367">
              <a:extLst>
                <a:ext uri="{FF2B5EF4-FFF2-40B4-BE49-F238E27FC236}">
                  <a16:creationId xmlns:a16="http://schemas.microsoft.com/office/drawing/2014/main" id="{D7759936-61A1-8940-A4C9-91E9420D98D1}"/>
                </a:ext>
              </a:extLst>
            </p:cNvPr>
            <p:cNvSpPr/>
            <p:nvPr/>
          </p:nvSpPr>
          <p:spPr>
            <a:xfrm>
              <a:off x="18554591" y="5321823"/>
              <a:ext cx="1512228" cy="6685651"/>
            </a:xfrm>
            <a:custGeom>
              <a:avLst/>
              <a:gdLst>
                <a:gd name="connsiteX0" fmla="*/ 232 w 131235"/>
                <a:gd name="connsiteY0" fmla="*/ 580529 h 580197"/>
                <a:gd name="connsiteX1" fmla="*/ 232 w 131235"/>
                <a:gd name="connsiteY1" fmla="*/ 232 h 580197"/>
                <a:gd name="connsiteX2" fmla="*/ 131337 w 131235"/>
                <a:gd name="connsiteY2" fmla="*/ 232 h 580197"/>
              </a:gdLst>
              <a:ahLst/>
              <a:cxnLst>
                <a:cxn ang="0">
                  <a:pos x="connsiteX0" y="connsiteY0"/>
                </a:cxn>
                <a:cxn ang="0">
                  <a:pos x="connsiteX1" y="connsiteY1"/>
                </a:cxn>
                <a:cxn ang="0">
                  <a:pos x="connsiteX2" y="connsiteY2"/>
                </a:cxn>
              </a:cxnLst>
              <a:rect l="l" t="t" r="r" b="b"/>
              <a:pathLst>
                <a:path w="131235" h="580197">
                  <a:moveTo>
                    <a:pt x="232" y="580529"/>
                  </a:moveTo>
                  <a:lnTo>
                    <a:pt x="232" y="232"/>
                  </a:lnTo>
                  <a:lnTo>
                    <a:pt x="131337" y="232"/>
                  </a:lnTo>
                </a:path>
              </a:pathLst>
            </a:custGeom>
            <a:noFill/>
            <a:ln w="50800" cap="rnd">
              <a:solidFill>
                <a:schemeClr val="bg1">
                  <a:lumMod val="85000"/>
                </a:schemeClr>
              </a:solidFill>
              <a:prstDash val="solid"/>
              <a:round/>
              <a:headEnd type="none"/>
              <a:tailEnd type="triangle"/>
            </a:ln>
          </p:spPr>
          <p:txBody>
            <a:bodyPr rtlCol="0" anchor="ctr"/>
            <a:lstStyle/>
            <a:p>
              <a:endParaRPr lang="es-MX" sz="900"/>
            </a:p>
          </p:txBody>
        </p:sp>
      </p:grpSp>
      <p:sp>
        <p:nvSpPr>
          <p:cNvPr id="6" name="Text Placeholder 5">
            <a:extLst>
              <a:ext uri="{FF2B5EF4-FFF2-40B4-BE49-F238E27FC236}">
                <a16:creationId xmlns:a16="http://schemas.microsoft.com/office/drawing/2014/main" id="{14256AE0-9A47-3848-9589-F10D939D4362}"/>
              </a:ext>
            </a:extLst>
          </p:cNvPr>
          <p:cNvSpPr>
            <a:spLocks noGrp="1"/>
          </p:cNvSpPr>
          <p:nvPr>
            <p:ph type="body" sz="quarter" idx="27"/>
          </p:nvPr>
        </p:nvSpPr>
        <p:spPr>
          <a:xfrm>
            <a:off x="1115367" y="3949700"/>
            <a:ext cx="1565921" cy="1279526"/>
          </a:xfrm>
          <a:prstGeom prst="rect">
            <a:avLst/>
          </a:prstGeom>
        </p:spPr>
        <p:txBody>
          <a:bodyPr/>
          <a:lstStyle>
            <a:lvl1pPr marL="0" indent="0">
              <a:buNone/>
              <a:defRPr sz="1200">
                <a:solidFill>
                  <a:schemeClr val="tx1"/>
                </a:solidFill>
              </a:defRPr>
            </a:lvl1pPr>
            <a:lvl2pPr marL="457200" indent="0">
              <a:buNone/>
              <a:defRPr sz="1200">
                <a:solidFill>
                  <a:schemeClr val="bg1"/>
                </a:solidFill>
              </a:defRPr>
            </a:lvl2pPr>
            <a:lvl3pPr marL="914400" indent="0">
              <a:buNone/>
              <a:defRPr sz="12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zh-TW" altLang="en-US"/>
              <a:t>編輯母片文字樣式</a:t>
            </a:r>
          </a:p>
        </p:txBody>
      </p:sp>
      <p:sp>
        <p:nvSpPr>
          <p:cNvPr id="96" name="Text Placeholder 5">
            <a:extLst>
              <a:ext uri="{FF2B5EF4-FFF2-40B4-BE49-F238E27FC236}">
                <a16:creationId xmlns:a16="http://schemas.microsoft.com/office/drawing/2014/main" id="{EA8076C8-81C9-5440-8183-4A99069A7A3E}"/>
              </a:ext>
            </a:extLst>
          </p:cNvPr>
          <p:cNvSpPr>
            <a:spLocks noGrp="1"/>
          </p:cNvSpPr>
          <p:nvPr>
            <p:ph type="body" sz="quarter" idx="28"/>
          </p:nvPr>
        </p:nvSpPr>
        <p:spPr>
          <a:xfrm>
            <a:off x="3145134" y="3949700"/>
            <a:ext cx="1565921" cy="1279526"/>
          </a:xfrm>
          <a:prstGeom prst="rect">
            <a:avLst/>
          </a:prstGeom>
        </p:spPr>
        <p:txBody>
          <a:bodyPr/>
          <a:lstStyle>
            <a:lvl1pPr marL="0" indent="0">
              <a:buNone/>
              <a:defRPr sz="1200">
                <a:solidFill>
                  <a:schemeClr val="tx1"/>
                </a:solidFill>
              </a:defRPr>
            </a:lvl1pPr>
            <a:lvl2pPr marL="457200" indent="0">
              <a:buNone/>
              <a:defRPr sz="1200">
                <a:solidFill>
                  <a:schemeClr val="bg1"/>
                </a:solidFill>
              </a:defRPr>
            </a:lvl2pPr>
            <a:lvl3pPr marL="914400" indent="0">
              <a:buNone/>
              <a:defRPr sz="12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zh-TW" altLang="en-US"/>
              <a:t>編輯母片文字樣式</a:t>
            </a:r>
          </a:p>
        </p:txBody>
      </p:sp>
      <p:sp>
        <p:nvSpPr>
          <p:cNvPr id="97" name="Text Placeholder 5">
            <a:extLst>
              <a:ext uri="{FF2B5EF4-FFF2-40B4-BE49-F238E27FC236}">
                <a16:creationId xmlns:a16="http://schemas.microsoft.com/office/drawing/2014/main" id="{9F1FEA92-589A-434B-A770-BB16FADB9405}"/>
              </a:ext>
            </a:extLst>
          </p:cNvPr>
          <p:cNvSpPr>
            <a:spLocks noGrp="1"/>
          </p:cNvSpPr>
          <p:nvPr>
            <p:ph type="body" sz="quarter" idx="29"/>
          </p:nvPr>
        </p:nvSpPr>
        <p:spPr>
          <a:xfrm>
            <a:off x="5235192" y="3949700"/>
            <a:ext cx="1565921" cy="1279526"/>
          </a:xfrm>
          <a:prstGeom prst="rect">
            <a:avLst/>
          </a:prstGeom>
        </p:spPr>
        <p:txBody>
          <a:bodyPr/>
          <a:lstStyle>
            <a:lvl1pPr marL="0" indent="0">
              <a:buNone/>
              <a:defRPr sz="1200">
                <a:solidFill>
                  <a:schemeClr val="tx1"/>
                </a:solidFill>
              </a:defRPr>
            </a:lvl1pPr>
            <a:lvl2pPr marL="457200" indent="0">
              <a:buNone/>
              <a:defRPr sz="1200">
                <a:solidFill>
                  <a:schemeClr val="bg1"/>
                </a:solidFill>
              </a:defRPr>
            </a:lvl2pPr>
            <a:lvl3pPr marL="914400" indent="0">
              <a:buNone/>
              <a:defRPr sz="12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zh-TW" altLang="en-US"/>
              <a:t>編輯母片文字樣式</a:t>
            </a:r>
          </a:p>
        </p:txBody>
      </p:sp>
      <p:sp>
        <p:nvSpPr>
          <p:cNvPr id="98" name="Text Placeholder 5">
            <a:extLst>
              <a:ext uri="{FF2B5EF4-FFF2-40B4-BE49-F238E27FC236}">
                <a16:creationId xmlns:a16="http://schemas.microsoft.com/office/drawing/2014/main" id="{22069537-56A6-9E47-A03F-FFE8966C1DC9}"/>
              </a:ext>
            </a:extLst>
          </p:cNvPr>
          <p:cNvSpPr>
            <a:spLocks noGrp="1"/>
          </p:cNvSpPr>
          <p:nvPr>
            <p:ph type="body" sz="quarter" idx="30"/>
          </p:nvPr>
        </p:nvSpPr>
        <p:spPr>
          <a:xfrm>
            <a:off x="7425733" y="3949700"/>
            <a:ext cx="1565921" cy="1279526"/>
          </a:xfrm>
          <a:prstGeom prst="rect">
            <a:avLst/>
          </a:prstGeom>
        </p:spPr>
        <p:txBody>
          <a:bodyPr/>
          <a:lstStyle>
            <a:lvl1pPr marL="0" indent="0">
              <a:buNone/>
              <a:defRPr sz="1200">
                <a:solidFill>
                  <a:schemeClr val="tx1"/>
                </a:solidFill>
              </a:defRPr>
            </a:lvl1pPr>
            <a:lvl2pPr marL="457200" indent="0">
              <a:buNone/>
              <a:defRPr sz="1200">
                <a:solidFill>
                  <a:schemeClr val="bg1"/>
                </a:solidFill>
              </a:defRPr>
            </a:lvl2pPr>
            <a:lvl3pPr marL="914400" indent="0">
              <a:buNone/>
              <a:defRPr sz="12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zh-TW" altLang="en-US"/>
              <a:t>編輯母片文字樣式</a:t>
            </a:r>
          </a:p>
        </p:txBody>
      </p:sp>
      <p:sp>
        <p:nvSpPr>
          <p:cNvPr id="99" name="Text Placeholder 5">
            <a:extLst>
              <a:ext uri="{FF2B5EF4-FFF2-40B4-BE49-F238E27FC236}">
                <a16:creationId xmlns:a16="http://schemas.microsoft.com/office/drawing/2014/main" id="{32E0213F-8B7D-9C4A-815A-673B62625074}"/>
              </a:ext>
            </a:extLst>
          </p:cNvPr>
          <p:cNvSpPr>
            <a:spLocks noGrp="1"/>
          </p:cNvSpPr>
          <p:nvPr>
            <p:ph type="body" sz="quarter" idx="31"/>
          </p:nvPr>
        </p:nvSpPr>
        <p:spPr>
          <a:xfrm>
            <a:off x="9485645" y="3949700"/>
            <a:ext cx="1565921" cy="1279526"/>
          </a:xfrm>
          <a:prstGeom prst="rect">
            <a:avLst/>
          </a:prstGeom>
        </p:spPr>
        <p:txBody>
          <a:bodyPr/>
          <a:lstStyle>
            <a:lvl1pPr marL="0" indent="0">
              <a:buNone/>
              <a:defRPr sz="1200">
                <a:solidFill>
                  <a:schemeClr val="tx1"/>
                </a:solidFill>
              </a:defRPr>
            </a:lvl1pPr>
            <a:lvl2pPr marL="457200" indent="0">
              <a:buNone/>
              <a:defRPr sz="1200">
                <a:solidFill>
                  <a:schemeClr val="bg1"/>
                </a:solidFill>
              </a:defRPr>
            </a:lvl2pPr>
            <a:lvl3pPr marL="914400" indent="0">
              <a:buNone/>
              <a:defRPr sz="12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zh-TW" altLang="en-US"/>
              <a:t>編輯母片文字樣式</a:t>
            </a:r>
          </a:p>
        </p:txBody>
      </p:sp>
      <p:sp>
        <p:nvSpPr>
          <p:cNvPr id="100" name="Text Placeholder 5">
            <a:extLst>
              <a:ext uri="{FF2B5EF4-FFF2-40B4-BE49-F238E27FC236}">
                <a16:creationId xmlns:a16="http://schemas.microsoft.com/office/drawing/2014/main" id="{2A0208BB-C47C-7443-9A3C-6A3101F9C787}"/>
              </a:ext>
            </a:extLst>
          </p:cNvPr>
          <p:cNvSpPr>
            <a:spLocks noGrp="1"/>
          </p:cNvSpPr>
          <p:nvPr>
            <p:ph type="body" sz="quarter" idx="32"/>
          </p:nvPr>
        </p:nvSpPr>
        <p:spPr>
          <a:xfrm>
            <a:off x="1115367" y="3356560"/>
            <a:ext cx="1565921" cy="351854"/>
          </a:xfrm>
          <a:prstGeom prst="rect">
            <a:avLst/>
          </a:prstGeom>
        </p:spPr>
        <p:txBody>
          <a:bodyPr/>
          <a:lstStyle>
            <a:lvl1pPr marL="0" indent="0">
              <a:buNone/>
              <a:defRPr sz="1400" b="1">
                <a:solidFill>
                  <a:schemeClr val="bg1"/>
                </a:solidFill>
              </a:defRPr>
            </a:lvl1pPr>
            <a:lvl2pPr marL="457200" indent="0">
              <a:buNone/>
              <a:defRPr sz="1200">
                <a:solidFill>
                  <a:schemeClr val="bg1"/>
                </a:solidFill>
              </a:defRPr>
            </a:lvl2pPr>
            <a:lvl3pPr marL="914400" indent="0">
              <a:buNone/>
              <a:defRPr sz="12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zh-TW" altLang="en-US"/>
              <a:t>編輯母片文字樣式</a:t>
            </a:r>
          </a:p>
        </p:txBody>
      </p:sp>
      <p:sp>
        <p:nvSpPr>
          <p:cNvPr id="101" name="Text Placeholder 5">
            <a:extLst>
              <a:ext uri="{FF2B5EF4-FFF2-40B4-BE49-F238E27FC236}">
                <a16:creationId xmlns:a16="http://schemas.microsoft.com/office/drawing/2014/main" id="{7445F158-FFD5-7343-8034-4FEF972D3CA4}"/>
              </a:ext>
            </a:extLst>
          </p:cNvPr>
          <p:cNvSpPr>
            <a:spLocks noGrp="1"/>
          </p:cNvSpPr>
          <p:nvPr>
            <p:ph type="body" sz="quarter" idx="33"/>
          </p:nvPr>
        </p:nvSpPr>
        <p:spPr>
          <a:xfrm>
            <a:off x="3145133" y="3356560"/>
            <a:ext cx="1565921" cy="351854"/>
          </a:xfrm>
          <a:prstGeom prst="rect">
            <a:avLst/>
          </a:prstGeom>
        </p:spPr>
        <p:txBody>
          <a:bodyPr/>
          <a:lstStyle>
            <a:lvl1pPr marL="0" indent="0">
              <a:buNone/>
              <a:defRPr sz="1400" b="1">
                <a:solidFill>
                  <a:schemeClr val="bg1"/>
                </a:solidFill>
              </a:defRPr>
            </a:lvl1pPr>
            <a:lvl2pPr marL="457200" indent="0">
              <a:buNone/>
              <a:defRPr sz="1200">
                <a:solidFill>
                  <a:schemeClr val="bg1"/>
                </a:solidFill>
              </a:defRPr>
            </a:lvl2pPr>
            <a:lvl3pPr marL="914400" indent="0">
              <a:buNone/>
              <a:defRPr sz="12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zh-TW" altLang="en-US"/>
              <a:t>編輯母片文字樣式</a:t>
            </a:r>
          </a:p>
        </p:txBody>
      </p:sp>
      <p:sp>
        <p:nvSpPr>
          <p:cNvPr id="102" name="Text Placeholder 5">
            <a:extLst>
              <a:ext uri="{FF2B5EF4-FFF2-40B4-BE49-F238E27FC236}">
                <a16:creationId xmlns:a16="http://schemas.microsoft.com/office/drawing/2014/main" id="{0B7670EF-D74A-F144-8341-AC9B25398383}"/>
              </a:ext>
            </a:extLst>
          </p:cNvPr>
          <p:cNvSpPr>
            <a:spLocks noGrp="1"/>
          </p:cNvSpPr>
          <p:nvPr>
            <p:ph type="body" sz="quarter" idx="34"/>
          </p:nvPr>
        </p:nvSpPr>
        <p:spPr>
          <a:xfrm>
            <a:off x="5220821" y="3356560"/>
            <a:ext cx="1565921" cy="351854"/>
          </a:xfrm>
          <a:prstGeom prst="rect">
            <a:avLst/>
          </a:prstGeom>
        </p:spPr>
        <p:txBody>
          <a:bodyPr/>
          <a:lstStyle>
            <a:lvl1pPr marL="0" indent="0">
              <a:buNone/>
              <a:defRPr sz="1400" b="1">
                <a:solidFill>
                  <a:schemeClr val="bg1"/>
                </a:solidFill>
              </a:defRPr>
            </a:lvl1pPr>
            <a:lvl2pPr marL="457200" indent="0">
              <a:buNone/>
              <a:defRPr sz="1200">
                <a:solidFill>
                  <a:schemeClr val="bg1"/>
                </a:solidFill>
              </a:defRPr>
            </a:lvl2pPr>
            <a:lvl3pPr marL="914400" indent="0">
              <a:buNone/>
              <a:defRPr sz="12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zh-TW" altLang="en-US"/>
              <a:t>編輯母片文字樣式</a:t>
            </a:r>
          </a:p>
        </p:txBody>
      </p:sp>
      <p:sp>
        <p:nvSpPr>
          <p:cNvPr id="103" name="Text Placeholder 5">
            <a:extLst>
              <a:ext uri="{FF2B5EF4-FFF2-40B4-BE49-F238E27FC236}">
                <a16:creationId xmlns:a16="http://schemas.microsoft.com/office/drawing/2014/main" id="{CD0411FB-E8D9-B04B-94B0-49EC3882389E}"/>
              </a:ext>
            </a:extLst>
          </p:cNvPr>
          <p:cNvSpPr>
            <a:spLocks noGrp="1"/>
          </p:cNvSpPr>
          <p:nvPr>
            <p:ph type="body" sz="quarter" idx="35"/>
          </p:nvPr>
        </p:nvSpPr>
        <p:spPr>
          <a:xfrm>
            <a:off x="7424525" y="3356560"/>
            <a:ext cx="1565921" cy="351854"/>
          </a:xfrm>
          <a:prstGeom prst="rect">
            <a:avLst/>
          </a:prstGeom>
        </p:spPr>
        <p:txBody>
          <a:bodyPr/>
          <a:lstStyle>
            <a:lvl1pPr marL="0" indent="0">
              <a:buNone/>
              <a:defRPr sz="1400" b="1">
                <a:solidFill>
                  <a:schemeClr val="bg1"/>
                </a:solidFill>
              </a:defRPr>
            </a:lvl1pPr>
            <a:lvl2pPr marL="457200" indent="0">
              <a:buNone/>
              <a:defRPr sz="1200">
                <a:solidFill>
                  <a:schemeClr val="bg1"/>
                </a:solidFill>
              </a:defRPr>
            </a:lvl2pPr>
            <a:lvl3pPr marL="914400" indent="0">
              <a:buNone/>
              <a:defRPr sz="12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zh-TW" altLang="en-US"/>
              <a:t>編輯母片文字樣式</a:t>
            </a:r>
          </a:p>
        </p:txBody>
      </p:sp>
      <p:sp>
        <p:nvSpPr>
          <p:cNvPr id="104" name="Text Placeholder 5">
            <a:extLst>
              <a:ext uri="{FF2B5EF4-FFF2-40B4-BE49-F238E27FC236}">
                <a16:creationId xmlns:a16="http://schemas.microsoft.com/office/drawing/2014/main" id="{52E33018-A261-A440-8FD3-138FDCA991DD}"/>
              </a:ext>
            </a:extLst>
          </p:cNvPr>
          <p:cNvSpPr>
            <a:spLocks noGrp="1"/>
          </p:cNvSpPr>
          <p:nvPr>
            <p:ph type="body" sz="quarter" idx="36"/>
          </p:nvPr>
        </p:nvSpPr>
        <p:spPr>
          <a:xfrm>
            <a:off x="9472781" y="3356560"/>
            <a:ext cx="1565921" cy="351854"/>
          </a:xfrm>
          <a:prstGeom prst="rect">
            <a:avLst/>
          </a:prstGeom>
        </p:spPr>
        <p:txBody>
          <a:bodyPr/>
          <a:lstStyle>
            <a:lvl1pPr marL="0" indent="0">
              <a:buNone/>
              <a:defRPr sz="1400" b="1">
                <a:solidFill>
                  <a:schemeClr val="bg1"/>
                </a:solidFill>
              </a:defRPr>
            </a:lvl1pPr>
            <a:lvl2pPr marL="457200" indent="0">
              <a:buNone/>
              <a:defRPr sz="1200">
                <a:solidFill>
                  <a:schemeClr val="bg1"/>
                </a:solidFill>
              </a:defRPr>
            </a:lvl2pPr>
            <a:lvl3pPr marL="914400" indent="0">
              <a:buNone/>
              <a:defRPr sz="12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zh-TW" altLang="en-US"/>
              <a:t>編輯母片文字樣式</a:t>
            </a:r>
          </a:p>
        </p:txBody>
      </p:sp>
      <p:sp>
        <p:nvSpPr>
          <p:cNvPr id="8" name="Text Placeholder 7"/>
          <p:cNvSpPr>
            <a:spLocks noGrp="1"/>
          </p:cNvSpPr>
          <p:nvPr>
            <p:ph type="body" sz="quarter" idx="37" hasCustomPrompt="1"/>
          </p:nvPr>
        </p:nvSpPr>
        <p:spPr>
          <a:xfrm rot="10800000" flipH="1" flipV="1">
            <a:off x="1795196" y="2650148"/>
            <a:ext cx="886092" cy="403288"/>
          </a:xfrm>
          <a:prstGeom prst="rect">
            <a:avLst/>
          </a:prstGeom>
        </p:spPr>
        <p:txBody>
          <a:bodyPr/>
          <a:lstStyle>
            <a:lvl1pPr marL="0" indent="0">
              <a:buNone/>
              <a:defRPr sz="2400" b="1">
                <a:solidFill>
                  <a:srgbClr val="E1251B"/>
                </a:solidFill>
                <a:latin typeface="+mn-lt"/>
              </a:defRPr>
            </a:lvl1pPr>
          </a:lstStyle>
          <a:p>
            <a:pPr lvl="0"/>
            <a:r>
              <a:rPr lang="en-US" dirty="0"/>
              <a:t>Text</a:t>
            </a:r>
          </a:p>
        </p:txBody>
      </p:sp>
      <p:sp>
        <p:nvSpPr>
          <p:cNvPr id="34" name="Text Placeholder 7"/>
          <p:cNvSpPr>
            <a:spLocks noGrp="1"/>
          </p:cNvSpPr>
          <p:nvPr>
            <p:ph type="body" sz="quarter" idx="38" hasCustomPrompt="1"/>
          </p:nvPr>
        </p:nvSpPr>
        <p:spPr>
          <a:xfrm rot="10800000" flipH="1" flipV="1">
            <a:off x="3795033" y="2650147"/>
            <a:ext cx="886092" cy="403288"/>
          </a:xfrm>
          <a:prstGeom prst="rect">
            <a:avLst/>
          </a:prstGeom>
        </p:spPr>
        <p:txBody>
          <a:bodyPr/>
          <a:lstStyle>
            <a:lvl1pPr marL="0" indent="0">
              <a:buNone/>
              <a:defRPr sz="2400" b="1">
                <a:solidFill>
                  <a:srgbClr val="9D9D9C"/>
                </a:solidFill>
                <a:latin typeface="+mn-lt"/>
              </a:defRPr>
            </a:lvl1pPr>
          </a:lstStyle>
          <a:p>
            <a:pPr lvl="0"/>
            <a:r>
              <a:rPr lang="en-US" dirty="0"/>
              <a:t>Text</a:t>
            </a:r>
          </a:p>
        </p:txBody>
      </p:sp>
      <p:sp>
        <p:nvSpPr>
          <p:cNvPr id="35" name="Text Placeholder 7"/>
          <p:cNvSpPr>
            <a:spLocks noGrp="1"/>
          </p:cNvSpPr>
          <p:nvPr>
            <p:ph type="body" sz="quarter" idx="39" hasCustomPrompt="1"/>
          </p:nvPr>
        </p:nvSpPr>
        <p:spPr>
          <a:xfrm rot="10800000" flipH="1" flipV="1">
            <a:off x="5921227" y="2620499"/>
            <a:ext cx="886092" cy="403288"/>
          </a:xfrm>
          <a:prstGeom prst="rect">
            <a:avLst/>
          </a:prstGeom>
        </p:spPr>
        <p:txBody>
          <a:bodyPr/>
          <a:lstStyle>
            <a:lvl1pPr marL="0" indent="0">
              <a:buNone/>
              <a:defRPr sz="2400" b="1">
                <a:solidFill>
                  <a:srgbClr val="93D500"/>
                </a:solidFill>
                <a:latin typeface="+mn-lt"/>
              </a:defRPr>
            </a:lvl1pPr>
          </a:lstStyle>
          <a:p>
            <a:pPr lvl="0"/>
            <a:r>
              <a:rPr lang="en-US" dirty="0"/>
              <a:t>Text</a:t>
            </a:r>
          </a:p>
        </p:txBody>
      </p:sp>
      <p:sp>
        <p:nvSpPr>
          <p:cNvPr id="36" name="Text Placeholder 7"/>
          <p:cNvSpPr>
            <a:spLocks noGrp="1"/>
          </p:cNvSpPr>
          <p:nvPr>
            <p:ph type="body" sz="quarter" idx="40" hasCustomPrompt="1"/>
          </p:nvPr>
        </p:nvSpPr>
        <p:spPr>
          <a:xfrm rot="10800000" flipH="1" flipV="1">
            <a:off x="8105562" y="2647053"/>
            <a:ext cx="886092" cy="403288"/>
          </a:xfrm>
          <a:prstGeom prst="rect">
            <a:avLst/>
          </a:prstGeom>
        </p:spPr>
        <p:txBody>
          <a:bodyPr/>
          <a:lstStyle>
            <a:lvl1pPr marL="0" indent="0">
              <a:buNone/>
              <a:defRPr sz="2400" b="1">
                <a:solidFill>
                  <a:srgbClr val="00C1DE"/>
                </a:solidFill>
                <a:latin typeface="+mn-lt"/>
              </a:defRPr>
            </a:lvl1pPr>
          </a:lstStyle>
          <a:p>
            <a:pPr lvl="0"/>
            <a:r>
              <a:rPr lang="en-US" dirty="0"/>
              <a:t>Text</a:t>
            </a:r>
          </a:p>
        </p:txBody>
      </p:sp>
      <p:sp>
        <p:nvSpPr>
          <p:cNvPr id="37" name="Text Placeholder 7"/>
          <p:cNvSpPr>
            <a:spLocks noGrp="1"/>
          </p:cNvSpPr>
          <p:nvPr>
            <p:ph type="body" sz="quarter" idx="41" hasCustomPrompt="1"/>
          </p:nvPr>
        </p:nvSpPr>
        <p:spPr>
          <a:xfrm rot="10800000" flipH="1" flipV="1">
            <a:off x="10165474" y="2650147"/>
            <a:ext cx="886092" cy="403288"/>
          </a:xfrm>
          <a:prstGeom prst="rect">
            <a:avLst/>
          </a:prstGeom>
        </p:spPr>
        <p:txBody>
          <a:bodyPr/>
          <a:lstStyle>
            <a:lvl1pPr marL="0" indent="0">
              <a:buNone/>
              <a:defRPr sz="2400" b="1">
                <a:solidFill>
                  <a:srgbClr val="FFB71B"/>
                </a:solidFill>
                <a:latin typeface="+mn-lt"/>
              </a:defRPr>
            </a:lvl1pPr>
          </a:lstStyle>
          <a:p>
            <a:pPr lvl="0"/>
            <a:r>
              <a:rPr lang="en-US" dirty="0"/>
              <a:t>Text</a:t>
            </a:r>
          </a:p>
        </p:txBody>
      </p:sp>
      <p:sp>
        <p:nvSpPr>
          <p:cNvPr id="41"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42"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2742049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BCEE798-E057-554E-9D30-63203653AAAD}"/>
              </a:ext>
            </a:extLst>
          </p:cNvPr>
          <p:cNvSpPr/>
          <p:nvPr userDrawn="1"/>
        </p:nvSpPr>
        <p:spPr>
          <a:xfrm>
            <a:off x="838200" y="1576435"/>
            <a:ext cx="10515600" cy="3835832"/>
          </a:xfrm>
          <a:prstGeom prst="rect">
            <a:avLst/>
          </a:prstGeom>
          <a:solidFill>
            <a:srgbClr val="00C1DE"/>
          </a:solidFill>
          <a:ln w="25400" cap="flat">
            <a:solidFill>
              <a:srgbClr val="000000">
                <a:alpha val="0"/>
              </a:srgbClr>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x-none"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endParaRPr>
          </a:p>
        </p:txBody>
      </p:sp>
      <p:sp>
        <p:nvSpPr>
          <p:cNvPr id="2" name="標題 1"/>
          <p:cNvSpPr>
            <a:spLocks noGrp="1"/>
          </p:cNvSpPr>
          <p:nvPr>
            <p:ph type="title" hasCustomPrompt="1"/>
          </p:nvPr>
        </p:nvSpPr>
        <p:spPr>
          <a:xfrm>
            <a:off x="1223169" y="2460582"/>
            <a:ext cx="4076964" cy="824486"/>
          </a:xfrm>
          <a:prstGeom prst="rect">
            <a:avLst/>
          </a:prstGeom>
        </p:spPr>
        <p:txBody>
          <a:bodyPr/>
          <a:lstStyle>
            <a:lvl1pPr>
              <a:defRPr sz="2800" b="1">
                <a:solidFill>
                  <a:schemeClr val="bg1"/>
                </a:solidFill>
              </a:defRPr>
            </a:lvl1pPr>
          </a:lstStyle>
          <a:p>
            <a:r>
              <a:rPr lang="en-US" altLang="zh-TW" dirty="0"/>
              <a:t>Click to add title</a:t>
            </a:r>
            <a:endParaRPr lang="zh-TW" altLang="en-US" dirty="0"/>
          </a:p>
        </p:txBody>
      </p:sp>
      <p:sp>
        <p:nvSpPr>
          <p:cNvPr id="6" name="Slide Number Placeholder 5">
            <a:extLst>
              <a:ext uri="{FF2B5EF4-FFF2-40B4-BE49-F238E27FC236}">
                <a16:creationId xmlns:a16="http://schemas.microsoft.com/office/drawing/2014/main" id="{331318AD-0F96-604B-B370-CDA7D4748D80}"/>
              </a:ext>
            </a:extLst>
          </p:cNvPr>
          <p:cNvSpPr>
            <a:spLocks noGrp="1"/>
          </p:cNvSpPr>
          <p:nvPr>
            <p:ph type="sldNum" sz="quarter" idx="12"/>
          </p:nvPr>
        </p:nvSpPr>
        <p:spPr>
          <a:xfrm>
            <a:off x="8610600" y="6356350"/>
            <a:ext cx="2743200" cy="365125"/>
          </a:xfrm>
          <a:prstGeom prst="rect">
            <a:avLst/>
          </a:prstGeom>
        </p:spPr>
        <p:txBody>
          <a:bodyPr/>
          <a:lstStyle/>
          <a:p>
            <a:r>
              <a:rPr lang="x-none" dirty="0"/>
              <a:t>02</a:t>
            </a:r>
          </a:p>
        </p:txBody>
      </p:sp>
      <p:sp>
        <p:nvSpPr>
          <p:cNvPr id="9" name="Rectangle 8">
            <a:extLst>
              <a:ext uri="{FF2B5EF4-FFF2-40B4-BE49-F238E27FC236}">
                <a16:creationId xmlns:a16="http://schemas.microsoft.com/office/drawing/2014/main" id="{4A22DFC7-8EF0-9540-BEB0-324D3A86D1F6}"/>
              </a:ext>
            </a:extLst>
          </p:cNvPr>
          <p:cNvSpPr/>
          <p:nvPr userDrawn="1"/>
        </p:nvSpPr>
        <p:spPr>
          <a:xfrm>
            <a:off x="838199" y="5389041"/>
            <a:ext cx="10515600" cy="706959"/>
          </a:xfrm>
          <a:prstGeom prst="rect">
            <a:avLst/>
          </a:prstGeom>
          <a:solidFill>
            <a:srgbClr val="00609C"/>
          </a:solidFill>
          <a:ln w="25400" cap="flat">
            <a:solidFill>
              <a:srgbClr val="000000">
                <a:alpha val="0"/>
              </a:srgbClr>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x-none"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endParaRPr>
          </a:p>
        </p:txBody>
      </p:sp>
      <p:sp>
        <p:nvSpPr>
          <p:cNvPr id="10" name="Picture Placeholder 4">
            <a:extLst>
              <a:ext uri="{FF2B5EF4-FFF2-40B4-BE49-F238E27FC236}">
                <a16:creationId xmlns:a16="http://schemas.microsoft.com/office/drawing/2014/main" id="{B60DBE3E-5726-6A40-8211-9175B5DFD47D}"/>
              </a:ext>
            </a:extLst>
          </p:cNvPr>
          <p:cNvSpPr>
            <a:spLocks noGrp="1"/>
          </p:cNvSpPr>
          <p:nvPr>
            <p:ph type="pic" sz="quarter" idx="11"/>
          </p:nvPr>
        </p:nvSpPr>
        <p:spPr>
          <a:xfrm>
            <a:off x="3754834" y="2112578"/>
            <a:ext cx="8478332" cy="4745421"/>
          </a:xfrm>
          <a:custGeom>
            <a:avLst/>
            <a:gdLst>
              <a:gd name="connsiteX0" fmla="*/ 0 w 15729098"/>
              <a:gd name="connsiteY0" fmla="*/ 0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0 w 15729098"/>
              <a:gd name="connsiteY4" fmla="*/ 0 h 8803758"/>
              <a:gd name="connsiteX0" fmla="*/ 5762846 w 15729098"/>
              <a:gd name="connsiteY0" fmla="*/ 489098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5762846 w 15729098"/>
              <a:gd name="connsiteY4" fmla="*/ 489098 h 8803758"/>
              <a:gd name="connsiteX0" fmla="*/ 4231758 w 15729098"/>
              <a:gd name="connsiteY0" fmla="*/ 1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31758 w 15729098"/>
              <a:gd name="connsiteY4" fmla="*/ 1 h 8803758"/>
              <a:gd name="connsiteX0" fmla="*/ 4275719 w 15729098"/>
              <a:gd name="connsiteY0" fmla="*/ 96716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75719 w 15729098"/>
              <a:gd name="connsiteY4" fmla="*/ 96716 h 8803758"/>
              <a:gd name="connsiteX0" fmla="*/ 4240549 w 15729098"/>
              <a:gd name="connsiteY0" fmla="*/ 1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40549 w 15729098"/>
              <a:gd name="connsiteY4" fmla="*/ 1 h 8803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29098" h="8803758">
                <a:moveTo>
                  <a:pt x="4240549" y="1"/>
                </a:moveTo>
                <a:lnTo>
                  <a:pt x="15729098" y="0"/>
                </a:lnTo>
                <a:lnTo>
                  <a:pt x="15729098" y="8803758"/>
                </a:lnTo>
                <a:lnTo>
                  <a:pt x="0" y="8803758"/>
                </a:lnTo>
                <a:lnTo>
                  <a:pt x="4240549" y="1"/>
                </a:lnTo>
                <a:close/>
              </a:path>
            </a:pathLst>
          </a:cu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grpSp>
        <p:nvGrpSpPr>
          <p:cNvPr id="11" name="Graphic 2">
            <a:extLst>
              <a:ext uri="{FF2B5EF4-FFF2-40B4-BE49-F238E27FC236}">
                <a16:creationId xmlns:a16="http://schemas.microsoft.com/office/drawing/2014/main" id="{229AEBA6-FF83-E049-B9BC-358DFA0DF615}"/>
              </a:ext>
            </a:extLst>
          </p:cNvPr>
          <p:cNvGrpSpPr/>
          <p:nvPr userDrawn="1"/>
        </p:nvGrpSpPr>
        <p:grpSpPr>
          <a:xfrm>
            <a:off x="8634705" y="683583"/>
            <a:ext cx="2625472" cy="550272"/>
            <a:chOff x="4673309" y="2226660"/>
            <a:chExt cx="2862199" cy="599887"/>
          </a:xfrm>
        </p:grpSpPr>
        <p:grpSp>
          <p:nvGrpSpPr>
            <p:cNvPr id="15" name="Graphic 2">
              <a:extLst>
                <a:ext uri="{FF2B5EF4-FFF2-40B4-BE49-F238E27FC236}">
                  <a16:creationId xmlns:a16="http://schemas.microsoft.com/office/drawing/2014/main" id="{F9B5CB25-9EA0-BF48-AB8B-1396F5A9C0C7}"/>
                </a:ext>
              </a:extLst>
            </p:cNvPr>
            <p:cNvGrpSpPr/>
            <p:nvPr/>
          </p:nvGrpSpPr>
          <p:grpSpPr>
            <a:xfrm>
              <a:off x="5406365" y="2226659"/>
              <a:ext cx="2129143" cy="599884"/>
              <a:chOff x="5406365" y="2226659"/>
              <a:chExt cx="2129143" cy="599884"/>
            </a:xfrm>
          </p:grpSpPr>
          <p:sp>
            <p:nvSpPr>
              <p:cNvPr id="24" name="Freeform 23">
                <a:extLst>
                  <a:ext uri="{FF2B5EF4-FFF2-40B4-BE49-F238E27FC236}">
                    <a16:creationId xmlns:a16="http://schemas.microsoft.com/office/drawing/2014/main" id="{DFB73C30-F875-874F-9F43-4EC499CECED6}"/>
                  </a:ext>
                </a:extLst>
              </p:cNvPr>
              <p:cNvSpPr/>
              <p:nvPr/>
            </p:nvSpPr>
            <p:spPr>
              <a:xfrm>
                <a:off x="5406365" y="2710814"/>
                <a:ext cx="71357" cy="113252"/>
              </a:xfrm>
              <a:custGeom>
                <a:avLst/>
                <a:gdLst>
                  <a:gd name="connsiteX0" fmla="*/ 71358 w 71357"/>
                  <a:gd name="connsiteY0" fmla="*/ 95440 h 113252"/>
                  <a:gd name="connsiteX1" fmla="*/ 71358 w 71357"/>
                  <a:gd name="connsiteY1" fmla="*/ 113252 h 113252"/>
                  <a:gd name="connsiteX2" fmla="*/ 0 w 71357"/>
                  <a:gd name="connsiteY2" fmla="*/ 113252 h 113252"/>
                  <a:gd name="connsiteX3" fmla="*/ 0 w 71357"/>
                  <a:gd name="connsiteY3" fmla="*/ 0 h 113252"/>
                  <a:gd name="connsiteX4" fmla="*/ 20524 w 71357"/>
                  <a:gd name="connsiteY4" fmla="*/ 0 h 113252"/>
                  <a:gd name="connsiteX5" fmla="*/ 20524 w 71357"/>
                  <a:gd name="connsiteY5" fmla="*/ 95440 h 113252"/>
                  <a:gd name="connsiteX6" fmla="*/ 71358 w 71357"/>
                  <a:gd name="connsiteY6" fmla="*/ 9544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57" h="113252">
                    <a:moveTo>
                      <a:pt x="71358" y="95440"/>
                    </a:moveTo>
                    <a:lnTo>
                      <a:pt x="71358" y="113252"/>
                    </a:lnTo>
                    <a:lnTo>
                      <a:pt x="0" y="113252"/>
                    </a:lnTo>
                    <a:lnTo>
                      <a:pt x="0" y="0"/>
                    </a:lnTo>
                    <a:lnTo>
                      <a:pt x="20524" y="0"/>
                    </a:lnTo>
                    <a:lnTo>
                      <a:pt x="20524" y="95440"/>
                    </a:lnTo>
                    <a:lnTo>
                      <a:pt x="71358" y="95440"/>
                    </a:lnTo>
                    <a:close/>
                  </a:path>
                </a:pathLst>
              </a:custGeom>
              <a:solidFill>
                <a:srgbClr val="7F8385"/>
              </a:solidFill>
              <a:ln w="9502" cap="flat">
                <a:noFill/>
                <a:prstDash val="solid"/>
                <a:miter/>
              </a:ln>
            </p:spPr>
            <p:txBody>
              <a:bodyPr rtlCol="0" anchor="ctr"/>
              <a:lstStyle/>
              <a:p>
                <a:endParaRPr lang="x-none"/>
              </a:p>
            </p:txBody>
          </p:sp>
          <p:sp>
            <p:nvSpPr>
              <p:cNvPr id="25" name="Freeform 24">
                <a:extLst>
                  <a:ext uri="{FF2B5EF4-FFF2-40B4-BE49-F238E27FC236}">
                    <a16:creationId xmlns:a16="http://schemas.microsoft.com/office/drawing/2014/main" id="{41361AA9-1FB8-C840-8B64-595EA99954B5}"/>
                  </a:ext>
                </a:extLst>
              </p:cNvPr>
              <p:cNvSpPr/>
              <p:nvPr/>
            </p:nvSpPr>
            <p:spPr>
              <a:xfrm>
                <a:off x="5493401"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26" name="Freeform 25">
                <a:extLst>
                  <a:ext uri="{FF2B5EF4-FFF2-40B4-BE49-F238E27FC236}">
                    <a16:creationId xmlns:a16="http://schemas.microsoft.com/office/drawing/2014/main" id="{146A43F7-554C-124A-81D7-F02B21DF56B4}"/>
                  </a:ext>
                </a:extLst>
              </p:cNvPr>
              <p:cNvSpPr/>
              <p:nvPr/>
            </p:nvSpPr>
            <p:spPr>
              <a:xfrm>
                <a:off x="5578536" y="2710719"/>
                <a:ext cx="109934" cy="113347"/>
              </a:xfrm>
              <a:custGeom>
                <a:avLst/>
                <a:gdLst>
                  <a:gd name="connsiteX0" fmla="*/ 87891 w 109934"/>
                  <a:gd name="connsiteY0" fmla="*/ 113348 h 113347"/>
                  <a:gd name="connsiteX1" fmla="*/ 83140 w 109934"/>
                  <a:gd name="connsiteY1" fmla="*/ 100108 h 113347"/>
                  <a:gd name="connsiteX2" fmla="*/ 78389 w 109934"/>
                  <a:gd name="connsiteY2" fmla="*/ 86678 h 113347"/>
                  <a:gd name="connsiteX3" fmla="*/ 30691 w 109934"/>
                  <a:gd name="connsiteY3" fmla="*/ 86678 h 113347"/>
                  <a:gd name="connsiteX4" fmla="*/ 26035 w 109934"/>
                  <a:gd name="connsiteY4" fmla="*/ 100108 h 113347"/>
                  <a:gd name="connsiteX5" fmla="*/ 21379 w 109934"/>
                  <a:gd name="connsiteY5" fmla="*/ 113252 h 113347"/>
                  <a:gd name="connsiteX6" fmla="*/ 0 w 109934"/>
                  <a:gd name="connsiteY6" fmla="*/ 113252 h 113347"/>
                  <a:gd name="connsiteX7" fmla="*/ 12067 w 109934"/>
                  <a:gd name="connsiteY7" fmla="*/ 79724 h 113347"/>
                  <a:gd name="connsiteX8" fmla="*/ 23184 w 109934"/>
                  <a:gd name="connsiteY8" fmla="*/ 50673 h 113347"/>
                  <a:gd name="connsiteX9" fmla="*/ 34016 w 109934"/>
                  <a:gd name="connsiteY9" fmla="*/ 24479 h 113347"/>
                  <a:gd name="connsiteX10" fmla="*/ 45038 w 109934"/>
                  <a:gd name="connsiteY10" fmla="*/ 0 h 113347"/>
                  <a:gd name="connsiteX11" fmla="*/ 64612 w 109934"/>
                  <a:gd name="connsiteY11" fmla="*/ 0 h 113347"/>
                  <a:gd name="connsiteX12" fmla="*/ 75729 w 109934"/>
                  <a:gd name="connsiteY12" fmla="*/ 24479 h 113347"/>
                  <a:gd name="connsiteX13" fmla="*/ 86561 w 109934"/>
                  <a:gd name="connsiteY13" fmla="*/ 50673 h 113347"/>
                  <a:gd name="connsiteX14" fmla="*/ 97773 w 109934"/>
                  <a:gd name="connsiteY14" fmla="*/ 79724 h 113347"/>
                  <a:gd name="connsiteX15" fmla="*/ 109935 w 109934"/>
                  <a:gd name="connsiteY15" fmla="*/ 113252 h 113347"/>
                  <a:gd name="connsiteX16" fmla="*/ 87891 w 109934"/>
                  <a:gd name="connsiteY16" fmla="*/ 113252 h 113347"/>
                  <a:gd name="connsiteX17" fmla="*/ 54540 w 109934"/>
                  <a:gd name="connsiteY17" fmla="*/ 22003 h 113347"/>
                  <a:gd name="connsiteX18" fmla="*/ 45988 w 109934"/>
                  <a:gd name="connsiteY18" fmla="*/ 43053 h 113347"/>
                  <a:gd name="connsiteX19" fmla="*/ 35917 w 109934"/>
                  <a:gd name="connsiteY19" fmla="*/ 70009 h 113347"/>
                  <a:gd name="connsiteX20" fmla="*/ 73068 w 109934"/>
                  <a:gd name="connsiteY20" fmla="*/ 70009 h 113347"/>
                  <a:gd name="connsiteX21" fmla="*/ 62996 w 109934"/>
                  <a:gd name="connsiteY21" fmla="*/ 42863 h 113347"/>
                  <a:gd name="connsiteX22" fmla="*/ 54540 w 109934"/>
                  <a:gd name="connsiteY22" fmla="*/ 22003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934" h="113347">
                    <a:moveTo>
                      <a:pt x="87891" y="113348"/>
                    </a:moveTo>
                    <a:cubicBezTo>
                      <a:pt x="86371" y="108871"/>
                      <a:pt x="84755" y="104489"/>
                      <a:pt x="83140" y="100108"/>
                    </a:cubicBezTo>
                    <a:cubicBezTo>
                      <a:pt x="81525" y="95726"/>
                      <a:pt x="79909" y="91250"/>
                      <a:pt x="78389" y="86678"/>
                    </a:cubicBezTo>
                    <a:lnTo>
                      <a:pt x="30691" y="86678"/>
                    </a:lnTo>
                    <a:cubicBezTo>
                      <a:pt x="29170" y="91250"/>
                      <a:pt x="27650" y="95726"/>
                      <a:pt x="26035" y="100108"/>
                    </a:cubicBezTo>
                    <a:cubicBezTo>
                      <a:pt x="24419" y="104489"/>
                      <a:pt x="22899" y="108871"/>
                      <a:pt x="21379" y="113252"/>
                    </a:cubicBezTo>
                    <a:lnTo>
                      <a:pt x="0" y="113252"/>
                    </a:lnTo>
                    <a:cubicBezTo>
                      <a:pt x="4181" y="101156"/>
                      <a:pt x="8267" y="90011"/>
                      <a:pt x="12067" y="79724"/>
                    </a:cubicBezTo>
                    <a:cubicBezTo>
                      <a:pt x="15868" y="69533"/>
                      <a:pt x="19574" y="59817"/>
                      <a:pt x="23184" y="50673"/>
                    </a:cubicBezTo>
                    <a:cubicBezTo>
                      <a:pt x="26795" y="41529"/>
                      <a:pt x="30406" y="32766"/>
                      <a:pt x="34016" y="24479"/>
                    </a:cubicBezTo>
                    <a:cubicBezTo>
                      <a:pt x="37627" y="16193"/>
                      <a:pt x="41333" y="8001"/>
                      <a:pt x="45038" y="0"/>
                    </a:cubicBezTo>
                    <a:lnTo>
                      <a:pt x="64612" y="0"/>
                    </a:lnTo>
                    <a:cubicBezTo>
                      <a:pt x="68412" y="8096"/>
                      <a:pt x="72118" y="16193"/>
                      <a:pt x="75729" y="24479"/>
                    </a:cubicBezTo>
                    <a:cubicBezTo>
                      <a:pt x="79339" y="32766"/>
                      <a:pt x="82950" y="41529"/>
                      <a:pt x="86561" y="50673"/>
                    </a:cubicBezTo>
                    <a:cubicBezTo>
                      <a:pt x="90171" y="59817"/>
                      <a:pt x="93972" y="69533"/>
                      <a:pt x="97773" y="79724"/>
                    </a:cubicBezTo>
                    <a:cubicBezTo>
                      <a:pt x="101668" y="90011"/>
                      <a:pt x="105659" y="101156"/>
                      <a:pt x="109935" y="113252"/>
                    </a:cubicBezTo>
                    <a:lnTo>
                      <a:pt x="87891" y="113252"/>
                    </a:lnTo>
                    <a:close/>
                    <a:moveTo>
                      <a:pt x="54540" y="22003"/>
                    </a:moveTo>
                    <a:cubicBezTo>
                      <a:pt x="52069" y="27813"/>
                      <a:pt x="49219" y="34766"/>
                      <a:pt x="45988" y="43053"/>
                    </a:cubicBezTo>
                    <a:cubicBezTo>
                      <a:pt x="42758" y="51340"/>
                      <a:pt x="39432" y="60293"/>
                      <a:pt x="35917" y="70009"/>
                    </a:cubicBezTo>
                    <a:lnTo>
                      <a:pt x="73068" y="70009"/>
                    </a:lnTo>
                    <a:cubicBezTo>
                      <a:pt x="69553" y="60293"/>
                      <a:pt x="66227" y="51245"/>
                      <a:pt x="62996" y="42863"/>
                    </a:cubicBezTo>
                    <a:cubicBezTo>
                      <a:pt x="59766" y="34481"/>
                      <a:pt x="56915" y="27527"/>
                      <a:pt x="54540" y="22003"/>
                    </a:cubicBezTo>
                    <a:close/>
                  </a:path>
                </a:pathLst>
              </a:custGeom>
              <a:solidFill>
                <a:srgbClr val="7F8385"/>
              </a:solidFill>
              <a:ln w="9502" cap="flat">
                <a:noFill/>
                <a:prstDash val="solid"/>
                <a:miter/>
              </a:ln>
            </p:spPr>
            <p:txBody>
              <a:bodyPr rtlCol="0" anchor="ctr"/>
              <a:lstStyle/>
              <a:p>
                <a:endParaRPr lang="x-none"/>
              </a:p>
            </p:txBody>
          </p:sp>
          <p:sp>
            <p:nvSpPr>
              <p:cNvPr id="27" name="Freeform 26">
                <a:extLst>
                  <a:ext uri="{FF2B5EF4-FFF2-40B4-BE49-F238E27FC236}">
                    <a16:creationId xmlns:a16="http://schemas.microsoft.com/office/drawing/2014/main" id="{7C857B22-FC02-3746-945F-D1805C5F1D9C}"/>
                  </a:ext>
                </a:extLst>
              </p:cNvPr>
              <p:cNvSpPr/>
              <p:nvPr/>
            </p:nvSpPr>
            <p:spPr>
              <a:xfrm>
                <a:off x="5702819" y="2709767"/>
                <a:ext cx="95777" cy="115633"/>
              </a:xfrm>
              <a:custGeom>
                <a:avLst/>
                <a:gdLst>
                  <a:gd name="connsiteX0" fmla="*/ 95777 w 95777"/>
                  <a:gd name="connsiteY0" fmla="*/ 57626 h 115633"/>
                  <a:gd name="connsiteX1" fmla="*/ 91216 w 95777"/>
                  <a:gd name="connsiteY1" fmla="*/ 83248 h 115633"/>
                  <a:gd name="connsiteX2" fmla="*/ 78294 w 95777"/>
                  <a:gd name="connsiteY2" fmla="*/ 101346 h 115633"/>
                  <a:gd name="connsiteX3" fmla="*/ 58055 w 95777"/>
                  <a:gd name="connsiteY3" fmla="*/ 112109 h 115633"/>
                  <a:gd name="connsiteX4" fmla="*/ 31926 w 95777"/>
                  <a:gd name="connsiteY4" fmla="*/ 115634 h 115633"/>
                  <a:gd name="connsiteX5" fmla="*/ 16438 w 95777"/>
                  <a:gd name="connsiteY5" fmla="*/ 115062 h 115633"/>
                  <a:gd name="connsiteX6" fmla="*/ 0 w 95777"/>
                  <a:gd name="connsiteY6" fmla="*/ 112681 h 115633"/>
                  <a:gd name="connsiteX7" fmla="*/ 0 w 95777"/>
                  <a:gd name="connsiteY7" fmla="*/ 2762 h 115633"/>
                  <a:gd name="connsiteX8" fmla="*/ 16628 w 95777"/>
                  <a:gd name="connsiteY8" fmla="*/ 476 h 115633"/>
                  <a:gd name="connsiteX9" fmla="*/ 32306 w 95777"/>
                  <a:gd name="connsiteY9" fmla="*/ 0 h 115633"/>
                  <a:gd name="connsiteX10" fmla="*/ 58246 w 95777"/>
                  <a:gd name="connsiteY10" fmla="*/ 3334 h 115633"/>
                  <a:gd name="connsiteX11" fmla="*/ 78389 w 95777"/>
                  <a:gd name="connsiteY11" fmla="*/ 13811 h 115633"/>
                  <a:gd name="connsiteX12" fmla="*/ 91311 w 95777"/>
                  <a:gd name="connsiteY12" fmla="*/ 31814 h 115633"/>
                  <a:gd name="connsiteX13" fmla="*/ 95777 w 95777"/>
                  <a:gd name="connsiteY13" fmla="*/ 57626 h 115633"/>
                  <a:gd name="connsiteX14" fmla="*/ 20429 w 95777"/>
                  <a:gd name="connsiteY14" fmla="*/ 97250 h 115633"/>
                  <a:gd name="connsiteX15" fmla="*/ 25180 w 95777"/>
                  <a:gd name="connsiteY15" fmla="*/ 97441 h 115633"/>
                  <a:gd name="connsiteX16" fmla="*/ 33161 w 95777"/>
                  <a:gd name="connsiteY16" fmla="*/ 97536 h 115633"/>
                  <a:gd name="connsiteX17" fmla="*/ 64042 w 95777"/>
                  <a:gd name="connsiteY17" fmla="*/ 86963 h 115633"/>
                  <a:gd name="connsiteX18" fmla="*/ 74208 w 95777"/>
                  <a:gd name="connsiteY18" fmla="*/ 57436 h 115633"/>
                  <a:gd name="connsiteX19" fmla="*/ 64232 w 95777"/>
                  <a:gd name="connsiteY19" fmla="*/ 27813 h 115633"/>
                  <a:gd name="connsiteX20" fmla="*/ 33446 w 95777"/>
                  <a:gd name="connsiteY20" fmla="*/ 17526 h 115633"/>
                  <a:gd name="connsiteX21" fmla="*/ 20429 w 95777"/>
                  <a:gd name="connsiteY21" fmla="*/ 18002 h 115633"/>
                  <a:gd name="connsiteX22" fmla="*/ 20429 w 95777"/>
                  <a:gd name="connsiteY22" fmla="*/ 97250 h 11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5777" h="115633">
                    <a:moveTo>
                      <a:pt x="95777" y="57626"/>
                    </a:moveTo>
                    <a:cubicBezTo>
                      <a:pt x="95777" y="67437"/>
                      <a:pt x="94257" y="75914"/>
                      <a:pt x="91216" y="83248"/>
                    </a:cubicBezTo>
                    <a:cubicBezTo>
                      <a:pt x="88176" y="90488"/>
                      <a:pt x="83900" y="96488"/>
                      <a:pt x="78294" y="101346"/>
                    </a:cubicBezTo>
                    <a:cubicBezTo>
                      <a:pt x="72688" y="106204"/>
                      <a:pt x="65942" y="109823"/>
                      <a:pt x="58055" y="112109"/>
                    </a:cubicBezTo>
                    <a:cubicBezTo>
                      <a:pt x="50169" y="114490"/>
                      <a:pt x="41427" y="115634"/>
                      <a:pt x="31926" y="115634"/>
                    </a:cubicBezTo>
                    <a:cubicBezTo>
                      <a:pt x="27365" y="115634"/>
                      <a:pt x="22234" y="115443"/>
                      <a:pt x="16438" y="115062"/>
                    </a:cubicBezTo>
                    <a:cubicBezTo>
                      <a:pt x="10642" y="114681"/>
                      <a:pt x="5226" y="113919"/>
                      <a:pt x="0" y="112681"/>
                    </a:cubicBezTo>
                    <a:lnTo>
                      <a:pt x="0" y="2762"/>
                    </a:lnTo>
                    <a:cubicBezTo>
                      <a:pt x="5226" y="1524"/>
                      <a:pt x="10737" y="762"/>
                      <a:pt x="16628" y="476"/>
                    </a:cubicBezTo>
                    <a:cubicBezTo>
                      <a:pt x="22519" y="191"/>
                      <a:pt x="27745" y="0"/>
                      <a:pt x="32306" y="0"/>
                    </a:cubicBezTo>
                    <a:cubicBezTo>
                      <a:pt x="41713" y="0"/>
                      <a:pt x="50359" y="1143"/>
                      <a:pt x="58246" y="3334"/>
                    </a:cubicBezTo>
                    <a:cubicBezTo>
                      <a:pt x="66037" y="5525"/>
                      <a:pt x="72783" y="9049"/>
                      <a:pt x="78389" y="13811"/>
                    </a:cubicBezTo>
                    <a:cubicBezTo>
                      <a:pt x="83995" y="18574"/>
                      <a:pt x="88271" y="24575"/>
                      <a:pt x="91311" y="31814"/>
                    </a:cubicBezTo>
                    <a:cubicBezTo>
                      <a:pt x="94257" y="38957"/>
                      <a:pt x="95777" y="47530"/>
                      <a:pt x="95777" y="57626"/>
                    </a:cubicBezTo>
                    <a:close/>
                    <a:moveTo>
                      <a:pt x="20429" y="97250"/>
                    </a:moveTo>
                    <a:cubicBezTo>
                      <a:pt x="21664" y="97346"/>
                      <a:pt x="23184" y="97441"/>
                      <a:pt x="25180" y="97441"/>
                    </a:cubicBezTo>
                    <a:cubicBezTo>
                      <a:pt x="27175" y="97536"/>
                      <a:pt x="29835" y="97536"/>
                      <a:pt x="33161" y="97536"/>
                    </a:cubicBezTo>
                    <a:cubicBezTo>
                      <a:pt x="46938" y="97536"/>
                      <a:pt x="57295" y="94012"/>
                      <a:pt x="64042" y="86963"/>
                    </a:cubicBezTo>
                    <a:cubicBezTo>
                      <a:pt x="70788" y="79915"/>
                      <a:pt x="74208" y="70104"/>
                      <a:pt x="74208" y="57436"/>
                    </a:cubicBezTo>
                    <a:cubicBezTo>
                      <a:pt x="74208" y="44577"/>
                      <a:pt x="70883" y="34766"/>
                      <a:pt x="64232" y="27813"/>
                    </a:cubicBezTo>
                    <a:cubicBezTo>
                      <a:pt x="57580" y="20955"/>
                      <a:pt x="47319" y="17526"/>
                      <a:pt x="33446" y="17526"/>
                    </a:cubicBezTo>
                    <a:cubicBezTo>
                      <a:pt x="27365" y="17526"/>
                      <a:pt x="22994" y="17717"/>
                      <a:pt x="20429" y="18002"/>
                    </a:cubicBezTo>
                    <a:lnTo>
                      <a:pt x="20429" y="97250"/>
                    </a:lnTo>
                    <a:close/>
                  </a:path>
                </a:pathLst>
              </a:custGeom>
              <a:solidFill>
                <a:srgbClr val="7F8385"/>
              </a:solidFill>
              <a:ln w="9502" cap="flat">
                <a:noFill/>
                <a:prstDash val="solid"/>
                <a:miter/>
              </a:ln>
            </p:spPr>
            <p:txBody>
              <a:bodyPr rtlCol="0" anchor="ctr"/>
              <a:lstStyle/>
              <a:p>
                <a:endParaRPr lang="x-none"/>
              </a:p>
            </p:txBody>
          </p:sp>
          <p:sp>
            <p:nvSpPr>
              <p:cNvPr id="28" name="Freeform 27">
                <a:extLst>
                  <a:ext uri="{FF2B5EF4-FFF2-40B4-BE49-F238E27FC236}">
                    <a16:creationId xmlns:a16="http://schemas.microsoft.com/office/drawing/2014/main" id="{1A5FF735-E106-CB4A-8FAB-8B8D6F140389}"/>
                  </a:ext>
                </a:extLst>
              </p:cNvPr>
              <p:cNvSpPr/>
              <p:nvPr/>
            </p:nvSpPr>
            <p:spPr>
              <a:xfrm>
                <a:off x="5821020" y="2710814"/>
                <a:ext cx="20523" cy="113252"/>
              </a:xfrm>
              <a:custGeom>
                <a:avLst/>
                <a:gdLst>
                  <a:gd name="connsiteX0" fmla="*/ 0 w 20523"/>
                  <a:gd name="connsiteY0" fmla="*/ 0 h 113252"/>
                  <a:gd name="connsiteX1" fmla="*/ 20524 w 20523"/>
                  <a:gd name="connsiteY1" fmla="*/ 0 h 113252"/>
                  <a:gd name="connsiteX2" fmla="*/ 20524 w 20523"/>
                  <a:gd name="connsiteY2" fmla="*/ 113252 h 113252"/>
                  <a:gd name="connsiteX3" fmla="*/ 0 w 20523"/>
                  <a:gd name="connsiteY3" fmla="*/ 113252 h 113252"/>
                  <a:gd name="connsiteX4" fmla="*/ 0 w 20523"/>
                  <a:gd name="connsiteY4" fmla="*/ 0 h 113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23" h="113252">
                    <a:moveTo>
                      <a:pt x="0" y="0"/>
                    </a:moveTo>
                    <a:lnTo>
                      <a:pt x="20524" y="0"/>
                    </a:lnTo>
                    <a:lnTo>
                      <a:pt x="20524" y="113252"/>
                    </a:lnTo>
                    <a:lnTo>
                      <a:pt x="0" y="113252"/>
                    </a:lnTo>
                    <a:lnTo>
                      <a:pt x="0" y="0"/>
                    </a:lnTo>
                    <a:close/>
                  </a:path>
                </a:pathLst>
              </a:custGeom>
              <a:solidFill>
                <a:srgbClr val="7F8385"/>
              </a:solidFill>
              <a:ln w="9502" cap="flat">
                <a:noFill/>
                <a:prstDash val="solid"/>
                <a:miter/>
              </a:ln>
            </p:spPr>
            <p:txBody>
              <a:bodyPr rtlCol="0" anchor="ctr"/>
              <a:lstStyle/>
              <a:p>
                <a:endParaRPr lang="x-none"/>
              </a:p>
            </p:txBody>
          </p:sp>
          <p:sp>
            <p:nvSpPr>
              <p:cNvPr id="29" name="Freeform 28">
                <a:extLst>
                  <a:ext uri="{FF2B5EF4-FFF2-40B4-BE49-F238E27FC236}">
                    <a16:creationId xmlns:a16="http://schemas.microsoft.com/office/drawing/2014/main" id="{F533AA32-8AEE-A24E-918D-481AED7B9041}"/>
                  </a:ext>
                </a:extLst>
              </p:cNvPr>
              <p:cNvSpPr/>
              <p:nvPr/>
            </p:nvSpPr>
            <p:spPr>
              <a:xfrm>
                <a:off x="5868624" y="2710814"/>
                <a:ext cx="93496" cy="113347"/>
              </a:xfrm>
              <a:custGeom>
                <a:avLst/>
                <a:gdLst>
                  <a:gd name="connsiteX0" fmla="*/ 76109 w 93496"/>
                  <a:gd name="connsiteY0" fmla="*/ 113252 h 113347"/>
                  <a:gd name="connsiteX1" fmla="*/ 63756 w 93496"/>
                  <a:gd name="connsiteY1" fmla="*/ 93250 h 113347"/>
                  <a:gd name="connsiteX2" fmla="*/ 49599 w 93496"/>
                  <a:gd name="connsiteY2" fmla="*/ 71723 h 113347"/>
                  <a:gd name="connsiteX3" fmla="*/ 34681 w 93496"/>
                  <a:gd name="connsiteY3" fmla="*/ 50673 h 113347"/>
                  <a:gd name="connsiteX4" fmla="*/ 20239 w 93496"/>
                  <a:gd name="connsiteY4" fmla="*/ 32290 h 113347"/>
                  <a:gd name="connsiteX5" fmla="*/ 20239 w 93496"/>
                  <a:gd name="connsiteY5" fmla="*/ 113348 h 113347"/>
                  <a:gd name="connsiteX6" fmla="*/ 0 w 93496"/>
                  <a:gd name="connsiteY6" fmla="*/ 113348 h 113347"/>
                  <a:gd name="connsiteX7" fmla="*/ 0 w 93496"/>
                  <a:gd name="connsiteY7" fmla="*/ 0 h 113347"/>
                  <a:gd name="connsiteX8" fmla="*/ 16818 w 93496"/>
                  <a:gd name="connsiteY8" fmla="*/ 0 h 113347"/>
                  <a:gd name="connsiteX9" fmla="*/ 30785 w 93496"/>
                  <a:gd name="connsiteY9" fmla="*/ 16288 h 113347"/>
                  <a:gd name="connsiteX10" fmla="*/ 45893 w 93496"/>
                  <a:gd name="connsiteY10" fmla="*/ 35814 h 113347"/>
                  <a:gd name="connsiteX11" fmla="*/ 60526 w 93496"/>
                  <a:gd name="connsiteY11" fmla="*/ 56198 h 113347"/>
                  <a:gd name="connsiteX12" fmla="*/ 73163 w 93496"/>
                  <a:gd name="connsiteY12" fmla="*/ 75248 h 113347"/>
                  <a:gd name="connsiteX13" fmla="*/ 73163 w 93496"/>
                  <a:gd name="connsiteY13" fmla="*/ 95 h 113347"/>
                  <a:gd name="connsiteX14" fmla="*/ 93497 w 93496"/>
                  <a:gd name="connsiteY14" fmla="*/ 95 h 113347"/>
                  <a:gd name="connsiteX15" fmla="*/ 93497 w 93496"/>
                  <a:gd name="connsiteY15" fmla="*/ 113348 h 113347"/>
                  <a:gd name="connsiteX16" fmla="*/ 76109 w 93496"/>
                  <a:gd name="connsiteY16" fmla="*/ 113348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496" h="113347">
                    <a:moveTo>
                      <a:pt x="76109" y="113252"/>
                    </a:moveTo>
                    <a:cubicBezTo>
                      <a:pt x="72403" y="107061"/>
                      <a:pt x="68317" y="100394"/>
                      <a:pt x="63756" y="93250"/>
                    </a:cubicBezTo>
                    <a:cubicBezTo>
                      <a:pt x="59196" y="86106"/>
                      <a:pt x="54445" y="78962"/>
                      <a:pt x="49599" y="71723"/>
                    </a:cubicBezTo>
                    <a:cubicBezTo>
                      <a:pt x="44753" y="64484"/>
                      <a:pt x="39717" y="57436"/>
                      <a:pt x="34681" y="50673"/>
                    </a:cubicBezTo>
                    <a:cubicBezTo>
                      <a:pt x="29645" y="43910"/>
                      <a:pt x="24799" y="37719"/>
                      <a:pt x="20239" y="32290"/>
                    </a:cubicBezTo>
                    <a:lnTo>
                      <a:pt x="20239" y="113348"/>
                    </a:lnTo>
                    <a:lnTo>
                      <a:pt x="0" y="113348"/>
                    </a:lnTo>
                    <a:lnTo>
                      <a:pt x="0" y="0"/>
                    </a:lnTo>
                    <a:lnTo>
                      <a:pt x="16818" y="0"/>
                    </a:lnTo>
                    <a:cubicBezTo>
                      <a:pt x="21189" y="4572"/>
                      <a:pt x="25845" y="10001"/>
                      <a:pt x="30785" y="16288"/>
                    </a:cubicBezTo>
                    <a:cubicBezTo>
                      <a:pt x="35821" y="22574"/>
                      <a:pt x="40857" y="29051"/>
                      <a:pt x="45893" y="35814"/>
                    </a:cubicBezTo>
                    <a:cubicBezTo>
                      <a:pt x="50929" y="42577"/>
                      <a:pt x="55870" y="49340"/>
                      <a:pt x="60526" y="56198"/>
                    </a:cubicBezTo>
                    <a:cubicBezTo>
                      <a:pt x="65182" y="63056"/>
                      <a:pt x="69457" y="69342"/>
                      <a:pt x="73163" y="75248"/>
                    </a:cubicBezTo>
                    <a:lnTo>
                      <a:pt x="73163" y="95"/>
                    </a:lnTo>
                    <a:lnTo>
                      <a:pt x="93497" y="95"/>
                    </a:lnTo>
                    <a:lnTo>
                      <a:pt x="93497" y="113348"/>
                    </a:lnTo>
                    <a:lnTo>
                      <a:pt x="76109" y="113348"/>
                    </a:lnTo>
                    <a:close/>
                  </a:path>
                </a:pathLst>
              </a:custGeom>
              <a:solidFill>
                <a:srgbClr val="7F8385"/>
              </a:solidFill>
              <a:ln w="9502" cap="flat">
                <a:noFill/>
                <a:prstDash val="solid"/>
                <a:miter/>
              </a:ln>
            </p:spPr>
            <p:txBody>
              <a:bodyPr rtlCol="0" anchor="ctr"/>
              <a:lstStyle/>
              <a:p>
                <a:endParaRPr lang="x-none"/>
              </a:p>
            </p:txBody>
          </p:sp>
          <p:sp>
            <p:nvSpPr>
              <p:cNvPr id="30" name="Freeform 29">
                <a:extLst>
                  <a:ext uri="{FF2B5EF4-FFF2-40B4-BE49-F238E27FC236}">
                    <a16:creationId xmlns:a16="http://schemas.microsoft.com/office/drawing/2014/main" id="{71516881-9E8D-6344-8CFA-2511DD9C68C8}"/>
                  </a:ext>
                </a:extLst>
              </p:cNvPr>
              <p:cNvSpPr/>
              <p:nvPr/>
            </p:nvSpPr>
            <p:spPr>
              <a:xfrm>
                <a:off x="5984639" y="2708243"/>
                <a:ext cx="92071" cy="118109"/>
              </a:xfrm>
              <a:custGeom>
                <a:avLst/>
                <a:gdLst>
                  <a:gd name="connsiteX0" fmla="*/ 57295 w 92071"/>
                  <a:gd name="connsiteY0" fmla="*/ 18098 h 118109"/>
                  <a:gd name="connsiteX1" fmla="*/ 30690 w 92071"/>
                  <a:gd name="connsiteY1" fmla="*/ 28956 h 118109"/>
                  <a:gd name="connsiteX2" fmla="*/ 21474 w 92071"/>
                  <a:gd name="connsiteY2" fmla="*/ 59055 h 118109"/>
                  <a:gd name="connsiteX3" fmla="*/ 23659 w 92071"/>
                  <a:gd name="connsiteY3" fmla="*/ 75819 h 118109"/>
                  <a:gd name="connsiteX4" fmla="*/ 30216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2 w 92071"/>
                  <a:gd name="connsiteY10" fmla="*/ 58102 h 118109"/>
                  <a:gd name="connsiteX11" fmla="*/ 92072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0" y="28956"/>
                    </a:cubicBezTo>
                    <a:cubicBezTo>
                      <a:pt x="24514" y="36195"/>
                      <a:pt x="21474" y="46196"/>
                      <a:pt x="21474" y="59055"/>
                    </a:cubicBezTo>
                    <a:cubicBezTo>
                      <a:pt x="21474" y="65151"/>
                      <a:pt x="22234" y="70771"/>
                      <a:pt x="23659" y="75819"/>
                    </a:cubicBezTo>
                    <a:cubicBezTo>
                      <a:pt x="25085" y="80867"/>
                      <a:pt x="27270" y="85249"/>
                      <a:pt x="30216" y="88773"/>
                    </a:cubicBezTo>
                    <a:cubicBezTo>
                      <a:pt x="33066" y="92392"/>
                      <a:pt x="36677" y="95155"/>
                      <a:pt x="40952" y="97155"/>
                    </a:cubicBezTo>
                    <a:cubicBezTo>
                      <a:pt x="45228" y="99155"/>
                      <a:pt x="50264" y="100203"/>
                      <a:pt x="56060" y="100203"/>
                    </a:cubicBezTo>
                    <a:cubicBezTo>
                      <a:pt x="59671" y="100203"/>
                      <a:pt x="62711" y="100108"/>
                      <a:pt x="65372" y="99822"/>
                    </a:cubicBezTo>
                    <a:cubicBezTo>
                      <a:pt x="67937" y="99536"/>
                      <a:pt x="70028" y="99155"/>
                      <a:pt x="71548" y="98774"/>
                    </a:cubicBezTo>
                    <a:lnTo>
                      <a:pt x="71548" y="58102"/>
                    </a:lnTo>
                    <a:lnTo>
                      <a:pt x="92072" y="58102"/>
                    </a:lnTo>
                    <a:lnTo>
                      <a:pt x="92072"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9" y="107823"/>
                      <a:pt x="14918" y="102775"/>
                    </a:cubicBezTo>
                    <a:cubicBezTo>
                      <a:pt x="10167" y="97822"/>
                      <a:pt x="6556" y="91630"/>
                      <a:pt x="3896" y="84296"/>
                    </a:cubicBezTo>
                    <a:cubicBezTo>
                      <a:pt x="1330"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sp>
            <p:nvSpPr>
              <p:cNvPr id="31" name="Freeform 30">
                <a:extLst>
                  <a:ext uri="{FF2B5EF4-FFF2-40B4-BE49-F238E27FC236}">
                    <a16:creationId xmlns:a16="http://schemas.microsoft.com/office/drawing/2014/main" id="{D4559B0B-3190-C045-8D81-C71E443D3AB8}"/>
                  </a:ext>
                </a:extLst>
              </p:cNvPr>
              <p:cNvSpPr/>
              <p:nvPr/>
            </p:nvSpPr>
            <p:spPr>
              <a:xfrm>
                <a:off x="6138472"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32" name="Freeform 31">
                <a:extLst>
                  <a:ext uri="{FF2B5EF4-FFF2-40B4-BE49-F238E27FC236}">
                    <a16:creationId xmlns:a16="http://schemas.microsoft.com/office/drawing/2014/main" id="{04FE277C-7499-A542-9DFC-34295D00BB38}"/>
                  </a:ext>
                </a:extLst>
              </p:cNvPr>
              <p:cNvSpPr/>
              <p:nvPr/>
            </p:nvSpPr>
            <p:spPr>
              <a:xfrm>
                <a:off x="6233964" y="2709767"/>
                <a:ext cx="95777" cy="115633"/>
              </a:xfrm>
              <a:custGeom>
                <a:avLst/>
                <a:gdLst>
                  <a:gd name="connsiteX0" fmla="*/ 95777 w 95777"/>
                  <a:gd name="connsiteY0" fmla="*/ 57626 h 115633"/>
                  <a:gd name="connsiteX1" fmla="*/ 91216 w 95777"/>
                  <a:gd name="connsiteY1" fmla="*/ 83248 h 115633"/>
                  <a:gd name="connsiteX2" fmla="*/ 78294 w 95777"/>
                  <a:gd name="connsiteY2" fmla="*/ 101346 h 115633"/>
                  <a:gd name="connsiteX3" fmla="*/ 58055 w 95777"/>
                  <a:gd name="connsiteY3" fmla="*/ 112109 h 115633"/>
                  <a:gd name="connsiteX4" fmla="*/ 31926 w 95777"/>
                  <a:gd name="connsiteY4" fmla="*/ 115634 h 115633"/>
                  <a:gd name="connsiteX5" fmla="*/ 16438 w 95777"/>
                  <a:gd name="connsiteY5" fmla="*/ 115062 h 115633"/>
                  <a:gd name="connsiteX6" fmla="*/ 0 w 95777"/>
                  <a:gd name="connsiteY6" fmla="*/ 112681 h 115633"/>
                  <a:gd name="connsiteX7" fmla="*/ 0 w 95777"/>
                  <a:gd name="connsiteY7" fmla="*/ 2762 h 115633"/>
                  <a:gd name="connsiteX8" fmla="*/ 16628 w 95777"/>
                  <a:gd name="connsiteY8" fmla="*/ 476 h 115633"/>
                  <a:gd name="connsiteX9" fmla="*/ 32306 w 95777"/>
                  <a:gd name="connsiteY9" fmla="*/ 0 h 115633"/>
                  <a:gd name="connsiteX10" fmla="*/ 58245 w 95777"/>
                  <a:gd name="connsiteY10" fmla="*/ 3334 h 115633"/>
                  <a:gd name="connsiteX11" fmla="*/ 78389 w 95777"/>
                  <a:gd name="connsiteY11" fmla="*/ 13811 h 115633"/>
                  <a:gd name="connsiteX12" fmla="*/ 91311 w 95777"/>
                  <a:gd name="connsiteY12" fmla="*/ 31814 h 115633"/>
                  <a:gd name="connsiteX13" fmla="*/ 95777 w 95777"/>
                  <a:gd name="connsiteY13" fmla="*/ 57626 h 115633"/>
                  <a:gd name="connsiteX14" fmla="*/ 20524 w 95777"/>
                  <a:gd name="connsiteY14" fmla="*/ 97250 h 115633"/>
                  <a:gd name="connsiteX15" fmla="*/ 25274 w 95777"/>
                  <a:gd name="connsiteY15" fmla="*/ 97441 h 115633"/>
                  <a:gd name="connsiteX16" fmla="*/ 33256 w 95777"/>
                  <a:gd name="connsiteY16" fmla="*/ 97536 h 115633"/>
                  <a:gd name="connsiteX17" fmla="*/ 64137 w 95777"/>
                  <a:gd name="connsiteY17" fmla="*/ 86963 h 115633"/>
                  <a:gd name="connsiteX18" fmla="*/ 74303 w 95777"/>
                  <a:gd name="connsiteY18" fmla="*/ 57436 h 115633"/>
                  <a:gd name="connsiteX19" fmla="*/ 64326 w 95777"/>
                  <a:gd name="connsiteY19" fmla="*/ 27813 h 115633"/>
                  <a:gd name="connsiteX20" fmla="*/ 33541 w 95777"/>
                  <a:gd name="connsiteY20" fmla="*/ 17526 h 115633"/>
                  <a:gd name="connsiteX21" fmla="*/ 20524 w 95777"/>
                  <a:gd name="connsiteY21" fmla="*/ 18002 h 115633"/>
                  <a:gd name="connsiteX22" fmla="*/ 20524 w 95777"/>
                  <a:gd name="connsiteY22" fmla="*/ 97250 h 11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5777" h="115633">
                    <a:moveTo>
                      <a:pt x="95777" y="57626"/>
                    </a:moveTo>
                    <a:cubicBezTo>
                      <a:pt x="95777" y="67437"/>
                      <a:pt x="94257" y="75914"/>
                      <a:pt x="91216" y="83248"/>
                    </a:cubicBezTo>
                    <a:cubicBezTo>
                      <a:pt x="88176" y="90488"/>
                      <a:pt x="83900" y="96488"/>
                      <a:pt x="78294" y="101346"/>
                    </a:cubicBezTo>
                    <a:cubicBezTo>
                      <a:pt x="72688" y="106204"/>
                      <a:pt x="65942" y="109823"/>
                      <a:pt x="58055" y="112109"/>
                    </a:cubicBezTo>
                    <a:cubicBezTo>
                      <a:pt x="50169" y="114490"/>
                      <a:pt x="41427" y="115634"/>
                      <a:pt x="31926" y="115634"/>
                    </a:cubicBezTo>
                    <a:cubicBezTo>
                      <a:pt x="27365" y="115634"/>
                      <a:pt x="22234" y="115443"/>
                      <a:pt x="16438" y="115062"/>
                    </a:cubicBezTo>
                    <a:cubicBezTo>
                      <a:pt x="10642" y="114681"/>
                      <a:pt x="5226" y="113919"/>
                      <a:pt x="0" y="112681"/>
                    </a:cubicBezTo>
                    <a:lnTo>
                      <a:pt x="0" y="2762"/>
                    </a:lnTo>
                    <a:cubicBezTo>
                      <a:pt x="5226" y="1524"/>
                      <a:pt x="10737" y="762"/>
                      <a:pt x="16628" y="476"/>
                    </a:cubicBezTo>
                    <a:cubicBezTo>
                      <a:pt x="22519" y="191"/>
                      <a:pt x="27745" y="0"/>
                      <a:pt x="32306" y="0"/>
                    </a:cubicBezTo>
                    <a:cubicBezTo>
                      <a:pt x="41713" y="0"/>
                      <a:pt x="50359" y="1143"/>
                      <a:pt x="58245" y="3334"/>
                    </a:cubicBezTo>
                    <a:cubicBezTo>
                      <a:pt x="66037" y="5525"/>
                      <a:pt x="72783" y="9049"/>
                      <a:pt x="78389" y="13811"/>
                    </a:cubicBezTo>
                    <a:cubicBezTo>
                      <a:pt x="83995" y="18574"/>
                      <a:pt x="88271" y="24575"/>
                      <a:pt x="91311" y="31814"/>
                    </a:cubicBezTo>
                    <a:cubicBezTo>
                      <a:pt x="94257" y="38957"/>
                      <a:pt x="95777" y="47530"/>
                      <a:pt x="95777" y="57626"/>
                    </a:cubicBezTo>
                    <a:close/>
                    <a:moveTo>
                      <a:pt x="20524" y="97250"/>
                    </a:moveTo>
                    <a:cubicBezTo>
                      <a:pt x="21759" y="97346"/>
                      <a:pt x="23279" y="97441"/>
                      <a:pt x="25274" y="97441"/>
                    </a:cubicBezTo>
                    <a:cubicBezTo>
                      <a:pt x="27270" y="97536"/>
                      <a:pt x="29930" y="97536"/>
                      <a:pt x="33256" y="97536"/>
                    </a:cubicBezTo>
                    <a:cubicBezTo>
                      <a:pt x="47033" y="97536"/>
                      <a:pt x="57390" y="94012"/>
                      <a:pt x="64137" y="86963"/>
                    </a:cubicBezTo>
                    <a:cubicBezTo>
                      <a:pt x="70883" y="79915"/>
                      <a:pt x="74303" y="70104"/>
                      <a:pt x="74303" y="57436"/>
                    </a:cubicBezTo>
                    <a:cubicBezTo>
                      <a:pt x="74303" y="44577"/>
                      <a:pt x="70978" y="34766"/>
                      <a:pt x="64326" y="27813"/>
                    </a:cubicBezTo>
                    <a:cubicBezTo>
                      <a:pt x="57675" y="20955"/>
                      <a:pt x="47413" y="17526"/>
                      <a:pt x="33541" y="17526"/>
                    </a:cubicBezTo>
                    <a:cubicBezTo>
                      <a:pt x="27460" y="17526"/>
                      <a:pt x="23089" y="17717"/>
                      <a:pt x="20524" y="18002"/>
                    </a:cubicBezTo>
                    <a:lnTo>
                      <a:pt x="20524" y="97250"/>
                    </a:lnTo>
                    <a:close/>
                  </a:path>
                </a:pathLst>
              </a:custGeom>
              <a:solidFill>
                <a:srgbClr val="7F8385"/>
              </a:solidFill>
              <a:ln w="9502" cap="flat">
                <a:noFill/>
                <a:prstDash val="solid"/>
                <a:miter/>
              </a:ln>
            </p:spPr>
            <p:txBody>
              <a:bodyPr rtlCol="0" anchor="ctr"/>
              <a:lstStyle/>
              <a:p>
                <a:endParaRPr lang="x-none"/>
              </a:p>
            </p:txBody>
          </p:sp>
          <p:sp>
            <p:nvSpPr>
              <p:cNvPr id="33" name="Freeform 32">
                <a:extLst>
                  <a:ext uri="{FF2B5EF4-FFF2-40B4-BE49-F238E27FC236}">
                    <a16:creationId xmlns:a16="http://schemas.microsoft.com/office/drawing/2014/main" id="{2A47106F-4870-F045-AC89-9DD0ED48B7A1}"/>
                  </a:ext>
                </a:extLst>
              </p:cNvPr>
              <p:cNvSpPr/>
              <p:nvPr/>
            </p:nvSpPr>
            <p:spPr>
              <a:xfrm>
                <a:off x="6347700" y="2708243"/>
                <a:ext cx="92071" cy="118109"/>
              </a:xfrm>
              <a:custGeom>
                <a:avLst/>
                <a:gdLst>
                  <a:gd name="connsiteX0" fmla="*/ 57295 w 92071"/>
                  <a:gd name="connsiteY0" fmla="*/ 18098 h 118109"/>
                  <a:gd name="connsiteX1" fmla="*/ 30690 w 92071"/>
                  <a:gd name="connsiteY1" fmla="*/ 28956 h 118109"/>
                  <a:gd name="connsiteX2" fmla="*/ 21474 w 92071"/>
                  <a:gd name="connsiteY2" fmla="*/ 59055 h 118109"/>
                  <a:gd name="connsiteX3" fmla="*/ 23659 w 92071"/>
                  <a:gd name="connsiteY3" fmla="*/ 75819 h 118109"/>
                  <a:gd name="connsiteX4" fmla="*/ 30215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1 w 92071"/>
                  <a:gd name="connsiteY10" fmla="*/ 58102 h 118109"/>
                  <a:gd name="connsiteX11" fmla="*/ 92071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0" y="28956"/>
                    </a:cubicBezTo>
                    <a:cubicBezTo>
                      <a:pt x="24514" y="36195"/>
                      <a:pt x="21474" y="46196"/>
                      <a:pt x="21474" y="59055"/>
                    </a:cubicBezTo>
                    <a:cubicBezTo>
                      <a:pt x="21474" y="65151"/>
                      <a:pt x="22234" y="70771"/>
                      <a:pt x="23659" y="75819"/>
                    </a:cubicBezTo>
                    <a:cubicBezTo>
                      <a:pt x="25085" y="80867"/>
                      <a:pt x="27270" y="85249"/>
                      <a:pt x="30215" y="88773"/>
                    </a:cubicBezTo>
                    <a:cubicBezTo>
                      <a:pt x="33066" y="92392"/>
                      <a:pt x="36677" y="95155"/>
                      <a:pt x="40952" y="97155"/>
                    </a:cubicBezTo>
                    <a:cubicBezTo>
                      <a:pt x="45228" y="99155"/>
                      <a:pt x="50264" y="100203"/>
                      <a:pt x="56060" y="100203"/>
                    </a:cubicBezTo>
                    <a:cubicBezTo>
                      <a:pt x="59671" y="100203"/>
                      <a:pt x="62711" y="100108"/>
                      <a:pt x="65372" y="99822"/>
                    </a:cubicBezTo>
                    <a:cubicBezTo>
                      <a:pt x="67937" y="99536"/>
                      <a:pt x="70028" y="99155"/>
                      <a:pt x="71548" y="98774"/>
                    </a:cubicBezTo>
                    <a:lnTo>
                      <a:pt x="71548" y="58102"/>
                    </a:lnTo>
                    <a:lnTo>
                      <a:pt x="92071" y="58102"/>
                    </a:lnTo>
                    <a:lnTo>
                      <a:pt x="92071"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8" y="107823"/>
                      <a:pt x="14918" y="102775"/>
                    </a:cubicBezTo>
                    <a:cubicBezTo>
                      <a:pt x="10167" y="97822"/>
                      <a:pt x="6556" y="91630"/>
                      <a:pt x="3896" y="84296"/>
                    </a:cubicBezTo>
                    <a:cubicBezTo>
                      <a:pt x="1235"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sp>
            <p:nvSpPr>
              <p:cNvPr id="34" name="Freeform 33">
                <a:extLst>
                  <a:ext uri="{FF2B5EF4-FFF2-40B4-BE49-F238E27FC236}">
                    <a16:creationId xmlns:a16="http://schemas.microsoft.com/office/drawing/2014/main" id="{DD36523B-A31E-6A45-B25B-16FD2A46FBB3}"/>
                  </a:ext>
                </a:extLst>
              </p:cNvPr>
              <p:cNvSpPr/>
              <p:nvPr/>
            </p:nvSpPr>
            <p:spPr>
              <a:xfrm>
                <a:off x="6463526"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35" name="Freeform 34">
                <a:extLst>
                  <a:ext uri="{FF2B5EF4-FFF2-40B4-BE49-F238E27FC236}">
                    <a16:creationId xmlns:a16="http://schemas.microsoft.com/office/drawing/2014/main" id="{DA86A8AC-8CB9-904F-92E1-38AC0772A806}"/>
                  </a:ext>
                </a:extLst>
              </p:cNvPr>
              <p:cNvSpPr/>
              <p:nvPr/>
            </p:nvSpPr>
            <p:spPr>
              <a:xfrm>
                <a:off x="6592654" y="2708243"/>
                <a:ext cx="89981" cy="118300"/>
              </a:xfrm>
              <a:custGeom>
                <a:avLst/>
                <a:gdLst>
                  <a:gd name="connsiteX0" fmla="*/ 54445 w 89981"/>
                  <a:gd name="connsiteY0" fmla="*/ 118300 h 118300"/>
                  <a:gd name="connsiteX1" fmla="*/ 31641 w 89981"/>
                  <a:gd name="connsiteY1" fmla="*/ 114395 h 118300"/>
                  <a:gd name="connsiteX2" fmla="*/ 14538 w 89981"/>
                  <a:gd name="connsiteY2" fmla="*/ 102870 h 118300"/>
                  <a:gd name="connsiteX3" fmla="*/ 3801 w 89981"/>
                  <a:gd name="connsiteY3" fmla="*/ 84296 h 118300"/>
                  <a:gd name="connsiteX4" fmla="*/ 0 w 89981"/>
                  <a:gd name="connsiteY4" fmla="*/ 59150 h 118300"/>
                  <a:gd name="connsiteX5" fmla="*/ 4276 w 89981"/>
                  <a:gd name="connsiteY5" fmla="*/ 34004 h 118300"/>
                  <a:gd name="connsiteX6" fmla="*/ 16058 w 89981"/>
                  <a:gd name="connsiteY6" fmla="*/ 15430 h 118300"/>
                  <a:gd name="connsiteX7" fmla="*/ 33636 w 89981"/>
                  <a:gd name="connsiteY7" fmla="*/ 3905 h 118300"/>
                  <a:gd name="connsiteX8" fmla="*/ 55300 w 89981"/>
                  <a:gd name="connsiteY8" fmla="*/ 0 h 118300"/>
                  <a:gd name="connsiteX9" fmla="*/ 68032 w 89981"/>
                  <a:gd name="connsiteY9" fmla="*/ 1048 h 118300"/>
                  <a:gd name="connsiteX10" fmla="*/ 78009 w 89981"/>
                  <a:gd name="connsiteY10" fmla="*/ 3429 h 118300"/>
                  <a:gd name="connsiteX11" fmla="*/ 85040 w 89981"/>
                  <a:gd name="connsiteY11" fmla="*/ 6191 h 118300"/>
                  <a:gd name="connsiteX12" fmla="*/ 88936 w 89981"/>
                  <a:gd name="connsiteY12" fmla="*/ 8287 h 118300"/>
                  <a:gd name="connsiteX13" fmla="*/ 82855 w 89981"/>
                  <a:gd name="connsiteY13" fmla="*/ 25146 h 118300"/>
                  <a:gd name="connsiteX14" fmla="*/ 71738 w 89981"/>
                  <a:gd name="connsiteY14" fmla="*/ 20479 h 118300"/>
                  <a:gd name="connsiteX15" fmla="*/ 55965 w 89981"/>
                  <a:gd name="connsiteY15" fmla="*/ 18288 h 118300"/>
                  <a:gd name="connsiteX16" fmla="*/ 42283 w 89981"/>
                  <a:gd name="connsiteY16" fmla="*/ 20765 h 118300"/>
                  <a:gd name="connsiteX17" fmla="*/ 31261 w 89981"/>
                  <a:gd name="connsiteY17" fmla="*/ 28384 h 118300"/>
                  <a:gd name="connsiteX18" fmla="*/ 24039 w 89981"/>
                  <a:gd name="connsiteY18" fmla="*/ 41148 h 118300"/>
                  <a:gd name="connsiteX19" fmla="*/ 21474 w 89981"/>
                  <a:gd name="connsiteY19" fmla="*/ 58960 h 118300"/>
                  <a:gd name="connsiteX20" fmla="*/ 23469 w 89981"/>
                  <a:gd name="connsiteY20" fmla="*/ 75438 h 118300"/>
                  <a:gd name="connsiteX21" fmla="*/ 29740 w 89981"/>
                  <a:gd name="connsiteY21" fmla="*/ 88392 h 118300"/>
                  <a:gd name="connsiteX22" fmla="*/ 40477 w 89981"/>
                  <a:gd name="connsiteY22" fmla="*/ 96869 h 118300"/>
                  <a:gd name="connsiteX23" fmla="*/ 56155 w 89981"/>
                  <a:gd name="connsiteY23" fmla="*/ 99917 h 118300"/>
                  <a:gd name="connsiteX24" fmla="*/ 73923 w 89981"/>
                  <a:gd name="connsiteY24" fmla="*/ 97726 h 118300"/>
                  <a:gd name="connsiteX25" fmla="*/ 84470 w 89981"/>
                  <a:gd name="connsiteY25" fmla="*/ 93535 h 118300"/>
                  <a:gd name="connsiteX26" fmla="*/ 89981 w 89981"/>
                  <a:gd name="connsiteY26" fmla="*/ 110395 h 118300"/>
                  <a:gd name="connsiteX27" fmla="*/ 84660 w 89981"/>
                  <a:gd name="connsiteY27" fmla="*/ 112967 h 118300"/>
                  <a:gd name="connsiteX28" fmla="*/ 76774 w 89981"/>
                  <a:gd name="connsiteY28" fmla="*/ 115443 h 118300"/>
                  <a:gd name="connsiteX29" fmla="*/ 66512 w 89981"/>
                  <a:gd name="connsiteY29" fmla="*/ 117443 h 118300"/>
                  <a:gd name="connsiteX30" fmla="*/ 54445 w 89981"/>
                  <a:gd name="connsiteY30" fmla="*/ 118300 h 1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981" h="118300">
                    <a:moveTo>
                      <a:pt x="54445" y="118300"/>
                    </a:moveTo>
                    <a:cubicBezTo>
                      <a:pt x="45988" y="118300"/>
                      <a:pt x="38387" y="116967"/>
                      <a:pt x="31641" y="114395"/>
                    </a:cubicBezTo>
                    <a:cubicBezTo>
                      <a:pt x="24895" y="111824"/>
                      <a:pt x="19194" y="107918"/>
                      <a:pt x="14538" y="102870"/>
                    </a:cubicBezTo>
                    <a:cubicBezTo>
                      <a:pt x="9882" y="97822"/>
                      <a:pt x="6271" y="91630"/>
                      <a:pt x="3801" y="84296"/>
                    </a:cubicBezTo>
                    <a:cubicBezTo>
                      <a:pt x="1330" y="76962"/>
                      <a:pt x="0" y="68580"/>
                      <a:pt x="0" y="59150"/>
                    </a:cubicBezTo>
                    <a:cubicBezTo>
                      <a:pt x="0" y="49625"/>
                      <a:pt x="1425" y="41243"/>
                      <a:pt x="4276" y="34004"/>
                    </a:cubicBezTo>
                    <a:cubicBezTo>
                      <a:pt x="7126" y="26765"/>
                      <a:pt x="11117" y="20574"/>
                      <a:pt x="16058" y="15430"/>
                    </a:cubicBezTo>
                    <a:cubicBezTo>
                      <a:pt x="20999" y="10382"/>
                      <a:pt x="26890" y="6572"/>
                      <a:pt x="33636" y="3905"/>
                    </a:cubicBezTo>
                    <a:cubicBezTo>
                      <a:pt x="40382" y="1333"/>
                      <a:pt x="47604" y="0"/>
                      <a:pt x="55300" y="0"/>
                    </a:cubicBezTo>
                    <a:cubicBezTo>
                      <a:pt x="59956" y="0"/>
                      <a:pt x="64232" y="381"/>
                      <a:pt x="68032" y="1048"/>
                    </a:cubicBezTo>
                    <a:cubicBezTo>
                      <a:pt x="71833" y="1715"/>
                      <a:pt x="75159" y="2572"/>
                      <a:pt x="78009" y="3429"/>
                    </a:cubicBezTo>
                    <a:cubicBezTo>
                      <a:pt x="80860" y="4286"/>
                      <a:pt x="83140" y="5239"/>
                      <a:pt x="85040" y="6191"/>
                    </a:cubicBezTo>
                    <a:cubicBezTo>
                      <a:pt x="86846" y="7144"/>
                      <a:pt x="88176" y="7906"/>
                      <a:pt x="88936" y="8287"/>
                    </a:cubicBezTo>
                    <a:lnTo>
                      <a:pt x="82855" y="25146"/>
                    </a:lnTo>
                    <a:cubicBezTo>
                      <a:pt x="80290" y="23527"/>
                      <a:pt x="76489" y="22003"/>
                      <a:pt x="71738" y="20479"/>
                    </a:cubicBezTo>
                    <a:cubicBezTo>
                      <a:pt x="66892" y="18955"/>
                      <a:pt x="61666" y="18288"/>
                      <a:pt x="55965" y="18288"/>
                    </a:cubicBezTo>
                    <a:cubicBezTo>
                      <a:pt x="51119" y="18288"/>
                      <a:pt x="46559" y="19145"/>
                      <a:pt x="42283" y="20765"/>
                    </a:cubicBezTo>
                    <a:cubicBezTo>
                      <a:pt x="38007" y="22479"/>
                      <a:pt x="34396" y="24955"/>
                      <a:pt x="31261" y="28384"/>
                    </a:cubicBezTo>
                    <a:cubicBezTo>
                      <a:pt x="28125" y="31813"/>
                      <a:pt x="25750" y="36004"/>
                      <a:pt x="24039" y="41148"/>
                    </a:cubicBezTo>
                    <a:cubicBezTo>
                      <a:pt x="22329" y="46292"/>
                      <a:pt x="21474" y="52197"/>
                      <a:pt x="21474" y="58960"/>
                    </a:cubicBezTo>
                    <a:cubicBezTo>
                      <a:pt x="21474" y="64960"/>
                      <a:pt x="22139" y="70485"/>
                      <a:pt x="23469" y="75438"/>
                    </a:cubicBezTo>
                    <a:cubicBezTo>
                      <a:pt x="24800" y="80486"/>
                      <a:pt x="26890" y="84772"/>
                      <a:pt x="29740" y="88392"/>
                    </a:cubicBezTo>
                    <a:cubicBezTo>
                      <a:pt x="32591" y="92012"/>
                      <a:pt x="36107" y="94869"/>
                      <a:pt x="40477" y="96869"/>
                    </a:cubicBezTo>
                    <a:cubicBezTo>
                      <a:pt x="44848" y="98870"/>
                      <a:pt x="50074" y="99917"/>
                      <a:pt x="56155" y="99917"/>
                    </a:cubicBezTo>
                    <a:cubicBezTo>
                      <a:pt x="63472" y="99917"/>
                      <a:pt x="69363" y="99155"/>
                      <a:pt x="73923" y="97726"/>
                    </a:cubicBezTo>
                    <a:cubicBezTo>
                      <a:pt x="78484" y="96298"/>
                      <a:pt x="82000" y="94869"/>
                      <a:pt x="84470" y="93535"/>
                    </a:cubicBezTo>
                    <a:lnTo>
                      <a:pt x="89981" y="110395"/>
                    </a:lnTo>
                    <a:cubicBezTo>
                      <a:pt x="88651" y="111252"/>
                      <a:pt x="86941" y="112109"/>
                      <a:pt x="84660" y="112967"/>
                    </a:cubicBezTo>
                    <a:cubicBezTo>
                      <a:pt x="82475" y="113824"/>
                      <a:pt x="79815" y="114681"/>
                      <a:pt x="76774" y="115443"/>
                    </a:cubicBezTo>
                    <a:cubicBezTo>
                      <a:pt x="73733" y="116300"/>
                      <a:pt x="70313" y="116967"/>
                      <a:pt x="66512" y="117443"/>
                    </a:cubicBezTo>
                    <a:cubicBezTo>
                      <a:pt x="62902" y="118015"/>
                      <a:pt x="58816" y="118300"/>
                      <a:pt x="54445" y="118300"/>
                    </a:cubicBezTo>
                    <a:close/>
                  </a:path>
                </a:pathLst>
              </a:custGeom>
              <a:solidFill>
                <a:srgbClr val="7F8385"/>
              </a:solidFill>
              <a:ln w="9502" cap="flat">
                <a:noFill/>
                <a:prstDash val="solid"/>
                <a:miter/>
              </a:ln>
            </p:spPr>
            <p:txBody>
              <a:bodyPr rtlCol="0" anchor="ctr"/>
              <a:lstStyle/>
              <a:p>
                <a:endParaRPr lang="x-none"/>
              </a:p>
            </p:txBody>
          </p:sp>
          <p:sp>
            <p:nvSpPr>
              <p:cNvPr id="36" name="Freeform 35">
                <a:extLst>
                  <a:ext uri="{FF2B5EF4-FFF2-40B4-BE49-F238E27FC236}">
                    <a16:creationId xmlns:a16="http://schemas.microsoft.com/office/drawing/2014/main" id="{F168E4F3-2054-3A43-89CF-51C4C5ECABC9}"/>
                  </a:ext>
                </a:extLst>
              </p:cNvPr>
              <p:cNvSpPr/>
              <p:nvPr/>
            </p:nvSpPr>
            <p:spPr>
              <a:xfrm>
                <a:off x="6693372" y="2708147"/>
                <a:ext cx="109554" cy="118395"/>
              </a:xfrm>
              <a:custGeom>
                <a:avLst/>
                <a:gdLst>
                  <a:gd name="connsiteX0" fmla="*/ 109555 w 109554"/>
                  <a:gd name="connsiteY0" fmla="*/ 59246 h 118395"/>
                  <a:gd name="connsiteX1" fmla="*/ 105279 w 109554"/>
                  <a:gd name="connsiteY1" fmla="*/ 84868 h 118395"/>
                  <a:gd name="connsiteX2" fmla="*/ 93497 w 109554"/>
                  <a:gd name="connsiteY2" fmla="*/ 103441 h 118395"/>
                  <a:gd name="connsiteX3" fmla="*/ 76109 w 109554"/>
                  <a:gd name="connsiteY3" fmla="*/ 114586 h 118395"/>
                  <a:gd name="connsiteX4" fmla="*/ 54920 w 109554"/>
                  <a:gd name="connsiteY4" fmla="*/ 118396 h 118395"/>
                  <a:gd name="connsiteX5" fmla="*/ 33636 w 109554"/>
                  <a:gd name="connsiteY5" fmla="*/ 114586 h 118395"/>
                  <a:gd name="connsiteX6" fmla="*/ 16153 w 109554"/>
                  <a:gd name="connsiteY6" fmla="*/ 103441 h 118395"/>
                  <a:gd name="connsiteX7" fmla="*/ 4371 w 109554"/>
                  <a:gd name="connsiteY7" fmla="*/ 84868 h 118395"/>
                  <a:gd name="connsiteX8" fmla="*/ 0 w 109554"/>
                  <a:gd name="connsiteY8" fmla="*/ 59246 h 118395"/>
                  <a:gd name="connsiteX9" fmla="*/ 4371 w 109554"/>
                  <a:gd name="connsiteY9" fmla="*/ 33623 h 118395"/>
                  <a:gd name="connsiteX10" fmla="*/ 16343 w 109554"/>
                  <a:gd name="connsiteY10" fmla="*/ 15050 h 118395"/>
                  <a:gd name="connsiteX11" fmla="*/ 33826 w 109554"/>
                  <a:gd name="connsiteY11" fmla="*/ 3810 h 118395"/>
                  <a:gd name="connsiteX12" fmla="*/ 54825 w 109554"/>
                  <a:gd name="connsiteY12" fmla="*/ 0 h 118395"/>
                  <a:gd name="connsiteX13" fmla="*/ 75824 w 109554"/>
                  <a:gd name="connsiteY13" fmla="*/ 3810 h 118395"/>
                  <a:gd name="connsiteX14" fmla="*/ 93212 w 109554"/>
                  <a:gd name="connsiteY14" fmla="*/ 15050 h 118395"/>
                  <a:gd name="connsiteX15" fmla="*/ 104994 w 109554"/>
                  <a:gd name="connsiteY15" fmla="*/ 33623 h 118395"/>
                  <a:gd name="connsiteX16" fmla="*/ 109555 w 109554"/>
                  <a:gd name="connsiteY16" fmla="*/ 59246 h 118395"/>
                  <a:gd name="connsiteX17" fmla="*/ 21379 w 109554"/>
                  <a:gd name="connsiteY17" fmla="*/ 59246 h 118395"/>
                  <a:gd name="connsiteX18" fmla="*/ 23659 w 109554"/>
                  <a:gd name="connsiteY18" fmla="*/ 76200 h 118395"/>
                  <a:gd name="connsiteX19" fmla="*/ 30215 w 109554"/>
                  <a:gd name="connsiteY19" fmla="*/ 89059 h 118395"/>
                  <a:gd name="connsiteX20" fmla="*/ 40762 w 109554"/>
                  <a:gd name="connsiteY20" fmla="*/ 97345 h 118395"/>
                  <a:gd name="connsiteX21" fmla="*/ 54730 w 109554"/>
                  <a:gd name="connsiteY21" fmla="*/ 100298 h 118395"/>
                  <a:gd name="connsiteX22" fmla="*/ 68602 w 109554"/>
                  <a:gd name="connsiteY22" fmla="*/ 97345 h 118395"/>
                  <a:gd name="connsiteX23" fmla="*/ 79149 w 109554"/>
                  <a:gd name="connsiteY23" fmla="*/ 89059 h 118395"/>
                  <a:gd name="connsiteX24" fmla="*/ 85706 w 109554"/>
                  <a:gd name="connsiteY24" fmla="*/ 76200 h 118395"/>
                  <a:gd name="connsiteX25" fmla="*/ 87986 w 109554"/>
                  <a:gd name="connsiteY25" fmla="*/ 59246 h 118395"/>
                  <a:gd name="connsiteX26" fmla="*/ 85706 w 109554"/>
                  <a:gd name="connsiteY26" fmla="*/ 42291 h 118395"/>
                  <a:gd name="connsiteX27" fmla="*/ 79149 w 109554"/>
                  <a:gd name="connsiteY27" fmla="*/ 29337 h 118395"/>
                  <a:gd name="connsiteX28" fmla="*/ 68602 w 109554"/>
                  <a:gd name="connsiteY28" fmla="*/ 21050 h 118395"/>
                  <a:gd name="connsiteX29" fmla="*/ 54730 w 109554"/>
                  <a:gd name="connsiteY29" fmla="*/ 18098 h 118395"/>
                  <a:gd name="connsiteX30" fmla="*/ 40762 w 109554"/>
                  <a:gd name="connsiteY30" fmla="*/ 21050 h 118395"/>
                  <a:gd name="connsiteX31" fmla="*/ 30215 w 109554"/>
                  <a:gd name="connsiteY31" fmla="*/ 29432 h 118395"/>
                  <a:gd name="connsiteX32" fmla="*/ 23659 w 109554"/>
                  <a:gd name="connsiteY32" fmla="*/ 42291 h 118395"/>
                  <a:gd name="connsiteX33" fmla="*/ 21379 w 109554"/>
                  <a:gd name="connsiteY33" fmla="*/ 59246 h 11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9554" h="118395">
                    <a:moveTo>
                      <a:pt x="109555" y="59246"/>
                    </a:moveTo>
                    <a:cubicBezTo>
                      <a:pt x="109555" y="68961"/>
                      <a:pt x="108130" y="77534"/>
                      <a:pt x="105279" y="84868"/>
                    </a:cubicBezTo>
                    <a:cubicBezTo>
                      <a:pt x="102428" y="92297"/>
                      <a:pt x="98533" y="98489"/>
                      <a:pt x="93497" y="103441"/>
                    </a:cubicBezTo>
                    <a:cubicBezTo>
                      <a:pt x="88556" y="108394"/>
                      <a:pt x="82760" y="112109"/>
                      <a:pt x="76109" y="114586"/>
                    </a:cubicBezTo>
                    <a:cubicBezTo>
                      <a:pt x="69457" y="117062"/>
                      <a:pt x="62426" y="118396"/>
                      <a:pt x="54920" y="118396"/>
                    </a:cubicBezTo>
                    <a:cubicBezTo>
                      <a:pt x="47413" y="118396"/>
                      <a:pt x="40382" y="117157"/>
                      <a:pt x="33636" y="114586"/>
                    </a:cubicBezTo>
                    <a:cubicBezTo>
                      <a:pt x="26985" y="112109"/>
                      <a:pt x="21189" y="108299"/>
                      <a:pt x="16153" y="103441"/>
                    </a:cubicBezTo>
                    <a:cubicBezTo>
                      <a:pt x="11212" y="98489"/>
                      <a:pt x="7317" y="92297"/>
                      <a:pt x="4371" y="84868"/>
                    </a:cubicBezTo>
                    <a:cubicBezTo>
                      <a:pt x="1425" y="77438"/>
                      <a:pt x="0" y="68866"/>
                      <a:pt x="0" y="59246"/>
                    </a:cubicBezTo>
                    <a:cubicBezTo>
                      <a:pt x="0" y="49625"/>
                      <a:pt x="1520" y="41053"/>
                      <a:pt x="4371" y="33623"/>
                    </a:cubicBezTo>
                    <a:cubicBezTo>
                      <a:pt x="7317" y="26289"/>
                      <a:pt x="11307" y="20098"/>
                      <a:pt x="16343" y="15050"/>
                    </a:cubicBezTo>
                    <a:cubicBezTo>
                      <a:pt x="21379" y="10001"/>
                      <a:pt x="27270" y="6287"/>
                      <a:pt x="33826" y="3810"/>
                    </a:cubicBezTo>
                    <a:cubicBezTo>
                      <a:pt x="40477" y="1333"/>
                      <a:pt x="47509" y="0"/>
                      <a:pt x="54825" y="0"/>
                    </a:cubicBezTo>
                    <a:cubicBezTo>
                      <a:pt x="62141" y="0"/>
                      <a:pt x="69172" y="1238"/>
                      <a:pt x="75824" y="3810"/>
                    </a:cubicBezTo>
                    <a:cubicBezTo>
                      <a:pt x="82475" y="6287"/>
                      <a:pt x="88271" y="10096"/>
                      <a:pt x="93212" y="15050"/>
                    </a:cubicBezTo>
                    <a:cubicBezTo>
                      <a:pt x="98153" y="20098"/>
                      <a:pt x="102048" y="26194"/>
                      <a:pt x="104994" y="33623"/>
                    </a:cubicBezTo>
                    <a:cubicBezTo>
                      <a:pt x="108034" y="40958"/>
                      <a:pt x="109555" y="49530"/>
                      <a:pt x="109555" y="59246"/>
                    </a:cubicBezTo>
                    <a:close/>
                    <a:moveTo>
                      <a:pt x="21379" y="59246"/>
                    </a:moveTo>
                    <a:cubicBezTo>
                      <a:pt x="21379" y="65437"/>
                      <a:pt x="22139" y="71056"/>
                      <a:pt x="23659" y="76200"/>
                    </a:cubicBezTo>
                    <a:cubicBezTo>
                      <a:pt x="25179" y="81248"/>
                      <a:pt x="27365" y="85535"/>
                      <a:pt x="30215" y="89059"/>
                    </a:cubicBezTo>
                    <a:cubicBezTo>
                      <a:pt x="33066" y="92583"/>
                      <a:pt x="36582" y="95345"/>
                      <a:pt x="40762" y="97345"/>
                    </a:cubicBezTo>
                    <a:cubicBezTo>
                      <a:pt x="44848" y="99346"/>
                      <a:pt x="49599" y="100298"/>
                      <a:pt x="54730" y="100298"/>
                    </a:cubicBezTo>
                    <a:cubicBezTo>
                      <a:pt x="59861" y="100298"/>
                      <a:pt x="64422" y="99346"/>
                      <a:pt x="68602" y="97345"/>
                    </a:cubicBezTo>
                    <a:cubicBezTo>
                      <a:pt x="72688" y="95345"/>
                      <a:pt x="76204" y="92678"/>
                      <a:pt x="79149" y="89059"/>
                    </a:cubicBezTo>
                    <a:cubicBezTo>
                      <a:pt x="82000" y="85535"/>
                      <a:pt x="84185" y="81248"/>
                      <a:pt x="85706" y="76200"/>
                    </a:cubicBezTo>
                    <a:cubicBezTo>
                      <a:pt x="87226" y="71152"/>
                      <a:pt x="87986" y="65532"/>
                      <a:pt x="87986" y="59246"/>
                    </a:cubicBezTo>
                    <a:cubicBezTo>
                      <a:pt x="87986" y="52959"/>
                      <a:pt x="87226" y="47435"/>
                      <a:pt x="85706" y="42291"/>
                    </a:cubicBezTo>
                    <a:cubicBezTo>
                      <a:pt x="84185" y="37243"/>
                      <a:pt x="82000" y="32956"/>
                      <a:pt x="79149" y="29337"/>
                    </a:cubicBezTo>
                    <a:cubicBezTo>
                      <a:pt x="76299" y="25813"/>
                      <a:pt x="72783" y="23050"/>
                      <a:pt x="68602" y="21050"/>
                    </a:cubicBezTo>
                    <a:cubicBezTo>
                      <a:pt x="64517" y="19050"/>
                      <a:pt x="59861" y="18098"/>
                      <a:pt x="54730" y="18098"/>
                    </a:cubicBezTo>
                    <a:cubicBezTo>
                      <a:pt x="49504" y="18098"/>
                      <a:pt x="44848" y="19050"/>
                      <a:pt x="40762" y="21050"/>
                    </a:cubicBezTo>
                    <a:cubicBezTo>
                      <a:pt x="36677" y="23050"/>
                      <a:pt x="33161" y="25813"/>
                      <a:pt x="30215" y="29432"/>
                    </a:cubicBezTo>
                    <a:cubicBezTo>
                      <a:pt x="27270" y="33052"/>
                      <a:pt x="25179" y="37338"/>
                      <a:pt x="23659" y="42291"/>
                    </a:cubicBezTo>
                    <a:cubicBezTo>
                      <a:pt x="22139" y="47339"/>
                      <a:pt x="21379" y="52959"/>
                      <a:pt x="21379" y="59246"/>
                    </a:cubicBezTo>
                    <a:close/>
                  </a:path>
                </a:pathLst>
              </a:custGeom>
              <a:solidFill>
                <a:srgbClr val="7F8385"/>
              </a:solidFill>
              <a:ln w="9502" cap="flat">
                <a:noFill/>
                <a:prstDash val="solid"/>
                <a:miter/>
              </a:ln>
            </p:spPr>
            <p:txBody>
              <a:bodyPr rtlCol="0" anchor="ctr"/>
              <a:lstStyle/>
              <a:p>
                <a:endParaRPr lang="x-none"/>
              </a:p>
            </p:txBody>
          </p:sp>
          <p:sp>
            <p:nvSpPr>
              <p:cNvPr id="37" name="Freeform 36">
                <a:extLst>
                  <a:ext uri="{FF2B5EF4-FFF2-40B4-BE49-F238E27FC236}">
                    <a16:creationId xmlns:a16="http://schemas.microsoft.com/office/drawing/2014/main" id="{62E7E874-0771-2E44-A566-0047FB2DA010}"/>
                  </a:ext>
                </a:extLst>
              </p:cNvPr>
              <p:cNvSpPr/>
              <p:nvPr/>
            </p:nvSpPr>
            <p:spPr>
              <a:xfrm>
                <a:off x="6822310" y="2710814"/>
                <a:ext cx="123427" cy="113252"/>
              </a:xfrm>
              <a:custGeom>
                <a:avLst/>
                <a:gdLst>
                  <a:gd name="connsiteX0" fmla="*/ 27745 w 123427"/>
                  <a:gd name="connsiteY0" fmla="*/ 0 h 113252"/>
                  <a:gd name="connsiteX1" fmla="*/ 35727 w 123427"/>
                  <a:gd name="connsiteY1" fmla="*/ 15145 h 113252"/>
                  <a:gd name="connsiteX2" fmla="*/ 44658 w 123427"/>
                  <a:gd name="connsiteY2" fmla="*/ 34004 h 113252"/>
                  <a:gd name="connsiteX3" fmla="*/ 53685 w 123427"/>
                  <a:gd name="connsiteY3" fmla="*/ 54102 h 113252"/>
                  <a:gd name="connsiteX4" fmla="*/ 61951 w 123427"/>
                  <a:gd name="connsiteY4" fmla="*/ 72961 h 113252"/>
                  <a:gd name="connsiteX5" fmla="*/ 70123 w 123427"/>
                  <a:gd name="connsiteY5" fmla="*/ 54102 h 113252"/>
                  <a:gd name="connsiteX6" fmla="*/ 79054 w 123427"/>
                  <a:gd name="connsiteY6" fmla="*/ 34004 h 113252"/>
                  <a:gd name="connsiteX7" fmla="*/ 87986 w 123427"/>
                  <a:gd name="connsiteY7" fmla="*/ 15145 h 113252"/>
                  <a:gd name="connsiteX8" fmla="*/ 95967 w 123427"/>
                  <a:gd name="connsiteY8" fmla="*/ 0 h 113252"/>
                  <a:gd name="connsiteX9" fmla="*/ 114591 w 123427"/>
                  <a:gd name="connsiteY9" fmla="*/ 0 h 113252"/>
                  <a:gd name="connsiteX10" fmla="*/ 117441 w 123427"/>
                  <a:gd name="connsiteY10" fmla="*/ 26384 h 113252"/>
                  <a:gd name="connsiteX11" fmla="*/ 119816 w 123427"/>
                  <a:gd name="connsiteY11" fmla="*/ 54959 h 113252"/>
                  <a:gd name="connsiteX12" fmla="*/ 121812 w 123427"/>
                  <a:gd name="connsiteY12" fmla="*/ 84392 h 113252"/>
                  <a:gd name="connsiteX13" fmla="*/ 123427 w 123427"/>
                  <a:gd name="connsiteY13" fmla="*/ 113252 h 113252"/>
                  <a:gd name="connsiteX14" fmla="*/ 103188 w 123427"/>
                  <a:gd name="connsiteY14" fmla="*/ 113252 h 113252"/>
                  <a:gd name="connsiteX15" fmla="*/ 101573 w 123427"/>
                  <a:gd name="connsiteY15" fmla="*/ 72581 h 113252"/>
                  <a:gd name="connsiteX16" fmla="*/ 98818 w 123427"/>
                  <a:gd name="connsiteY16" fmla="*/ 32004 h 113252"/>
                  <a:gd name="connsiteX17" fmla="*/ 94542 w 123427"/>
                  <a:gd name="connsiteY17" fmla="*/ 40958 h 113252"/>
                  <a:gd name="connsiteX18" fmla="*/ 89316 w 123427"/>
                  <a:gd name="connsiteY18" fmla="*/ 52292 h 113252"/>
                  <a:gd name="connsiteX19" fmla="*/ 83710 w 123427"/>
                  <a:gd name="connsiteY19" fmla="*/ 64960 h 113252"/>
                  <a:gd name="connsiteX20" fmla="*/ 78199 w 123427"/>
                  <a:gd name="connsiteY20" fmla="*/ 77629 h 113252"/>
                  <a:gd name="connsiteX21" fmla="*/ 73258 w 123427"/>
                  <a:gd name="connsiteY21" fmla="*/ 89059 h 113252"/>
                  <a:gd name="connsiteX22" fmla="*/ 69362 w 123427"/>
                  <a:gd name="connsiteY22" fmla="*/ 98107 h 113252"/>
                  <a:gd name="connsiteX23" fmla="*/ 54065 w 123427"/>
                  <a:gd name="connsiteY23" fmla="*/ 98107 h 113252"/>
                  <a:gd name="connsiteX24" fmla="*/ 50169 w 123427"/>
                  <a:gd name="connsiteY24" fmla="*/ 88964 h 113252"/>
                  <a:gd name="connsiteX25" fmla="*/ 45228 w 123427"/>
                  <a:gd name="connsiteY25" fmla="*/ 77438 h 113252"/>
                  <a:gd name="connsiteX26" fmla="*/ 39717 w 123427"/>
                  <a:gd name="connsiteY26" fmla="*/ 64770 h 113252"/>
                  <a:gd name="connsiteX27" fmla="*/ 34111 w 123427"/>
                  <a:gd name="connsiteY27" fmla="*/ 52197 h 113252"/>
                  <a:gd name="connsiteX28" fmla="*/ 28885 w 123427"/>
                  <a:gd name="connsiteY28" fmla="*/ 40862 h 113252"/>
                  <a:gd name="connsiteX29" fmla="*/ 24609 w 123427"/>
                  <a:gd name="connsiteY29" fmla="*/ 31909 h 113252"/>
                  <a:gd name="connsiteX30" fmla="*/ 21854 w 123427"/>
                  <a:gd name="connsiteY30" fmla="*/ 72485 h 113252"/>
                  <a:gd name="connsiteX31" fmla="*/ 20239 w 123427"/>
                  <a:gd name="connsiteY31" fmla="*/ 113157 h 113252"/>
                  <a:gd name="connsiteX32" fmla="*/ 0 w 123427"/>
                  <a:gd name="connsiteY32" fmla="*/ 113157 h 113252"/>
                  <a:gd name="connsiteX33" fmla="*/ 1615 w 123427"/>
                  <a:gd name="connsiteY33" fmla="*/ 84106 h 113252"/>
                  <a:gd name="connsiteX34" fmla="*/ 3611 w 123427"/>
                  <a:gd name="connsiteY34" fmla="*/ 54293 h 113252"/>
                  <a:gd name="connsiteX35" fmla="*/ 5986 w 123427"/>
                  <a:gd name="connsiteY35" fmla="*/ 25622 h 113252"/>
                  <a:gd name="connsiteX36" fmla="*/ 8837 w 123427"/>
                  <a:gd name="connsiteY36" fmla="*/ 0 h 113252"/>
                  <a:gd name="connsiteX37" fmla="*/ 27745 w 123427"/>
                  <a:gd name="connsiteY37" fmla="*/ 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3427" h="113252">
                    <a:moveTo>
                      <a:pt x="27745" y="0"/>
                    </a:moveTo>
                    <a:cubicBezTo>
                      <a:pt x="30120" y="4191"/>
                      <a:pt x="32781" y="9239"/>
                      <a:pt x="35727" y="15145"/>
                    </a:cubicBezTo>
                    <a:cubicBezTo>
                      <a:pt x="38672" y="21146"/>
                      <a:pt x="41618" y="27432"/>
                      <a:pt x="44658" y="34004"/>
                    </a:cubicBezTo>
                    <a:cubicBezTo>
                      <a:pt x="47698" y="40577"/>
                      <a:pt x="50739" y="47339"/>
                      <a:pt x="53685" y="54102"/>
                    </a:cubicBezTo>
                    <a:cubicBezTo>
                      <a:pt x="56725" y="60865"/>
                      <a:pt x="59386" y="67151"/>
                      <a:pt x="61951" y="72961"/>
                    </a:cubicBezTo>
                    <a:cubicBezTo>
                      <a:pt x="64422" y="67151"/>
                      <a:pt x="67177" y="60865"/>
                      <a:pt x="70123" y="54102"/>
                    </a:cubicBezTo>
                    <a:cubicBezTo>
                      <a:pt x="73068" y="47339"/>
                      <a:pt x="76014" y="40577"/>
                      <a:pt x="79054" y="34004"/>
                    </a:cubicBezTo>
                    <a:cubicBezTo>
                      <a:pt x="82095" y="27432"/>
                      <a:pt x="85135" y="21146"/>
                      <a:pt x="87986" y="15145"/>
                    </a:cubicBezTo>
                    <a:cubicBezTo>
                      <a:pt x="90931" y="9144"/>
                      <a:pt x="93592" y="4096"/>
                      <a:pt x="95967" y="0"/>
                    </a:cubicBezTo>
                    <a:lnTo>
                      <a:pt x="114591" y="0"/>
                    </a:lnTo>
                    <a:cubicBezTo>
                      <a:pt x="115541" y="8287"/>
                      <a:pt x="116491" y="17050"/>
                      <a:pt x="117441" y="26384"/>
                    </a:cubicBezTo>
                    <a:cubicBezTo>
                      <a:pt x="118296" y="35719"/>
                      <a:pt x="119152" y="45244"/>
                      <a:pt x="119816" y="54959"/>
                    </a:cubicBezTo>
                    <a:cubicBezTo>
                      <a:pt x="120577" y="64675"/>
                      <a:pt x="121242" y="74486"/>
                      <a:pt x="121812" y="84392"/>
                    </a:cubicBezTo>
                    <a:cubicBezTo>
                      <a:pt x="122382" y="94298"/>
                      <a:pt x="122952" y="103823"/>
                      <a:pt x="123427" y="113252"/>
                    </a:cubicBezTo>
                    <a:lnTo>
                      <a:pt x="103188" y="113252"/>
                    </a:lnTo>
                    <a:cubicBezTo>
                      <a:pt x="102713" y="100108"/>
                      <a:pt x="102239" y="86487"/>
                      <a:pt x="101573" y="72581"/>
                    </a:cubicBezTo>
                    <a:cubicBezTo>
                      <a:pt x="101003" y="58674"/>
                      <a:pt x="100053" y="45148"/>
                      <a:pt x="98818" y="32004"/>
                    </a:cubicBezTo>
                    <a:cubicBezTo>
                      <a:pt x="97582" y="34481"/>
                      <a:pt x="96252" y="37529"/>
                      <a:pt x="94542" y="40958"/>
                    </a:cubicBezTo>
                    <a:cubicBezTo>
                      <a:pt x="92927" y="44482"/>
                      <a:pt x="91216" y="48197"/>
                      <a:pt x="89316" y="52292"/>
                    </a:cubicBezTo>
                    <a:cubicBezTo>
                      <a:pt x="87511" y="56388"/>
                      <a:pt x="85611" y="60579"/>
                      <a:pt x="83710" y="64960"/>
                    </a:cubicBezTo>
                    <a:cubicBezTo>
                      <a:pt x="81810" y="69342"/>
                      <a:pt x="80004" y="73533"/>
                      <a:pt x="78199" y="77629"/>
                    </a:cubicBezTo>
                    <a:cubicBezTo>
                      <a:pt x="76394" y="81724"/>
                      <a:pt x="74778" y="85535"/>
                      <a:pt x="73258" y="89059"/>
                    </a:cubicBezTo>
                    <a:cubicBezTo>
                      <a:pt x="71738" y="92583"/>
                      <a:pt x="70408" y="95631"/>
                      <a:pt x="69362" y="98107"/>
                    </a:cubicBezTo>
                    <a:lnTo>
                      <a:pt x="54065" y="98107"/>
                    </a:lnTo>
                    <a:cubicBezTo>
                      <a:pt x="53019" y="95631"/>
                      <a:pt x="51689" y="92583"/>
                      <a:pt x="50169" y="88964"/>
                    </a:cubicBezTo>
                    <a:cubicBezTo>
                      <a:pt x="48649" y="85344"/>
                      <a:pt x="47034" y="81534"/>
                      <a:pt x="45228" y="77438"/>
                    </a:cubicBezTo>
                    <a:cubicBezTo>
                      <a:pt x="43423" y="73343"/>
                      <a:pt x="41618" y="69152"/>
                      <a:pt x="39717" y="64770"/>
                    </a:cubicBezTo>
                    <a:cubicBezTo>
                      <a:pt x="37817" y="60389"/>
                      <a:pt x="35916" y="56198"/>
                      <a:pt x="34111" y="52197"/>
                    </a:cubicBezTo>
                    <a:cubicBezTo>
                      <a:pt x="32211" y="48197"/>
                      <a:pt x="30500" y="44387"/>
                      <a:pt x="28885" y="40862"/>
                    </a:cubicBezTo>
                    <a:cubicBezTo>
                      <a:pt x="27270" y="37338"/>
                      <a:pt x="25845" y="34385"/>
                      <a:pt x="24609" y="31909"/>
                    </a:cubicBezTo>
                    <a:cubicBezTo>
                      <a:pt x="23374" y="44958"/>
                      <a:pt x="22519" y="58483"/>
                      <a:pt x="21854" y="72485"/>
                    </a:cubicBezTo>
                    <a:cubicBezTo>
                      <a:pt x="21284" y="86392"/>
                      <a:pt x="20714" y="100013"/>
                      <a:pt x="20239" y="113157"/>
                    </a:cubicBezTo>
                    <a:lnTo>
                      <a:pt x="0" y="113157"/>
                    </a:lnTo>
                    <a:cubicBezTo>
                      <a:pt x="475" y="103823"/>
                      <a:pt x="950" y="94107"/>
                      <a:pt x="1615" y="84106"/>
                    </a:cubicBezTo>
                    <a:cubicBezTo>
                      <a:pt x="2185" y="74105"/>
                      <a:pt x="2850" y="64198"/>
                      <a:pt x="3611" y="54293"/>
                    </a:cubicBezTo>
                    <a:cubicBezTo>
                      <a:pt x="4276" y="44387"/>
                      <a:pt x="5131" y="34862"/>
                      <a:pt x="5986" y="25622"/>
                    </a:cubicBezTo>
                    <a:cubicBezTo>
                      <a:pt x="6841" y="16383"/>
                      <a:pt x="7791" y="7810"/>
                      <a:pt x="8837" y="0"/>
                    </a:cubicBezTo>
                    <a:lnTo>
                      <a:pt x="27745" y="0"/>
                    </a:lnTo>
                    <a:close/>
                  </a:path>
                </a:pathLst>
              </a:custGeom>
              <a:solidFill>
                <a:srgbClr val="7F8385"/>
              </a:solidFill>
              <a:ln w="9502" cap="flat">
                <a:noFill/>
                <a:prstDash val="solid"/>
                <a:miter/>
              </a:ln>
            </p:spPr>
            <p:txBody>
              <a:bodyPr rtlCol="0" anchor="ctr"/>
              <a:lstStyle/>
              <a:p>
                <a:endParaRPr lang="x-none"/>
              </a:p>
            </p:txBody>
          </p:sp>
          <p:sp>
            <p:nvSpPr>
              <p:cNvPr id="38" name="Freeform 37">
                <a:extLst>
                  <a:ext uri="{FF2B5EF4-FFF2-40B4-BE49-F238E27FC236}">
                    <a16:creationId xmlns:a16="http://schemas.microsoft.com/office/drawing/2014/main" id="{EB1C04AF-EBDB-754E-9F57-C00EAEEE0628}"/>
                  </a:ext>
                </a:extLst>
              </p:cNvPr>
              <p:cNvSpPr/>
              <p:nvPr/>
            </p:nvSpPr>
            <p:spPr>
              <a:xfrm>
                <a:off x="6969397" y="2709672"/>
                <a:ext cx="82759" cy="114299"/>
              </a:xfrm>
              <a:custGeom>
                <a:avLst/>
                <a:gdLst>
                  <a:gd name="connsiteX0" fmla="*/ 31926 w 82759"/>
                  <a:gd name="connsiteY0" fmla="*/ 0 h 114299"/>
                  <a:gd name="connsiteX1" fmla="*/ 69647 w 82759"/>
                  <a:gd name="connsiteY1" fmla="*/ 8953 h 114299"/>
                  <a:gd name="connsiteX2" fmla="*/ 82760 w 82759"/>
                  <a:gd name="connsiteY2" fmla="*/ 37052 h 114299"/>
                  <a:gd name="connsiteX3" fmla="*/ 79244 w 82759"/>
                  <a:gd name="connsiteY3" fmla="*/ 54102 h 114299"/>
                  <a:gd name="connsiteX4" fmla="*/ 69077 w 82759"/>
                  <a:gd name="connsiteY4" fmla="*/ 65722 h 114299"/>
                  <a:gd name="connsiteX5" fmla="*/ 52829 w 82759"/>
                  <a:gd name="connsiteY5" fmla="*/ 72295 h 114299"/>
                  <a:gd name="connsiteX6" fmla="*/ 30785 w 82759"/>
                  <a:gd name="connsiteY6" fmla="*/ 74390 h 114299"/>
                  <a:gd name="connsiteX7" fmla="*/ 20523 w 82759"/>
                  <a:gd name="connsiteY7" fmla="*/ 74390 h 114299"/>
                  <a:gd name="connsiteX8" fmla="*/ 20523 w 82759"/>
                  <a:gd name="connsiteY8" fmla="*/ 114300 h 114299"/>
                  <a:gd name="connsiteX9" fmla="*/ 0 w 82759"/>
                  <a:gd name="connsiteY9" fmla="*/ 114300 h 114299"/>
                  <a:gd name="connsiteX10" fmla="*/ 0 w 82759"/>
                  <a:gd name="connsiteY10" fmla="*/ 2667 h 114299"/>
                  <a:gd name="connsiteX11" fmla="*/ 15868 w 82759"/>
                  <a:gd name="connsiteY11" fmla="*/ 476 h 114299"/>
                  <a:gd name="connsiteX12" fmla="*/ 31926 w 82759"/>
                  <a:gd name="connsiteY12" fmla="*/ 0 h 114299"/>
                  <a:gd name="connsiteX13" fmla="*/ 33446 w 82759"/>
                  <a:gd name="connsiteY13" fmla="*/ 17812 h 114299"/>
                  <a:gd name="connsiteX14" fmla="*/ 20619 w 82759"/>
                  <a:gd name="connsiteY14" fmla="*/ 18288 h 114299"/>
                  <a:gd name="connsiteX15" fmla="*/ 20619 w 82759"/>
                  <a:gd name="connsiteY15" fmla="*/ 56864 h 114299"/>
                  <a:gd name="connsiteX16" fmla="*/ 30596 w 82759"/>
                  <a:gd name="connsiteY16" fmla="*/ 56864 h 114299"/>
                  <a:gd name="connsiteX17" fmla="*/ 53400 w 82759"/>
                  <a:gd name="connsiteY17" fmla="*/ 52673 h 114299"/>
                  <a:gd name="connsiteX18" fmla="*/ 61381 w 82759"/>
                  <a:gd name="connsiteY18" fmla="*/ 36862 h 114299"/>
                  <a:gd name="connsiteX19" fmla="*/ 59291 w 82759"/>
                  <a:gd name="connsiteY19" fmla="*/ 27527 h 114299"/>
                  <a:gd name="connsiteX20" fmla="*/ 53400 w 82759"/>
                  <a:gd name="connsiteY20" fmla="*/ 21622 h 114299"/>
                  <a:gd name="connsiteX21" fmla="*/ 44563 w 82759"/>
                  <a:gd name="connsiteY21" fmla="*/ 18574 h 114299"/>
                  <a:gd name="connsiteX22" fmla="*/ 33446 w 82759"/>
                  <a:gd name="connsiteY22" fmla="*/ 17812 h 114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2759" h="114299">
                    <a:moveTo>
                      <a:pt x="31926" y="0"/>
                    </a:moveTo>
                    <a:cubicBezTo>
                      <a:pt x="48364" y="0"/>
                      <a:pt x="60906" y="2953"/>
                      <a:pt x="69647" y="8953"/>
                    </a:cubicBezTo>
                    <a:cubicBezTo>
                      <a:pt x="78389" y="14954"/>
                      <a:pt x="82760" y="24289"/>
                      <a:pt x="82760" y="37052"/>
                    </a:cubicBezTo>
                    <a:cubicBezTo>
                      <a:pt x="82760" y="43720"/>
                      <a:pt x="81620" y="49435"/>
                      <a:pt x="79244" y="54102"/>
                    </a:cubicBezTo>
                    <a:cubicBezTo>
                      <a:pt x="76964" y="58865"/>
                      <a:pt x="73543" y="62674"/>
                      <a:pt x="69077" y="65722"/>
                    </a:cubicBezTo>
                    <a:cubicBezTo>
                      <a:pt x="64612" y="68675"/>
                      <a:pt x="59195" y="70961"/>
                      <a:pt x="52829" y="72295"/>
                    </a:cubicBezTo>
                    <a:cubicBezTo>
                      <a:pt x="46463" y="73723"/>
                      <a:pt x="39052" y="74390"/>
                      <a:pt x="30785" y="74390"/>
                    </a:cubicBezTo>
                    <a:lnTo>
                      <a:pt x="20523" y="74390"/>
                    </a:lnTo>
                    <a:lnTo>
                      <a:pt x="20523" y="114300"/>
                    </a:lnTo>
                    <a:lnTo>
                      <a:pt x="0" y="114300"/>
                    </a:lnTo>
                    <a:lnTo>
                      <a:pt x="0" y="2667"/>
                    </a:lnTo>
                    <a:cubicBezTo>
                      <a:pt x="4751" y="1619"/>
                      <a:pt x="10072" y="857"/>
                      <a:pt x="15868" y="476"/>
                    </a:cubicBezTo>
                    <a:cubicBezTo>
                      <a:pt x="21759" y="190"/>
                      <a:pt x="27080" y="0"/>
                      <a:pt x="31926" y="0"/>
                    </a:cubicBezTo>
                    <a:close/>
                    <a:moveTo>
                      <a:pt x="33446" y="17812"/>
                    </a:moveTo>
                    <a:cubicBezTo>
                      <a:pt x="28220" y="17812"/>
                      <a:pt x="23944" y="18002"/>
                      <a:pt x="20619" y="18288"/>
                    </a:cubicBezTo>
                    <a:lnTo>
                      <a:pt x="20619" y="56864"/>
                    </a:lnTo>
                    <a:lnTo>
                      <a:pt x="30596" y="56864"/>
                    </a:lnTo>
                    <a:cubicBezTo>
                      <a:pt x="40477" y="56864"/>
                      <a:pt x="48079" y="55435"/>
                      <a:pt x="53400" y="52673"/>
                    </a:cubicBezTo>
                    <a:cubicBezTo>
                      <a:pt x="58721" y="49911"/>
                      <a:pt x="61381" y="44672"/>
                      <a:pt x="61381" y="36862"/>
                    </a:cubicBezTo>
                    <a:cubicBezTo>
                      <a:pt x="61381" y="33147"/>
                      <a:pt x="60716" y="30099"/>
                      <a:pt x="59291" y="27527"/>
                    </a:cubicBezTo>
                    <a:cubicBezTo>
                      <a:pt x="57865" y="25051"/>
                      <a:pt x="55870" y="23050"/>
                      <a:pt x="53400" y="21622"/>
                    </a:cubicBezTo>
                    <a:cubicBezTo>
                      <a:pt x="50929" y="20193"/>
                      <a:pt x="47984" y="19240"/>
                      <a:pt x="44563" y="18574"/>
                    </a:cubicBezTo>
                    <a:cubicBezTo>
                      <a:pt x="41047" y="18097"/>
                      <a:pt x="37342" y="17812"/>
                      <a:pt x="33446" y="17812"/>
                    </a:cubicBezTo>
                    <a:close/>
                  </a:path>
                </a:pathLst>
              </a:custGeom>
              <a:solidFill>
                <a:srgbClr val="7F8385"/>
              </a:solidFill>
              <a:ln w="9502" cap="flat">
                <a:noFill/>
                <a:prstDash val="solid"/>
                <a:miter/>
              </a:ln>
            </p:spPr>
            <p:txBody>
              <a:bodyPr rtlCol="0" anchor="ctr"/>
              <a:lstStyle/>
              <a:p>
                <a:endParaRPr lang="x-none"/>
              </a:p>
            </p:txBody>
          </p:sp>
          <p:sp>
            <p:nvSpPr>
              <p:cNvPr id="39" name="Freeform 38">
                <a:extLst>
                  <a:ext uri="{FF2B5EF4-FFF2-40B4-BE49-F238E27FC236}">
                    <a16:creationId xmlns:a16="http://schemas.microsoft.com/office/drawing/2014/main" id="{30C503B0-8508-5646-92EC-63EF1CF80B94}"/>
                  </a:ext>
                </a:extLst>
              </p:cNvPr>
              <p:cNvSpPr/>
              <p:nvPr/>
            </p:nvSpPr>
            <p:spPr>
              <a:xfrm>
                <a:off x="7070115" y="2710814"/>
                <a:ext cx="89126" cy="115728"/>
              </a:xfrm>
              <a:custGeom>
                <a:avLst/>
                <a:gdLst>
                  <a:gd name="connsiteX0" fmla="*/ 44278 w 89126"/>
                  <a:gd name="connsiteY0" fmla="*/ 115729 h 115728"/>
                  <a:gd name="connsiteX1" fmla="*/ 24419 w 89126"/>
                  <a:gd name="connsiteY1" fmla="*/ 112395 h 115728"/>
                  <a:gd name="connsiteX2" fmla="*/ 10642 w 89126"/>
                  <a:gd name="connsiteY2" fmla="*/ 102965 h 115728"/>
                  <a:gd name="connsiteX3" fmla="*/ 2566 w 89126"/>
                  <a:gd name="connsiteY3" fmla="*/ 88773 h 115728"/>
                  <a:gd name="connsiteX4" fmla="*/ 0 w 89126"/>
                  <a:gd name="connsiteY4" fmla="*/ 70771 h 115728"/>
                  <a:gd name="connsiteX5" fmla="*/ 0 w 89126"/>
                  <a:gd name="connsiteY5" fmla="*/ 0 h 115728"/>
                  <a:gd name="connsiteX6" fmla="*/ 20714 w 89126"/>
                  <a:gd name="connsiteY6" fmla="*/ 0 h 115728"/>
                  <a:gd name="connsiteX7" fmla="*/ 20714 w 89126"/>
                  <a:gd name="connsiteY7" fmla="*/ 68771 h 115728"/>
                  <a:gd name="connsiteX8" fmla="*/ 22424 w 89126"/>
                  <a:gd name="connsiteY8" fmla="*/ 81915 h 115728"/>
                  <a:gd name="connsiteX9" fmla="*/ 27270 w 89126"/>
                  <a:gd name="connsiteY9" fmla="*/ 90773 h 115728"/>
                  <a:gd name="connsiteX10" fmla="*/ 34776 w 89126"/>
                  <a:gd name="connsiteY10" fmla="*/ 95822 h 115728"/>
                  <a:gd name="connsiteX11" fmla="*/ 44468 w 89126"/>
                  <a:gd name="connsiteY11" fmla="*/ 97441 h 115728"/>
                  <a:gd name="connsiteX12" fmla="*/ 54255 w 89126"/>
                  <a:gd name="connsiteY12" fmla="*/ 95822 h 115728"/>
                  <a:gd name="connsiteX13" fmla="*/ 61856 w 89126"/>
                  <a:gd name="connsiteY13" fmla="*/ 90773 h 115728"/>
                  <a:gd name="connsiteX14" fmla="*/ 66702 w 89126"/>
                  <a:gd name="connsiteY14" fmla="*/ 81915 h 115728"/>
                  <a:gd name="connsiteX15" fmla="*/ 68412 w 89126"/>
                  <a:gd name="connsiteY15" fmla="*/ 68771 h 115728"/>
                  <a:gd name="connsiteX16" fmla="*/ 68412 w 89126"/>
                  <a:gd name="connsiteY16" fmla="*/ 0 h 115728"/>
                  <a:gd name="connsiteX17" fmla="*/ 89126 w 89126"/>
                  <a:gd name="connsiteY17" fmla="*/ 0 h 115728"/>
                  <a:gd name="connsiteX18" fmla="*/ 89126 w 89126"/>
                  <a:gd name="connsiteY18" fmla="*/ 70771 h 115728"/>
                  <a:gd name="connsiteX19" fmla="*/ 86466 w 89126"/>
                  <a:gd name="connsiteY19" fmla="*/ 88773 h 115728"/>
                  <a:gd name="connsiteX20" fmla="*/ 78294 w 89126"/>
                  <a:gd name="connsiteY20" fmla="*/ 102965 h 115728"/>
                  <a:gd name="connsiteX21" fmla="*/ 64327 w 89126"/>
                  <a:gd name="connsiteY21" fmla="*/ 112395 h 115728"/>
                  <a:gd name="connsiteX22" fmla="*/ 44278 w 89126"/>
                  <a:gd name="connsiteY22" fmla="*/ 115729 h 11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126" h="115728">
                    <a:moveTo>
                      <a:pt x="44278" y="115729"/>
                    </a:moveTo>
                    <a:cubicBezTo>
                      <a:pt x="36582" y="115729"/>
                      <a:pt x="29931" y="114586"/>
                      <a:pt x="24419" y="112395"/>
                    </a:cubicBezTo>
                    <a:cubicBezTo>
                      <a:pt x="18909" y="110204"/>
                      <a:pt x="14253" y="107061"/>
                      <a:pt x="10642" y="102965"/>
                    </a:cubicBezTo>
                    <a:cubicBezTo>
                      <a:pt x="7031" y="98965"/>
                      <a:pt x="4276" y="94202"/>
                      <a:pt x="2566" y="88773"/>
                    </a:cubicBezTo>
                    <a:cubicBezTo>
                      <a:pt x="855" y="83344"/>
                      <a:pt x="0" y="77343"/>
                      <a:pt x="0" y="70771"/>
                    </a:cubicBezTo>
                    <a:lnTo>
                      <a:pt x="0" y="0"/>
                    </a:lnTo>
                    <a:lnTo>
                      <a:pt x="20714" y="0"/>
                    </a:lnTo>
                    <a:lnTo>
                      <a:pt x="20714" y="68771"/>
                    </a:lnTo>
                    <a:cubicBezTo>
                      <a:pt x="20714" y="73914"/>
                      <a:pt x="21284" y="78296"/>
                      <a:pt x="22424" y="81915"/>
                    </a:cubicBezTo>
                    <a:cubicBezTo>
                      <a:pt x="23564" y="85535"/>
                      <a:pt x="25180" y="88487"/>
                      <a:pt x="27270" y="90773"/>
                    </a:cubicBezTo>
                    <a:cubicBezTo>
                      <a:pt x="29360" y="93059"/>
                      <a:pt x="31831" y="94774"/>
                      <a:pt x="34776" y="95822"/>
                    </a:cubicBezTo>
                    <a:cubicBezTo>
                      <a:pt x="37627" y="96869"/>
                      <a:pt x="40858" y="97441"/>
                      <a:pt x="44468" y="97441"/>
                    </a:cubicBezTo>
                    <a:cubicBezTo>
                      <a:pt x="48079" y="97441"/>
                      <a:pt x="51309" y="96869"/>
                      <a:pt x="54255" y="95822"/>
                    </a:cubicBezTo>
                    <a:cubicBezTo>
                      <a:pt x="57200" y="94774"/>
                      <a:pt x="59671" y="93059"/>
                      <a:pt x="61856" y="90773"/>
                    </a:cubicBezTo>
                    <a:cubicBezTo>
                      <a:pt x="63947" y="88487"/>
                      <a:pt x="65562" y="85535"/>
                      <a:pt x="66702" y="81915"/>
                    </a:cubicBezTo>
                    <a:cubicBezTo>
                      <a:pt x="67842" y="78296"/>
                      <a:pt x="68412" y="73914"/>
                      <a:pt x="68412" y="68771"/>
                    </a:cubicBezTo>
                    <a:lnTo>
                      <a:pt x="68412" y="0"/>
                    </a:lnTo>
                    <a:lnTo>
                      <a:pt x="89126" y="0"/>
                    </a:lnTo>
                    <a:lnTo>
                      <a:pt x="89126" y="70771"/>
                    </a:lnTo>
                    <a:cubicBezTo>
                      <a:pt x="89126" y="77343"/>
                      <a:pt x="88271" y="83344"/>
                      <a:pt x="86466" y="88773"/>
                    </a:cubicBezTo>
                    <a:cubicBezTo>
                      <a:pt x="84660" y="94202"/>
                      <a:pt x="82000" y="98965"/>
                      <a:pt x="78294" y="102965"/>
                    </a:cubicBezTo>
                    <a:cubicBezTo>
                      <a:pt x="74684" y="106966"/>
                      <a:pt x="70028" y="110109"/>
                      <a:pt x="64327" y="112395"/>
                    </a:cubicBezTo>
                    <a:cubicBezTo>
                      <a:pt x="58721" y="114586"/>
                      <a:pt x="52069" y="115729"/>
                      <a:pt x="44278" y="115729"/>
                    </a:cubicBezTo>
                    <a:close/>
                  </a:path>
                </a:pathLst>
              </a:custGeom>
              <a:solidFill>
                <a:srgbClr val="7F8385"/>
              </a:solidFill>
              <a:ln w="9502" cap="flat">
                <a:noFill/>
                <a:prstDash val="solid"/>
                <a:miter/>
              </a:ln>
            </p:spPr>
            <p:txBody>
              <a:bodyPr rtlCol="0" anchor="ctr"/>
              <a:lstStyle/>
              <a:p>
                <a:endParaRPr lang="x-none"/>
              </a:p>
            </p:txBody>
          </p:sp>
          <p:sp>
            <p:nvSpPr>
              <p:cNvPr id="40" name="Freeform 39">
                <a:extLst>
                  <a:ext uri="{FF2B5EF4-FFF2-40B4-BE49-F238E27FC236}">
                    <a16:creationId xmlns:a16="http://schemas.microsoft.com/office/drawing/2014/main" id="{8922E908-47B3-0B45-AA50-0CCD1F83DB50}"/>
                  </a:ext>
                </a:extLst>
              </p:cNvPr>
              <p:cNvSpPr/>
              <p:nvPr/>
            </p:nvSpPr>
            <p:spPr>
              <a:xfrm>
                <a:off x="7174064" y="2710814"/>
                <a:ext cx="90076" cy="113252"/>
              </a:xfrm>
              <a:custGeom>
                <a:avLst/>
                <a:gdLst>
                  <a:gd name="connsiteX0" fmla="*/ 90076 w 90076"/>
                  <a:gd name="connsiteY0" fmla="*/ 0 h 113252"/>
                  <a:gd name="connsiteX1" fmla="*/ 90076 w 90076"/>
                  <a:gd name="connsiteY1" fmla="*/ 17812 h 113252"/>
                  <a:gd name="connsiteX2" fmla="*/ 55395 w 90076"/>
                  <a:gd name="connsiteY2" fmla="*/ 17812 h 113252"/>
                  <a:gd name="connsiteX3" fmla="*/ 55395 w 90076"/>
                  <a:gd name="connsiteY3" fmla="*/ 113252 h 113252"/>
                  <a:gd name="connsiteX4" fmla="*/ 34681 w 90076"/>
                  <a:gd name="connsiteY4" fmla="*/ 113252 h 113252"/>
                  <a:gd name="connsiteX5" fmla="*/ 34681 w 90076"/>
                  <a:gd name="connsiteY5" fmla="*/ 17812 h 113252"/>
                  <a:gd name="connsiteX6" fmla="*/ 0 w 90076"/>
                  <a:gd name="connsiteY6" fmla="*/ 17812 h 113252"/>
                  <a:gd name="connsiteX7" fmla="*/ 0 w 90076"/>
                  <a:gd name="connsiteY7" fmla="*/ 0 h 113252"/>
                  <a:gd name="connsiteX8" fmla="*/ 90076 w 90076"/>
                  <a:gd name="connsiteY8" fmla="*/ 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076" h="113252">
                    <a:moveTo>
                      <a:pt x="90076" y="0"/>
                    </a:moveTo>
                    <a:lnTo>
                      <a:pt x="90076" y="17812"/>
                    </a:lnTo>
                    <a:lnTo>
                      <a:pt x="55395" y="17812"/>
                    </a:lnTo>
                    <a:lnTo>
                      <a:pt x="55395" y="113252"/>
                    </a:lnTo>
                    <a:lnTo>
                      <a:pt x="34681" y="113252"/>
                    </a:lnTo>
                    <a:lnTo>
                      <a:pt x="34681" y="17812"/>
                    </a:lnTo>
                    <a:lnTo>
                      <a:pt x="0" y="17812"/>
                    </a:lnTo>
                    <a:lnTo>
                      <a:pt x="0" y="0"/>
                    </a:lnTo>
                    <a:lnTo>
                      <a:pt x="90076" y="0"/>
                    </a:lnTo>
                    <a:close/>
                  </a:path>
                </a:pathLst>
              </a:custGeom>
              <a:solidFill>
                <a:srgbClr val="7F8385"/>
              </a:solidFill>
              <a:ln w="9502" cap="flat">
                <a:noFill/>
                <a:prstDash val="solid"/>
                <a:miter/>
              </a:ln>
            </p:spPr>
            <p:txBody>
              <a:bodyPr rtlCol="0" anchor="ctr"/>
              <a:lstStyle/>
              <a:p>
                <a:endParaRPr lang="x-none"/>
              </a:p>
            </p:txBody>
          </p:sp>
          <p:sp>
            <p:nvSpPr>
              <p:cNvPr id="41" name="Freeform 40">
                <a:extLst>
                  <a:ext uri="{FF2B5EF4-FFF2-40B4-BE49-F238E27FC236}">
                    <a16:creationId xmlns:a16="http://schemas.microsoft.com/office/drawing/2014/main" id="{6A0F8753-9934-EF46-9995-9EBE66D3FCEA}"/>
                  </a:ext>
                </a:extLst>
              </p:cNvPr>
              <p:cNvSpPr/>
              <p:nvPr/>
            </p:nvSpPr>
            <p:spPr>
              <a:xfrm>
                <a:off x="7279818" y="2710814"/>
                <a:ext cx="20523" cy="113252"/>
              </a:xfrm>
              <a:custGeom>
                <a:avLst/>
                <a:gdLst>
                  <a:gd name="connsiteX0" fmla="*/ 0 w 20523"/>
                  <a:gd name="connsiteY0" fmla="*/ 0 h 113252"/>
                  <a:gd name="connsiteX1" fmla="*/ 20524 w 20523"/>
                  <a:gd name="connsiteY1" fmla="*/ 0 h 113252"/>
                  <a:gd name="connsiteX2" fmla="*/ 20524 w 20523"/>
                  <a:gd name="connsiteY2" fmla="*/ 113252 h 113252"/>
                  <a:gd name="connsiteX3" fmla="*/ 0 w 20523"/>
                  <a:gd name="connsiteY3" fmla="*/ 113252 h 113252"/>
                  <a:gd name="connsiteX4" fmla="*/ 0 w 20523"/>
                  <a:gd name="connsiteY4" fmla="*/ 0 h 113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23" h="113252">
                    <a:moveTo>
                      <a:pt x="0" y="0"/>
                    </a:moveTo>
                    <a:lnTo>
                      <a:pt x="20524" y="0"/>
                    </a:lnTo>
                    <a:lnTo>
                      <a:pt x="20524" y="113252"/>
                    </a:lnTo>
                    <a:lnTo>
                      <a:pt x="0" y="113252"/>
                    </a:lnTo>
                    <a:lnTo>
                      <a:pt x="0" y="0"/>
                    </a:lnTo>
                    <a:close/>
                  </a:path>
                </a:pathLst>
              </a:custGeom>
              <a:solidFill>
                <a:srgbClr val="7F8385"/>
              </a:solidFill>
              <a:ln w="9502" cap="flat">
                <a:noFill/>
                <a:prstDash val="solid"/>
                <a:miter/>
              </a:ln>
            </p:spPr>
            <p:txBody>
              <a:bodyPr rtlCol="0" anchor="ctr"/>
              <a:lstStyle/>
              <a:p>
                <a:endParaRPr lang="x-none"/>
              </a:p>
            </p:txBody>
          </p:sp>
          <p:sp>
            <p:nvSpPr>
              <p:cNvPr id="42" name="Freeform 41">
                <a:extLst>
                  <a:ext uri="{FF2B5EF4-FFF2-40B4-BE49-F238E27FC236}">
                    <a16:creationId xmlns:a16="http://schemas.microsoft.com/office/drawing/2014/main" id="{559BFBC9-F005-CD43-B050-DAAF64042B5B}"/>
                  </a:ext>
                </a:extLst>
              </p:cNvPr>
              <p:cNvSpPr/>
              <p:nvPr/>
            </p:nvSpPr>
            <p:spPr>
              <a:xfrm>
                <a:off x="7327421" y="2710814"/>
                <a:ext cx="93496" cy="113347"/>
              </a:xfrm>
              <a:custGeom>
                <a:avLst/>
                <a:gdLst>
                  <a:gd name="connsiteX0" fmla="*/ 76109 w 93496"/>
                  <a:gd name="connsiteY0" fmla="*/ 113252 h 113347"/>
                  <a:gd name="connsiteX1" fmla="*/ 63756 w 93496"/>
                  <a:gd name="connsiteY1" fmla="*/ 93250 h 113347"/>
                  <a:gd name="connsiteX2" fmla="*/ 49599 w 93496"/>
                  <a:gd name="connsiteY2" fmla="*/ 71723 h 113347"/>
                  <a:gd name="connsiteX3" fmla="*/ 34681 w 93496"/>
                  <a:gd name="connsiteY3" fmla="*/ 50673 h 113347"/>
                  <a:gd name="connsiteX4" fmla="*/ 20239 w 93496"/>
                  <a:gd name="connsiteY4" fmla="*/ 32290 h 113347"/>
                  <a:gd name="connsiteX5" fmla="*/ 20239 w 93496"/>
                  <a:gd name="connsiteY5" fmla="*/ 113348 h 113347"/>
                  <a:gd name="connsiteX6" fmla="*/ 0 w 93496"/>
                  <a:gd name="connsiteY6" fmla="*/ 113348 h 113347"/>
                  <a:gd name="connsiteX7" fmla="*/ 0 w 93496"/>
                  <a:gd name="connsiteY7" fmla="*/ 0 h 113347"/>
                  <a:gd name="connsiteX8" fmla="*/ 16818 w 93496"/>
                  <a:gd name="connsiteY8" fmla="*/ 0 h 113347"/>
                  <a:gd name="connsiteX9" fmla="*/ 30785 w 93496"/>
                  <a:gd name="connsiteY9" fmla="*/ 16288 h 113347"/>
                  <a:gd name="connsiteX10" fmla="*/ 45893 w 93496"/>
                  <a:gd name="connsiteY10" fmla="*/ 35814 h 113347"/>
                  <a:gd name="connsiteX11" fmla="*/ 60526 w 93496"/>
                  <a:gd name="connsiteY11" fmla="*/ 56198 h 113347"/>
                  <a:gd name="connsiteX12" fmla="*/ 73163 w 93496"/>
                  <a:gd name="connsiteY12" fmla="*/ 75248 h 113347"/>
                  <a:gd name="connsiteX13" fmla="*/ 73163 w 93496"/>
                  <a:gd name="connsiteY13" fmla="*/ 95 h 113347"/>
                  <a:gd name="connsiteX14" fmla="*/ 93497 w 93496"/>
                  <a:gd name="connsiteY14" fmla="*/ 95 h 113347"/>
                  <a:gd name="connsiteX15" fmla="*/ 93497 w 93496"/>
                  <a:gd name="connsiteY15" fmla="*/ 113348 h 113347"/>
                  <a:gd name="connsiteX16" fmla="*/ 76109 w 93496"/>
                  <a:gd name="connsiteY16" fmla="*/ 113348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496" h="113347">
                    <a:moveTo>
                      <a:pt x="76109" y="113252"/>
                    </a:moveTo>
                    <a:cubicBezTo>
                      <a:pt x="72403" y="107061"/>
                      <a:pt x="68317" y="100394"/>
                      <a:pt x="63756" y="93250"/>
                    </a:cubicBezTo>
                    <a:cubicBezTo>
                      <a:pt x="59195" y="86106"/>
                      <a:pt x="54445" y="78962"/>
                      <a:pt x="49599" y="71723"/>
                    </a:cubicBezTo>
                    <a:cubicBezTo>
                      <a:pt x="44753" y="64484"/>
                      <a:pt x="39717" y="57436"/>
                      <a:pt x="34681" y="50673"/>
                    </a:cubicBezTo>
                    <a:cubicBezTo>
                      <a:pt x="29645" y="43910"/>
                      <a:pt x="24799" y="37719"/>
                      <a:pt x="20239" y="32290"/>
                    </a:cubicBezTo>
                    <a:lnTo>
                      <a:pt x="20239" y="113348"/>
                    </a:lnTo>
                    <a:lnTo>
                      <a:pt x="0" y="113348"/>
                    </a:lnTo>
                    <a:lnTo>
                      <a:pt x="0" y="0"/>
                    </a:lnTo>
                    <a:lnTo>
                      <a:pt x="16818" y="0"/>
                    </a:lnTo>
                    <a:cubicBezTo>
                      <a:pt x="21189" y="4572"/>
                      <a:pt x="25845" y="10001"/>
                      <a:pt x="30785" y="16288"/>
                    </a:cubicBezTo>
                    <a:cubicBezTo>
                      <a:pt x="35821" y="22574"/>
                      <a:pt x="40857" y="29051"/>
                      <a:pt x="45893" y="35814"/>
                    </a:cubicBezTo>
                    <a:cubicBezTo>
                      <a:pt x="50929" y="42577"/>
                      <a:pt x="55870" y="49340"/>
                      <a:pt x="60526" y="56198"/>
                    </a:cubicBezTo>
                    <a:cubicBezTo>
                      <a:pt x="65277" y="62960"/>
                      <a:pt x="69457" y="69342"/>
                      <a:pt x="73163" y="75248"/>
                    </a:cubicBezTo>
                    <a:lnTo>
                      <a:pt x="73163" y="95"/>
                    </a:lnTo>
                    <a:lnTo>
                      <a:pt x="93497" y="95"/>
                    </a:lnTo>
                    <a:lnTo>
                      <a:pt x="93497" y="113348"/>
                    </a:lnTo>
                    <a:lnTo>
                      <a:pt x="76109" y="113348"/>
                    </a:lnTo>
                    <a:close/>
                  </a:path>
                </a:pathLst>
              </a:custGeom>
              <a:solidFill>
                <a:srgbClr val="7F8385"/>
              </a:solidFill>
              <a:ln w="9502" cap="flat">
                <a:noFill/>
                <a:prstDash val="solid"/>
                <a:miter/>
              </a:ln>
            </p:spPr>
            <p:txBody>
              <a:bodyPr rtlCol="0" anchor="ctr"/>
              <a:lstStyle/>
              <a:p>
                <a:endParaRPr lang="x-none"/>
              </a:p>
            </p:txBody>
          </p:sp>
          <p:sp>
            <p:nvSpPr>
              <p:cNvPr id="43" name="Freeform 42">
                <a:extLst>
                  <a:ext uri="{FF2B5EF4-FFF2-40B4-BE49-F238E27FC236}">
                    <a16:creationId xmlns:a16="http://schemas.microsoft.com/office/drawing/2014/main" id="{8483B2DC-C0DE-ED47-939D-C0A9781C4A4B}"/>
                  </a:ext>
                </a:extLst>
              </p:cNvPr>
              <p:cNvSpPr/>
              <p:nvPr/>
            </p:nvSpPr>
            <p:spPr>
              <a:xfrm>
                <a:off x="7443437" y="2708243"/>
                <a:ext cx="92071" cy="118109"/>
              </a:xfrm>
              <a:custGeom>
                <a:avLst/>
                <a:gdLst>
                  <a:gd name="connsiteX0" fmla="*/ 57295 w 92071"/>
                  <a:gd name="connsiteY0" fmla="*/ 18098 h 118109"/>
                  <a:gd name="connsiteX1" fmla="*/ 30691 w 92071"/>
                  <a:gd name="connsiteY1" fmla="*/ 28956 h 118109"/>
                  <a:gd name="connsiteX2" fmla="*/ 21474 w 92071"/>
                  <a:gd name="connsiteY2" fmla="*/ 59055 h 118109"/>
                  <a:gd name="connsiteX3" fmla="*/ 23659 w 92071"/>
                  <a:gd name="connsiteY3" fmla="*/ 75819 h 118109"/>
                  <a:gd name="connsiteX4" fmla="*/ 30215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2 w 92071"/>
                  <a:gd name="connsiteY10" fmla="*/ 58102 h 118109"/>
                  <a:gd name="connsiteX11" fmla="*/ 92072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1" y="28956"/>
                    </a:cubicBezTo>
                    <a:cubicBezTo>
                      <a:pt x="24515" y="36195"/>
                      <a:pt x="21474" y="46196"/>
                      <a:pt x="21474" y="59055"/>
                    </a:cubicBezTo>
                    <a:cubicBezTo>
                      <a:pt x="21474" y="65151"/>
                      <a:pt x="22234" y="70771"/>
                      <a:pt x="23659" y="75819"/>
                    </a:cubicBezTo>
                    <a:cubicBezTo>
                      <a:pt x="25085" y="80867"/>
                      <a:pt x="27270" y="85249"/>
                      <a:pt x="30215" y="88773"/>
                    </a:cubicBezTo>
                    <a:cubicBezTo>
                      <a:pt x="33066" y="92392"/>
                      <a:pt x="36677" y="95155"/>
                      <a:pt x="40952" y="97155"/>
                    </a:cubicBezTo>
                    <a:cubicBezTo>
                      <a:pt x="45228" y="99155"/>
                      <a:pt x="50264" y="100203"/>
                      <a:pt x="56060" y="100203"/>
                    </a:cubicBezTo>
                    <a:cubicBezTo>
                      <a:pt x="59671" y="100203"/>
                      <a:pt x="62711" y="100108"/>
                      <a:pt x="65372" y="99822"/>
                    </a:cubicBezTo>
                    <a:cubicBezTo>
                      <a:pt x="68032" y="99536"/>
                      <a:pt x="70028" y="99155"/>
                      <a:pt x="71548" y="98774"/>
                    </a:cubicBezTo>
                    <a:lnTo>
                      <a:pt x="71548" y="58102"/>
                    </a:lnTo>
                    <a:lnTo>
                      <a:pt x="92072" y="58102"/>
                    </a:lnTo>
                    <a:lnTo>
                      <a:pt x="92072"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9" y="107823"/>
                      <a:pt x="14918" y="102775"/>
                    </a:cubicBezTo>
                    <a:cubicBezTo>
                      <a:pt x="10167" y="97822"/>
                      <a:pt x="6556" y="91630"/>
                      <a:pt x="3896" y="84296"/>
                    </a:cubicBezTo>
                    <a:cubicBezTo>
                      <a:pt x="1330"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grpSp>
            <p:nvGrpSpPr>
              <p:cNvPr id="44" name="Graphic 2">
                <a:extLst>
                  <a:ext uri="{FF2B5EF4-FFF2-40B4-BE49-F238E27FC236}">
                    <a16:creationId xmlns:a16="http://schemas.microsoft.com/office/drawing/2014/main" id="{BD79CF0C-FF89-CD4D-AE4E-4D7679B227A6}"/>
                  </a:ext>
                </a:extLst>
              </p:cNvPr>
              <p:cNvGrpSpPr/>
              <p:nvPr/>
            </p:nvGrpSpPr>
            <p:grpSpPr>
              <a:xfrm>
                <a:off x="5406365" y="2226659"/>
                <a:ext cx="2129143" cy="281273"/>
                <a:chOff x="5406365" y="2226659"/>
                <a:chExt cx="2129143" cy="281273"/>
              </a:xfrm>
            </p:grpSpPr>
            <p:sp>
              <p:nvSpPr>
                <p:cNvPr id="46" name="Freeform 45">
                  <a:extLst>
                    <a:ext uri="{FF2B5EF4-FFF2-40B4-BE49-F238E27FC236}">
                      <a16:creationId xmlns:a16="http://schemas.microsoft.com/office/drawing/2014/main" id="{B799700D-3809-6545-8945-D4C68D05CA37}"/>
                    </a:ext>
                  </a:extLst>
                </p:cNvPr>
                <p:cNvSpPr/>
                <p:nvPr/>
              </p:nvSpPr>
              <p:spPr>
                <a:xfrm>
                  <a:off x="5406365" y="2226659"/>
                  <a:ext cx="435558" cy="281273"/>
                </a:xfrm>
                <a:custGeom>
                  <a:avLst/>
                  <a:gdLst>
                    <a:gd name="connsiteX0" fmla="*/ 264623 w 435558"/>
                    <a:gd name="connsiteY0" fmla="*/ 0 h 281273"/>
                    <a:gd name="connsiteX1" fmla="*/ 259207 w 435558"/>
                    <a:gd name="connsiteY1" fmla="*/ 0 h 281273"/>
                    <a:gd name="connsiteX2" fmla="*/ 170936 w 435558"/>
                    <a:gd name="connsiteY2" fmla="*/ 0 h 281273"/>
                    <a:gd name="connsiteX3" fmla="*/ 0 w 435558"/>
                    <a:gd name="connsiteY3" fmla="*/ 281273 h 281273"/>
                    <a:gd name="connsiteX4" fmla="*/ 102143 w 435558"/>
                    <a:gd name="connsiteY4" fmla="*/ 281273 h 281273"/>
                    <a:gd name="connsiteX5" fmla="*/ 217874 w 435558"/>
                    <a:gd name="connsiteY5" fmla="*/ 77534 h 281273"/>
                    <a:gd name="connsiteX6" fmla="*/ 334175 w 435558"/>
                    <a:gd name="connsiteY6" fmla="*/ 281273 h 281273"/>
                    <a:gd name="connsiteX7" fmla="*/ 435558 w 435558"/>
                    <a:gd name="connsiteY7" fmla="*/ 281273 h 281273"/>
                    <a:gd name="connsiteX8" fmla="*/ 264623 w 435558"/>
                    <a:gd name="connsiteY8" fmla="*/ 0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558" h="281273">
                      <a:moveTo>
                        <a:pt x="264623" y="0"/>
                      </a:moveTo>
                      <a:lnTo>
                        <a:pt x="259207" y="0"/>
                      </a:lnTo>
                      <a:lnTo>
                        <a:pt x="170936" y="0"/>
                      </a:lnTo>
                      <a:lnTo>
                        <a:pt x="0" y="281273"/>
                      </a:lnTo>
                      <a:lnTo>
                        <a:pt x="102143" y="281273"/>
                      </a:lnTo>
                      <a:cubicBezTo>
                        <a:pt x="102143" y="281273"/>
                        <a:pt x="203242" y="103156"/>
                        <a:pt x="217874" y="77534"/>
                      </a:cubicBezTo>
                      <a:cubicBezTo>
                        <a:pt x="232507" y="103156"/>
                        <a:pt x="334175" y="281273"/>
                        <a:pt x="334175" y="281273"/>
                      </a:cubicBezTo>
                      <a:lnTo>
                        <a:pt x="435558" y="281273"/>
                      </a:lnTo>
                      <a:lnTo>
                        <a:pt x="264623" y="0"/>
                      </a:lnTo>
                      <a:close/>
                    </a:path>
                  </a:pathLst>
                </a:custGeom>
                <a:solidFill>
                  <a:srgbClr val="293133"/>
                </a:solidFill>
                <a:ln w="9502" cap="flat">
                  <a:noFill/>
                  <a:prstDash val="solid"/>
                  <a:miter/>
                </a:ln>
              </p:spPr>
              <p:txBody>
                <a:bodyPr rtlCol="0" anchor="ctr"/>
                <a:lstStyle/>
                <a:p>
                  <a:endParaRPr lang="x-none"/>
                </a:p>
              </p:txBody>
            </p:sp>
            <p:sp>
              <p:nvSpPr>
                <p:cNvPr id="47" name="Freeform 46">
                  <a:extLst>
                    <a:ext uri="{FF2B5EF4-FFF2-40B4-BE49-F238E27FC236}">
                      <a16:creationId xmlns:a16="http://schemas.microsoft.com/office/drawing/2014/main" id="{E8A27C9E-44D0-2345-97B5-6B1DBA910EAC}"/>
                    </a:ext>
                  </a:extLst>
                </p:cNvPr>
                <p:cNvSpPr/>
                <p:nvPr/>
              </p:nvSpPr>
              <p:spPr>
                <a:xfrm>
                  <a:off x="5576921" y="2407062"/>
                  <a:ext cx="95112" cy="69246"/>
                </a:xfrm>
                <a:custGeom>
                  <a:avLst/>
                  <a:gdLst>
                    <a:gd name="connsiteX0" fmla="*/ 0 w 95112"/>
                    <a:gd name="connsiteY0" fmla="*/ 0 h 69246"/>
                    <a:gd name="connsiteX1" fmla="*/ 95112 w 95112"/>
                    <a:gd name="connsiteY1" fmla="*/ 0 h 69246"/>
                    <a:gd name="connsiteX2" fmla="*/ 47224 w 95112"/>
                    <a:gd name="connsiteY2" fmla="*/ 69247 h 69246"/>
                  </a:gdLst>
                  <a:ahLst/>
                  <a:cxnLst>
                    <a:cxn ang="0">
                      <a:pos x="connsiteX0" y="connsiteY0"/>
                    </a:cxn>
                    <a:cxn ang="0">
                      <a:pos x="connsiteX1" y="connsiteY1"/>
                    </a:cxn>
                    <a:cxn ang="0">
                      <a:pos x="connsiteX2" y="connsiteY2"/>
                    </a:cxn>
                  </a:cxnLst>
                  <a:rect l="l" t="t" r="r" b="b"/>
                  <a:pathLst>
                    <a:path w="95112" h="69246">
                      <a:moveTo>
                        <a:pt x="0" y="0"/>
                      </a:moveTo>
                      <a:lnTo>
                        <a:pt x="95112" y="0"/>
                      </a:lnTo>
                      <a:lnTo>
                        <a:pt x="47224" y="69247"/>
                      </a:lnTo>
                      <a:close/>
                    </a:path>
                  </a:pathLst>
                </a:custGeom>
                <a:solidFill>
                  <a:srgbClr val="7F8385"/>
                </a:solidFill>
                <a:ln w="9502" cap="flat">
                  <a:noFill/>
                  <a:prstDash val="solid"/>
                  <a:miter/>
                </a:ln>
              </p:spPr>
              <p:txBody>
                <a:bodyPr rtlCol="0" anchor="ctr"/>
                <a:lstStyle/>
                <a:p>
                  <a:endParaRPr lang="x-none"/>
                </a:p>
              </p:txBody>
            </p:sp>
            <p:sp>
              <p:nvSpPr>
                <p:cNvPr id="48" name="Freeform 47">
                  <a:extLst>
                    <a:ext uri="{FF2B5EF4-FFF2-40B4-BE49-F238E27FC236}">
                      <a16:creationId xmlns:a16="http://schemas.microsoft.com/office/drawing/2014/main" id="{D93FB69B-47EE-ED40-9DD6-108B15EF1DE1}"/>
                    </a:ext>
                  </a:extLst>
                </p:cNvPr>
                <p:cNvSpPr/>
                <p:nvPr/>
              </p:nvSpPr>
              <p:spPr>
                <a:xfrm>
                  <a:off x="5877365" y="2226659"/>
                  <a:ext cx="363820" cy="281273"/>
                </a:xfrm>
                <a:custGeom>
                  <a:avLst/>
                  <a:gdLst>
                    <a:gd name="connsiteX0" fmla="*/ 167325 w 363820"/>
                    <a:gd name="connsiteY0" fmla="*/ 0 h 281273"/>
                    <a:gd name="connsiteX1" fmla="*/ 9692 w 363820"/>
                    <a:gd name="connsiteY1" fmla="*/ 0 h 281273"/>
                    <a:gd name="connsiteX2" fmla="*/ 0 w 363820"/>
                    <a:gd name="connsiteY2" fmla="*/ 0 h 281273"/>
                    <a:gd name="connsiteX3" fmla="*/ 0 w 363820"/>
                    <a:gd name="connsiteY3" fmla="*/ 281273 h 281273"/>
                    <a:gd name="connsiteX4" fmla="*/ 167420 w 363820"/>
                    <a:gd name="connsiteY4" fmla="*/ 281273 h 281273"/>
                    <a:gd name="connsiteX5" fmla="*/ 363820 w 363820"/>
                    <a:gd name="connsiteY5" fmla="*/ 140303 h 281273"/>
                    <a:gd name="connsiteX6" fmla="*/ 167325 w 363820"/>
                    <a:gd name="connsiteY6" fmla="*/ 0 h 281273"/>
                    <a:gd name="connsiteX7" fmla="*/ 93592 w 363820"/>
                    <a:gd name="connsiteY7" fmla="*/ 55245 h 281273"/>
                    <a:gd name="connsiteX8" fmla="*/ 136825 w 363820"/>
                    <a:gd name="connsiteY8" fmla="*/ 55245 h 281273"/>
                    <a:gd name="connsiteX9" fmla="*/ 266523 w 363820"/>
                    <a:gd name="connsiteY9" fmla="*/ 140303 h 281273"/>
                    <a:gd name="connsiteX10" fmla="*/ 136635 w 363820"/>
                    <a:gd name="connsiteY10" fmla="*/ 226028 h 281273"/>
                    <a:gd name="connsiteX11" fmla="*/ 93497 w 363820"/>
                    <a:gd name="connsiteY11" fmla="*/ 226028 h 281273"/>
                    <a:gd name="connsiteX12" fmla="*/ 93592 w 363820"/>
                    <a:gd name="connsiteY12" fmla="*/ 55245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820" h="281273">
                      <a:moveTo>
                        <a:pt x="167325" y="0"/>
                      </a:moveTo>
                      <a:lnTo>
                        <a:pt x="9692" y="0"/>
                      </a:lnTo>
                      <a:lnTo>
                        <a:pt x="0" y="0"/>
                      </a:lnTo>
                      <a:lnTo>
                        <a:pt x="0" y="281273"/>
                      </a:lnTo>
                      <a:lnTo>
                        <a:pt x="167420" y="281273"/>
                      </a:lnTo>
                      <a:cubicBezTo>
                        <a:pt x="329709" y="281273"/>
                        <a:pt x="363820" y="204597"/>
                        <a:pt x="363820" y="140303"/>
                      </a:cubicBezTo>
                      <a:cubicBezTo>
                        <a:pt x="363726" y="76295"/>
                        <a:pt x="329614" y="0"/>
                        <a:pt x="167325" y="0"/>
                      </a:cubicBezTo>
                      <a:close/>
                      <a:moveTo>
                        <a:pt x="93592" y="55245"/>
                      </a:moveTo>
                      <a:cubicBezTo>
                        <a:pt x="106514" y="55245"/>
                        <a:pt x="136825" y="55245"/>
                        <a:pt x="136825" y="55245"/>
                      </a:cubicBezTo>
                      <a:cubicBezTo>
                        <a:pt x="226996" y="56674"/>
                        <a:pt x="266523" y="65246"/>
                        <a:pt x="266523" y="140303"/>
                      </a:cubicBezTo>
                      <a:cubicBezTo>
                        <a:pt x="266523" y="216313"/>
                        <a:pt x="228991" y="224504"/>
                        <a:pt x="136635" y="226028"/>
                      </a:cubicBezTo>
                      <a:cubicBezTo>
                        <a:pt x="136445" y="226028"/>
                        <a:pt x="106419" y="226028"/>
                        <a:pt x="93497" y="226028"/>
                      </a:cubicBezTo>
                      <a:cubicBezTo>
                        <a:pt x="93592" y="209455"/>
                        <a:pt x="93592" y="71819"/>
                        <a:pt x="93592" y="55245"/>
                      </a:cubicBezTo>
                      <a:close/>
                    </a:path>
                  </a:pathLst>
                </a:custGeom>
                <a:solidFill>
                  <a:srgbClr val="293133"/>
                </a:solidFill>
                <a:ln w="9502" cap="flat">
                  <a:noFill/>
                  <a:prstDash val="solid"/>
                  <a:miter/>
                </a:ln>
              </p:spPr>
              <p:txBody>
                <a:bodyPr rtlCol="0" anchor="ctr"/>
                <a:lstStyle/>
                <a:p>
                  <a:endParaRPr lang="x-none"/>
                </a:p>
              </p:txBody>
            </p:sp>
            <p:sp>
              <p:nvSpPr>
                <p:cNvPr id="49" name="Freeform 48">
                  <a:extLst>
                    <a:ext uri="{FF2B5EF4-FFF2-40B4-BE49-F238E27FC236}">
                      <a16:creationId xmlns:a16="http://schemas.microsoft.com/office/drawing/2014/main" id="{2A099581-5858-BB47-B581-25F5981F47E1}"/>
                    </a:ext>
                  </a:extLst>
                </p:cNvPr>
                <p:cNvSpPr/>
                <p:nvPr/>
              </p:nvSpPr>
              <p:spPr>
                <a:xfrm>
                  <a:off x="6273967" y="2226659"/>
                  <a:ext cx="307760" cy="281273"/>
                </a:xfrm>
                <a:custGeom>
                  <a:avLst/>
                  <a:gdLst>
                    <a:gd name="connsiteX0" fmla="*/ 94162 w 307760"/>
                    <a:gd name="connsiteY0" fmla="*/ 223838 h 281273"/>
                    <a:gd name="connsiteX1" fmla="*/ 94162 w 307760"/>
                    <a:gd name="connsiteY1" fmla="*/ 0 h 281273"/>
                    <a:gd name="connsiteX2" fmla="*/ 84470 w 307760"/>
                    <a:gd name="connsiteY2" fmla="*/ 0 h 281273"/>
                    <a:gd name="connsiteX3" fmla="*/ 0 w 307760"/>
                    <a:gd name="connsiteY3" fmla="*/ 0 h 281273"/>
                    <a:gd name="connsiteX4" fmla="*/ 0 w 307760"/>
                    <a:gd name="connsiteY4" fmla="*/ 281273 h 281273"/>
                    <a:gd name="connsiteX5" fmla="*/ 307760 w 307760"/>
                    <a:gd name="connsiteY5" fmla="*/ 281273 h 281273"/>
                    <a:gd name="connsiteX6" fmla="*/ 307760 w 307760"/>
                    <a:gd name="connsiteY6" fmla="*/ 223838 h 281273"/>
                    <a:gd name="connsiteX7" fmla="*/ 94162 w 307760"/>
                    <a:gd name="connsiteY7" fmla="*/ 223838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760" h="281273">
                      <a:moveTo>
                        <a:pt x="94162" y="223838"/>
                      </a:moveTo>
                      <a:cubicBezTo>
                        <a:pt x="94162" y="206026"/>
                        <a:pt x="94162" y="0"/>
                        <a:pt x="94162" y="0"/>
                      </a:cubicBezTo>
                      <a:lnTo>
                        <a:pt x="84470" y="0"/>
                      </a:lnTo>
                      <a:lnTo>
                        <a:pt x="0" y="0"/>
                      </a:lnTo>
                      <a:lnTo>
                        <a:pt x="0" y="281273"/>
                      </a:lnTo>
                      <a:lnTo>
                        <a:pt x="307760" y="281273"/>
                      </a:lnTo>
                      <a:lnTo>
                        <a:pt x="307760" y="223838"/>
                      </a:lnTo>
                      <a:cubicBezTo>
                        <a:pt x="307760" y="223838"/>
                        <a:pt x="111835" y="223838"/>
                        <a:pt x="94162" y="223838"/>
                      </a:cubicBezTo>
                      <a:close/>
                    </a:path>
                  </a:pathLst>
                </a:custGeom>
                <a:solidFill>
                  <a:srgbClr val="293133"/>
                </a:solidFill>
                <a:ln w="9502" cap="flat">
                  <a:noFill/>
                  <a:prstDash val="solid"/>
                  <a:miter/>
                </a:ln>
              </p:spPr>
              <p:txBody>
                <a:bodyPr rtlCol="0" anchor="ctr"/>
                <a:lstStyle/>
                <a:p>
                  <a:endParaRPr lang="x-none"/>
                </a:p>
              </p:txBody>
            </p:sp>
            <p:sp>
              <p:nvSpPr>
                <p:cNvPr id="50" name="Freeform 49">
                  <a:extLst>
                    <a:ext uri="{FF2B5EF4-FFF2-40B4-BE49-F238E27FC236}">
                      <a16:creationId xmlns:a16="http://schemas.microsoft.com/office/drawing/2014/main" id="{8F784612-8C91-C448-8133-25E8FB7A8E48}"/>
                    </a:ext>
                  </a:extLst>
                </p:cNvPr>
                <p:cNvSpPr/>
                <p:nvPr/>
              </p:nvSpPr>
              <p:spPr>
                <a:xfrm>
                  <a:off x="6621349" y="2226659"/>
                  <a:ext cx="94256" cy="281273"/>
                </a:xfrm>
                <a:custGeom>
                  <a:avLst/>
                  <a:gdLst>
                    <a:gd name="connsiteX0" fmla="*/ 84565 w 94256"/>
                    <a:gd name="connsiteY0" fmla="*/ 0 h 281273"/>
                    <a:gd name="connsiteX1" fmla="*/ 0 w 94256"/>
                    <a:gd name="connsiteY1" fmla="*/ 0 h 281273"/>
                    <a:gd name="connsiteX2" fmla="*/ 0 w 94256"/>
                    <a:gd name="connsiteY2" fmla="*/ 281273 h 281273"/>
                    <a:gd name="connsiteX3" fmla="*/ 94257 w 94256"/>
                    <a:gd name="connsiteY3" fmla="*/ 281273 h 281273"/>
                    <a:gd name="connsiteX4" fmla="*/ 94257 w 94256"/>
                    <a:gd name="connsiteY4" fmla="*/ 0 h 281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56" h="281273">
                      <a:moveTo>
                        <a:pt x="84565" y="0"/>
                      </a:moveTo>
                      <a:lnTo>
                        <a:pt x="0" y="0"/>
                      </a:lnTo>
                      <a:lnTo>
                        <a:pt x="0" y="281273"/>
                      </a:lnTo>
                      <a:lnTo>
                        <a:pt x="94257" y="281273"/>
                      </a:lnTo>
                      <a:lnTo>
                        <a:pt x="94257" y="0"/>
                      </a:lnTo>
                      <a:close/>
                    </a:path>
                  </a:pathLst>
                </a:custGeom>
                <a:solidFill>
                  <a:srgbClr val="293133"/>
                </a:solidFill>
                <a:ln w="9502" cap="flat">
                  <a:noFill/>
                  <a:prstDash val="solid"/>
                  <a:miter/>
                </a:ln>
              </p:spPr>
              <p:txBody>
                <a:bodyPr rtlCol="0" anchor="ctr"/>
                <a:lstStyle/>
                <a:p>
                  <a:endParaRPr lang="x-none"/>
                </a:p>
              </p:txBody>
            </p:sp>
            <p:sp>
              <p:nvSpPr>
                <p:cNvPr id="51" name="Freeform 50">
                  <a:extLst>
                    <a:ext uri="{FF2B5EF4-FFF2-40B4-BE49-F238E27FC236}">
                      <a16:creationId xmlns:a16="http://schemas.microsoft.com/office/drawing/2014/main" id="{60B4E50D-3852-5745-96BC-920F22B07148}"/>
                    </a:ext>
                  </a:extLst>
                </p:cNvPr>
                <p:cNvSpPr/>
                <p:nvPr/>
              </p:nvSpPr>
              <p:spPr>
                <a:xfrm>
                  <a:off x="7147269" y="2226659"/>
                  <a:ext cx="94922" cy="281273"/>
                </a:xfrm>
                <a:custGeom>
                  <a:avLst/>
                  <a:gdLst>
                    <a:gd name="connsiteX0" fmla="*/ 85230 w 94922"/>
                    <a:gd name="connsiteY0" fmla="*/ 0 h 281273"/>
                    <a:gd name="connsiteX1" fmla="*/ 0 w 94922"/>
                    <a:gd name="connsiteY1" fmla="*/ 0 h 281273"/>
                    <a:gd name="connsiteX2" fmla="*/ 0 w 94922"/>
                    <a:gd name="connsiteY2" fmla="*/ 281273 h 281273"/>
                    <a:gd name="connsiteX3" fmla="*/ 94922 w 94922"/>
                    <a:gd name="connsiteY3" fmla="*/ 281273 h 281273"/>
                    <a:gd name="connsiteX4" fmla="*/ 94922 w 94922"/>
                    <a:gd name="connsiteY4" fmla="*/ 0 h 281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22" h="281273">
                      <a:moveTo>
                        <a:pt x="85230" y="0"/>
                      </a:moveTo>
                      <a:lnTo>
                        <a:pt x="0" y="0"/>
                      </a:lnTo>
                      <a:lnTo>
                        <a:pt x="0" y="281273"/>
                      </a:lnTo>
                      <a:lnTo>
                        <a:pt x="94922" y="281273"/>
                      </a:lnTo>
                      <a:lnTo>
                        <a:pt x="94922" y="0"/>
                      </a:lnTo>
                      <a:close/>
                    </a:path>
                  </a:pathLst>
                </a:custGeom>
                <a:solidFill>
                  <a:srgbClr val="293133"/>
                </a:solidFill>
                <a:ln w="9502" cap="flat">
                  <a:noFill/>
                  <a:prstDash val="solid"/>
                  <a:miter/>
                </a:ln>
              </p:spPr>
              <p:txBody>
                <a:bodyPr rtlCol="0" anchor="ctr"/>
                <a:lstStyle/>
                <a:p>
                  <a:endParaRPr lang="x-none"/>
                </a:p>
              </p:txBody>
            </p:sp>
            <p:sp>
              <p:nvSpPr>
                <p:cNvPr id="52" name="Freeform 51">
                  <a:extLst>
                    <a:ext uri="{FF2B5EF4-FFF2-40B4-BE49-F238E27FC236}">
                      <a16:creationId xmlns:a16="http://schemas.microsoft.com/office/drawing/2014/main" id="{940992E3-4887-8141-BF83-795FDEBA5584}"/>
                    </a:ext>
                  </a:extLst>
                </p:cNvPr>
                <p:cNvSpPr/>
                <p:nvPr/>
              </p:nvSpPr>
              <p:spPr>
                <a:xfrm>
                  <a:off x="6760454" y="2226659"/>
                  <a:ext cx="341871" cy="281273"/>
                </a:xfrm>
                <a:custGeom>
                  <a:avLst/>
                  <a:gdLst>
                    <a:gd name="connsiteX0" fmla="*/ 252746 w 341871"/>
                    <a:gd name="connsiteY0" fmla="*/ 0 h 281273"/>
                    <a:gd name="connsiteX1" fmla="*/ 252746 w 341871"/>
                    <a:gd name="connsiteY1" fmla="*/ 170783 h 281273"/>
                    <a:gd name="connsiteX2" fmla="*/ 88651 w 341871"/>
                    <a:gd name="connsiteY2" fmla="*/ 0 h 281273"/>
                    <a:gd name="connsiteX3" fmla="*/ 85230 w 341871"/>
                    <a:gd name="connsiteY3" fmla="*/ 0 h 281273"/>
                    <a:gd name="connsiteX4" fmla="*/ 9692 w 341871"/>
                    <a:gd name="connsiteY4" fmla="*/ 0 h 281273"/>
                    <a:gd name="connsiteX5" fmla="*/ 0 w 341871"/>
                    <a:gd name="connsiteY5" fmla="*/ 0 h 281273"/>
                    <a:gd name="connsiteX6" fmla="*/ 0 w 341871"/>
                    <a:gd name="connsiteY6" fmla="*/ 281273 h 281273"/>
                    <a:gd name="connsiteX7" fmla="*/ 88366 w 341871"/>
                    <a:gd name="connsiteY7" fmla="*/ 281273 h 281273"/>
                    <a:gd name="connsiteX8" fmla="*/ 88366 w 341871"/>
                    <a:gd name="connsiteY8" fmla="*/ 109823 h 281273"/>
                    <a:gd name="connsiteX9" fmla="*/ 252461 w 341871"/>
                    <a:gd name="connsiteY9" fmla="*/ 281273 h 281273"/>
                    <a:gd name="connsiteX10" fmla="*/ 341872 w 341871"/>
                    <a:gd name="connsiteY10" fmla="*/ 281273 h 281273"/>
                    <a:gd name="connsiteX11" fmla="*/ 341872 w 341871"/>
                    <a:gd name="connsiteY11" fmla="*/ 0 h 281273"/>
                    <a:gd name="connsiteX12" fmla="*/ 252746 w 341871"/>
                    <a:gd name="connsiteY12" fmla="*/ 0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871" h="281273">
                      <a:moveTo>
                        <a:pt x="252746" y="0"/>
                      </a:moveTo>
                      <a:cubicBezTo>
                        <a:pt x="252746" y="0"/>
                        <a:pt x="252746" y="134303"/>
                        <a:pt x="252746" y="170783"/>
                      </a:cubicBezTo>
                      <a:cubicBezTo>
                        <a:pt x="225381" y="142208"/>
                        <a:pt x="88651" y="0"/>
                        <a:pt x="88651" y="0"/>
                      </a:cubicBezTo>
                      <a:lnTo>
                        <a:pt x="85230" y="0"/>
                      </a:lnTo>
                      <a:lnTo>
                        <a:pt x="9692" y="0"/>
                      </a:lnTo>
                      <a:lnTo>
                        <a:pt x="0" y="0"/>
                      </a:lnTo>
                      <a:lnTo>
                        <a:pt x="0" y="281273"/>
                      </a:lnTo>
                      <a:lnTo>
                        <a:pt x="88366" y="281273"/>
                      </a:lnTo>
                      <a:cubicBezTo>
                        <a:pt x="88366" y="281273"/>
                        <a:pt x="88366" y="146495"/>
                        <a:pt x="88366" y="109823"/>
                      </a:cubicBezTo>
                      <a:cubicBezTo>
                        <a:pt x="115826" y="138494"/>
                        <a:pt x="252461" y="281273"/>
                        <a:pt x="252461" y="281273"/>
                      </a:cubicBezTo>
                      <a:lnTo>
                        <a:pt x="341872" y="281273"/>
                      </a:lnTo>
                      <a:lnTo>
                        <a:pt x="341872" y="0"/>
                      </a:lnTo>
                      <a:lnTo>
                        <a:pt x="252746" y="0"/>
                      </a:lnTo>
                      <a:close/>
                    </a:path>
                  </a:pathLst>
                </a:custGeom>
                <a:solidFill>
                  <a:srgbClr val="293133"/>
                </a:solidFill>
                <a:ln w="9502" cap="flat">
                  <a:noFill/>
                  <a:prstDash val="solid"/>
                  <a:miter/>
                </a:ln>
              </p:spPr>
              <p:txBody>
                <a:bodyPr rtlCol="0" anchor="ctr"/>
                <a:lstStyle/>
                <a:p>
                  <a:endParaRPr lang="x-none"/>
                </a:p>
              </p:txBody>
            </p:sp>
            <p:sp>
              <p:nvSpPr>
                <p:cNvPr id="53" name="Freeform 52">
                  <a:extLst>
                    <a:ext uri="{FF2B5EF4-FFF2-40B4-BE49-F238E27FC236}">
                      <a16:creationId xmlns:a16="http://schemas.microsoft.com/office/drawing/2014/main" id="{9C16F4E6-4CF4-224D-B72B-8EF95C1D39AA}"/>
                    </a:ext>
                  </a:extLst>
                </p:cNvPr>
                <p:cNvSpPr/>
                <p:nvPr/>
              </p:nvSpPr>
              <p:spPr>
                <a:xfrm>
                  <a:off x="7248367" y="2226659"/>
                  <a:ext cx="287141" cy="281273"/>
                </a:xfrm>
                <a:custGeom>
                  <a:avLst/>
                  <a:gdLst>
                    <a:gd name="connsiteX0" fmla="*/ 109080 w 287141"/>
                    <a:gd name="connsiteY0" fmla="*/ 117158 h 281273"/>
                    <a:gd name="connsiteX1" fmla="*/ 272034 w 287141"/>
                    <a:gd name="connsiteY1" fmla="*/ 0 h 281273"/>
                    <a:gd name="connsiteX2" fmla="*/ 241819 w 287141"/>
                    <a:gd name="connsiteY2" fmla="*/ 0 h 281273"/>
                    <a:gd name="connsiteX3" fmla="*/ 151267 w 287141"/>
                    <a:gd name="connsiteY3" fmla="*/ 0 h 281273"/>
                    <a:gd name="connsiteX4" fmla="*/ 0 w 287141"/>
                    <a:gd name="connsiteY4" fmla="*/ 121158 h 281273"/>
                    <a:gd name="connsiteX5" fmla="*/ 157063 w 287141"/>
                    <a:gd name="connsiteY5" fmla="*/ 281273 h 281273"/>
                    <a:gd name="connsiteX6" fmla="*/ 287142 w 287141"/>
                    <a:gd name="connsiteY6" fmla="*/ 281273 h 281273"/>
                    <a:gd name="connsiteX7" fmla="*/ 109080 w 287141"/>
                    <a:gd name="connsiteY7" fmla="*/ 117158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141" h="281273">
                      <a:moveTo>
                        <a:pt x="109080" y="117158"/>
                      </a:moveTo>
                      <a:cubicBezTo>
                        <a:pt x="126088" y="104966"/>
                        <a:pt x="272034" y="0"/>
                        <a:pt x="272034" y="0"/>
                      </a:cubicBezTo>
                      <a:lnTo>
                        <a:pt x="241819" y="0"/>
                      </a:lnTo>
                      <a:lnTo>
                        <a:pt x="151267" y="0"/>
                      </a:lnTo>
                      <a:lnTo>
                        <a:pt x="0" y="121158"/>
                      </a:lnTo>
                      <a:lnTo>
                        <a:pt x="157063" y="281273"/>
                      </a:lnTo>
                      <a:lnTo>
                        <a:pt x="287142" y="281273"/>
                      </a:lnTo>
                      <a:cubicBezTo>
                        <a:pt x="287142" y="281273"/>
                        <a:pt x="124853" y="131731"/>
                        <a:pt x="109080" y="117158"/>
                      </a:cubicBezTo>
                      <a:close/>
                    </a:path>
                  </a:pathLst>
                </a:custGeom>
                <a:solidFill>
                  <a:srgbClr val="293133"/>
                </a:solidFill>
                <a:ln w="9502" cap="flat">
                  <a:noFill/>
                  <a:prstDash val="solid"/>
                  <a:miter/>
                </a:ln>
              </p:spPr>
              <p:txBody>
                <a:bodyPr rtlCol="0" anchor="ctr"/>
                <a:lstStyle/>
                <a:p>
                  <a:endParaRPr lang="x-none"/>
                </a:p>
              </p:txBody>
            </p:sp>
          </p:grpSp>
          <p:sp>
            <p:nvSpPr>
              <p:cNvPr id="45" name="Freeform 44">
                <a:extLst>
                  <a:ext uri="{FF2B5EF4-FFF2-40B4-BE49-F238E27FC236}">
                    <a16:creationId xmlns:a16="http://schemas.microsoft.com/office/drawing/2014/main" id="{A689A96A-F404-A64F-91D0-D8D463222891}"/>
                  </a:ext>
                </a:extLst>
              </p:cNvPr>
              <p:cNvSpPr/>
              <p:nvPr/>
            </p:nvSpPr>
            <p:spPr>
              <a:xfrm>
                <a:off x="5406365" y="2646521"/>
                <a:ext cx="2129143" cy="7239"/>
              </a:xfrm>
              <a:custGeom>
                <a:avLst/>
                <a:gdLst>
                  <a:gd name="connsiteX0" fmla="*/ 0 w 2129143"/>
                  <a:gd name="connsiteY0" fmla="*/ 0 h 7239"/>
                  <a:gd name="connsiteX1" fmla="*/ 2129144 w 2129143"/>
                  <a:gd name="connsiteY1" fmla="*/ 0 h 7239"/>
                  <a:gd name="connsiteX2" fmla="*/ 2129144 w 2129143"/>
                  <a:gd name="connsiteY2" fmla="*/ 7239 h 7239"/>
                  <a:gd name="connsiteX3" fmla="*/ 0 w 2129143"/>
                  <a:gd name="connsiteY3" fmla="*/ 7239 h 7239"/>
                </a:gdLst>
                <a:ahLst/>
                <a:cxnLst>
                  <a:cxn ang="0">
                    <a:pos x="connsiteX0" y="connsiteY0"/>
                  </a:cxn>
                  <a:cxn ang="0">
                    <a:pos x="connsiteX1" y="connsiteY1"/>
                  </a:cxn>
                  <a:cxn ang="0">
                    <a:pos x="connsiteX2" y="connsiteY2"/>
                  </a:cxn>
                  <a:cxn ang="0">
                    <a:pos x="connsiteX3" y="connsiteY3"/>
                  </a:cxn>
                </a:cxnLst>
                <a:rect l="l" t="t" r="r" b="b"/>
                <a:pathLst>
                  <a:path w="2129143" h="7239">
                    <a:moveTo>
                      <a:pt x="0" y="0"/>
                    </a:moveTo>
                    <a:lnTo>
                      <a:pt x="2129144" y="0"/>
                    </a:lnTo>
                    <a:lnTo>
                      <a:pt x="2129144" y="7239"/>
                    </a:lnTo>
                    <a:lnTo>
                      <a:pt x="0" y="7239"/>
                    </a:lnTo>
                    <a:close/>
                  </a:path>
                </a:pathLst>
              </a:custGeom>
              <a:solidFill>
                <a:srgbClr val="767A7B"/>
              </a:solidFill>
              <a:ln w="9502" cap="flat">
                <a:noFill/>
                <a:prstDash val="solid"/>
                <a:miter/>
              </a:ln>
            </p:spPr>
            <p:txBody>
              <a:bodyPr rtlCol="0" anchor="ctr"/>
              <a:lstStyle/>
              <a:p>
                <a:endParaRPr lang="x-none"/>
              </a:p>
            </p:txBody>
          </p:sp>
        </p:grpSp>
        <p:grpSp>
          <p:nvGrpSpPr>
            <p:cNvPr id="16" name="Graphic 2">
              <a:extLst>
                <a:ext uri="{FF2B5EF4-FFF2-40B4-BE49-F238E27FC236}">
                  <a16:creationId xmlns:a16="http://schemas.microsoft.com/office/drawing/2014/main" id="{3E6E421D-795E-BE43-9A1B-A821F9371BEE}"/>
                </a:ext>
              </a:extLst>
            </p:cNvPr>
            <p:cNvGrpSpPr/>
            <p:nvPr/>
          </p:nvGrpSpPr>
          <p:grpSpPr>
            <a:xfrm>
              <a:off x="4673308" y="2227421"/>
              <a:ext cx="567062" cy="596646"/>
              <a:chOff x="4673308" y="2227421"/>
              <a:chExt cx="567062" cy="596646"/>
            </a:xfrm>
            <a:solidFill>
              <a:srgbClr val="D1343A"/>
            </a:solidFill>
          </p:grpSpPr>
          <p:sp>
            <p:nvSpPr>
              <p:cNvPr id="20" name="Freeform 19">
                <a:extLst>
                  <a:ext uri="{FF2B5EF4-FFF2-40B4-BE49-F238E27FC236}">
                    <a16:creationId xmlns:a16="http://schemas.microsoft.com/office/drawing/2014/main" id="{88B3CD48-1047-6E4C-AA0E-0AAB3253CCB0}"/>
                  </a:ext>
                </a:extLst>
              </p:cNvPr>
              <p:cNvSpPr/>
              <p:nvPr/>
            </p:nvSpPr>
            <p:spPr>
              <a:xfrm>
                <a:off x="4673308" y="2578417"/>
                <a:ext cx="567062" cy="245649"/>
              </a:xfrm>
              <a:custGeom>
                <a:avLst/>
                <a:gdLst>
                  <a:gd name="connsiteX0" fmla="*/ 0 w 567062"/>
                  <a:gd name="connsiteY0" fmla="*/ 245650 h 245649"/>
                  <a:gd name="connsiteX1" fmla="*/ 567062 w 567062"/>
                  <a:gd name="connsiteY1" fmla="*/ 245650 h 245649"/>
                  <a:gd name="connsiteX2" fmla="*/ 450286 w 567062"/>
                  <a:gd name="connsiteY2" fmla="*/ 0 h 245649"/>
                  <a:gd name="connsiteX3" fmla="*/ 99673 w 567062"/>
                  <a:gd name="connsiteY3" fmla="*/ 35433 h 245649"/>
                  <a:gd name="connsiteX4" fmla="*/ 0 w 567062"/>
                  <a:gd name="connsiteY4" fmla="*/ 245650 h 245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062" h="245649">
                    <a:moveTo>
                      <a:pt x="0" y="245650"/>
                    </a:moveTo>
                    <a:cubicBezTo>
                      <a:pt x="176162" y="76676"/>
                      <a:pt x="390425" y="76676"/>
                      <a:pt x="567062" y="245650"/>
                    </a:cubicBezTo>
                    <a:lnTo>
                      <a:pt x="450286" y="0"/>
                    </a:lnTo>
                    <a:lnTo>
                      <a:pt x="99673" y="35433"/>
                    </a:lnTo>
                    <a:lnTo>
                      <a:pt x="0" y="245650"/>
                    </a:lnTo>
                    <a:close/>
                  </a:path>
                </a:pathLst>
              </a:custGeom>
              <a:solidFill>
                <a:srgbClr val="D1343A"/>
              </a:solidFill>
              <a:ln w="9502" cap="flat">
                <a:noFill/>
                <a:prstDash val="solid"/>
                <a:miter/>
              </a:ln>
            </p:spPr>
            <p:txBody>
              <a:bodyPr rtlCol="0" anchor="ctr"/>
              <a:lstStyle/>
              <a:p>
                <a:endParaRPr lang="x-none"/>
              </a:p>
            </p:txBody>
          </p:sp>
          <p:sp>
            <p:nvSpPr>
              <p:cNvPr id="21" name="Freeform 20">
                <a:extLst>
                  <a:ext uri="{FF2B5EF4-FFF2-40B4-BE49-F238E27FC236}">
                    <a16:creationId xmlns:a16="http://schemas.microsoft.com/office/drawing/2014/main" id="{5C83E3BF-6372-0D43-9404-5EDC3D5D316F}"/>
                  </a:ext>
                </a:extLst>
              </p:cNvPr>
              <p:cNvSpPr/>
              <p:nvPr/>
            </p:nvSpPr>
            <p:spPr>
              <a:xfrm>
                <a:off x="4792745" y="2519267"/>
                <a:ext cx="327714" cy="53339"/>
              </a:xfrm>
              <a:custGeom>
                <a:avLst/>
                <a:gdLst>
                  <a:gd name="connsiteX0" fmla="*/ 0 w 327714"/>
                  <a:gd name="connsiteY0" fmla="*/ 53340 h 53339"/>
                  <a:gd name="connsiteX1" fmla="*/ 327714 w 327714"/>
                  <a:gd name="connsiteY1" fmla="*/ 53340 h 53339"/>
                  <a:gd name="connsiteX2" fmla="*/ 302725 w 327714"/>
                  <a:gd name="connsiteY2" fmla="*/ 0 h 53339"/>
                  <a:gd name="connsiteX3" fmla="*/ 8457 w 327714"/>
                  <a:gd name="connsiteY3" fmla="*/ 35814 h 53339"/>
                </a:gdLst>
                <a:ahLst/>
                <a:cxnLst>
                  <a:cxn ang="0">
                    <a:pos x="connsiteX0" y="connsiteY0"/>
                  </a:cxn>
                  <a:cxn ang="0">
                    <a:pos x="connsiteX1" y="connsiteY1"/>
                  </a:cxn>
                  <a:cxn ang="0">
                    <a:pos x="connsiteX2" y="connsiteY2"/>
                  </a:cxn>
                  <a:cxn ang="0">
                    <a:pos x="connsiteX3" y="connsiteY3"/>
                  </a:cxn>
                </a:cxnLst>
                <a:rect l="l" t="t" r="r" b="b"/>
                <a:pathLst>
                  <a:path w="327714" h="53339">
                    <a:moveTo>
                      <a:pt x="0" y="53340"/>
                    </a:moveTo>
                    <a:lnTo>
                      <a:pt x="327714" y="53340"/>
                    </a:lnTo>
                    <a:lnTo>
                      <a:pt x="302725" y="0"/>
                    </a:lnTo>
                    <a:lnTo>
                      <a:pt x="8457" y="35814"/>
                    </a:lnTo>
                    <a:close/>
                  </a:path>
                </a:pathLst>
              </a:custGeom>
              <a:solidFill>
                <a:srgbClr val="D1343A"/>
              </a:solidFill>
              <a:ln w="9502" cap="flat">
                <a:noFill/>
                <a:prstDash val="solid"/>
                <a:miter/>
              </a:ln>
            </p:spPr>
            <p:txBody>
              <a:bodyPr rtlCol="0" anchor="ctr"/>
              <a:lstStyle/>
              <a:p>
                <a:endParaRPr lang="x-none"/>
              </a:p>
            </p:txBody>
          </p:sp>
          <p:sp>
            <p:nvSpPr>
              <p:cNvPr id="22" name="Freeform 21">
                <a:extLst>
                  <a:ext uri="{FF2B5EF4-FFF2-40B4-BE49-F238E27FC236}">
                    <a16:creationId xmlns:a16="http://schemas.microsoft.com/office/drawing/2014/main" id="{BFA256F8-9606-8042-ADA4-5B7419FDB7DF}"/>
                  </a:ext>
                </a:extLst>
              </p:cNvPr>
              <p:cNvSpPr/>
              <p:nvPr/>
            </p:nvSpPr>
            <p:spPr>
              <a:xfrm>
                <a:off x="4821345" y="2460497"/>
                <a:ext cx="270513" cy="51530"/>
              </a:xfrm>
              <a:custGeom>
                <a:avLst/>
                <a:gdLst>
                  <a:gd name="connsiteX0" fmla="*/ 0 w 270513"/>
                  <a:gd name="connsiteY0" fmla="*/ 51530 h 51530"/>
                  <a:gd name="connsiteX1" fmla="*/ 270514 w 270513"/>
                  <a:gd name="connsiteY1" fmla="*/ 51530 h 51530"/>
                  <a:gd name="connsiteX2" fmla="*/ 246379 w 270513"/>
                  <a:gd name="connsiteY2" fmla="*/ 0 h 51530"/>
                  <a:gd name="connsiteX3" fmla="*/ 8457 w 270513"/>
                  <a:gd name="connsiteY3" fmla="*/ 34100 h 51530"/>
                </a:gdLst>
                <a:ahLst/>
                <a:cxnLst>
                  <a:cxn ang="0">
                    <a:pos x="connsiteX0" y="connsiteY0"/>
                  </a:cxn>
                  <a:cxn ang="0">
                    <a:pos x="connsiteX1" y="connsiteY1"/>
                  </a:cxn>
                  <a:cxn ang="0">
                    <a:pos x="connsiteX2" y="connsiteY2"/>
                  </a:cxn>
                  <a:cxn ang="0">
                    <a:pos x="connsiteX3" y="connsiteY3"/>
                  </a:cxn>
                </a:cxnLst>
                <a:rect l="l" t="t" r="r" b="b"/>
                <a:pathLst>
                  <a:path w="270513" h="51530">
                    <a:moveTo>
                      <a:pt x="0" y="51530"/>
                    </a:moveTo>
                    <a:lnTo>
                      <a:pt x="270514" y="51530"/>
                    </a:lnTo>
                    <a:lnTo>
                      <a:pt x="246379" y="0"/>
                    </a:lnTo>
                    <a:lnTo>
                      <a:pt x="8457" y="34100"/>
                    </a:lnTo>
                    <a:close/>
                  </a:path>
                </a:pathLst>
              </a:custGeom>
              <a:solidFill>
                <a:srgbClr val="D1343A"/>
              </a:solidFill>
              <a:ln w="9502" cap="flat">
                <a:noFill/>
                <a:prstDash val="solid"/>
                <a:miter/>
              </a:ln>
            </p:spPr>
            <p:txBody>
              <a:bodyPr rtlCol="0" anchor="ctr"/>
              <a:lstStyle/>
              <a:p>
                <a:endParaRPr lang="x-none"/>
              </a:p>
            </p:txBody>
          </p:sp>
          <p:sp>
            <p:nvSpPr>
              <p:cNvPr id="23" name="Freeform 22">
                <a:extLst>
                  <a:ext uri="{FF2B5EF4-FFF2-40B4-BE49-F238E27FC236}">
                    <a16:creationId xmlns:a16="http://schemas.microsoft.com/office/drawing/2014/main" id="{A889E7EB-B5BE-A849-A03B-6FCD3BC757E5}"/>
                  </a:ext>
                </a:extLst>
              </p:cNvPr>
              <p:cNvSpPr/>
              <p:nvPr/>
            </p:nvSpPr>
            <p:spPr>
              <a:xfrm>
                <a:off x="4849945" y="2227421"/>
                <a:ext cx="213788" cy="224599"/>
              </a:xfrm>
              <a:custGeom>
                <a:avLst/>
                <a:gdLst>
                  <a:gd name="connsiteX0" fmla="*/ 0 w 213788"/>
                  <a:gd name="connsiteY0" fmla="*/ 224600 h 224599"/>
                  <a:gd name="connsiteX1" fmla="*/ 213789 w 213788"/>
                  <a:gd name="connsiteY1" fmla="*/ 224600 h 224599"/>
                  <a:gd name="connsiteX2" fmla="*/ 106894 w 213788"/>
                  <a:gd name="connsiteY2" fmla="*/ 0 h 224599"/>
                </a:gdLst>
                <a:ahLst/>
                <a:cxnLst>
                  <a:cxn ang="0">
                    <a:pos x="connsiteX0" y="connsiteY0"/>
                  </a:cxn>
                  <a:cxn ang="0">
                    <a:pos x="connsiteX1" y="connsiteY1"/>
                  </a:cxn>
                  <a:cxn ang="0">
                    <a:pos x="connsiteX2" y="connsiteY2"/>
                  </a:cxn>
                </a:cxnLst>
                <a:rect l="l" t="t" r="r" b="b"/>
                <a:pathLst>
                  <a:path w="213788" h="224599">
                    <a:moveTo>
                      <a:pt x="0" y="224600"/>
                    </a:moveTo>
                    <a:lnTo>
                      <a:pt x="213789" y="224600"/>
                    </a:lnTo>
                    <a:lnTo>
                      <a:pt x="106894" y="0"/>
                    </a:lnTo>
                    <a:close/>
                  </a:path>
                </a:pathLst>
              </a:custGeom>
              <a:solidFill>
                <a:srgbClr val="D1343A"/>
              </a:solidFill>
              <a:ln w="9502" cap="flat">
                <a:noFill/>
                <a:prstDash val="solid"/>
                <a:miter/>
              </a:ln>
            </p:spPr>
            <p:txBody>
              <a:bodyPr rtlCol="0" anchor="ctr"/>
              <a:lstStyle/>
              <a:p>
                <a:endParaRPr lang="x-none"/>
              </a:p>
            </p:txBody>
          </p:sp>
        </p:grpSp>
        <p:grpSp>
          <p:nvGrpSpPr>
            <p:cNvPr id="17" name="Graphic 2">
              <a:extLst>
                <a:ext uri="{FF2B5EF4-FFF2-40B4-BE49-F238E27FC236}">
                  <a16:creationId xmlns:a16="http://schemas.microsoft.com/office/drawing/2014/main" id="{3AE4B374-1CB9-264A-91FE-B6D1AE86A3B3}"/>
                </a:ext>
              </a:extLst>
            </p:cNvPr>
            <p:cNvGrpSpPr/>
            <p:nvPr/>
          </p:nvGrpSpPr>
          <p:grpSpPr>
            <a:xfrm>
              <a:off x="5240655" y="2744819"/>
              <a:ext cx="78959" cy="79248"/>
              <a:chOff x="5240655" y="2744819"/>
              <a:chExt cx="78959" cy="79248"/>
            </a:xfrm>
            <a:solidFill>
              <a:srgbClr val="293133"/>
            </a:solidFill>
          </p:grpSpPr>
          <p:sp>
            <p:nvSpPr>
              <p:cNvPr id="18" name="Freeform 17">
                <a:extLst>
                  <a:ext uri="{FF2B5EF4-FFF2-40B4-BE49-F238E27FC236}">
                    <a16:creationId xmlns:a16="http://schemas.microsoft.com/office/drawing/2014/main" id="{81CB221D-6D8D-1E4A-BFBA-B75788962255}"/>
                  </a:ext>
                </a:extLst>
              </p:cNvPr>
              <p:cNvSpPr/>
              <p:nvPr/>
            </p:nvSpPr>
            <p:spPr>
              <a:xfrm>
                <a:off x="5240655" y="2744819"/>
                <a:ext cx="78959" cy="79248"/>
              </a:xfrm>
              <a:custGeom>
                <a:avLst/>
                <a:gdLst>
                  <a:gd name="connsiteX0" fmla="*/ 0 w 78959"/>
                  <a:gd name="connsiteY0" fmla="*/ 39624 h 79248"/>
                  <a:gd name="connsiteX1" fmla="*/ 39527 w 78959"/>
                  <a:gd name="connsiteY1" fmla="*/ 79248 h 79248"/>
                  <a:gd name="connsiteX2" fmla="*/ 78959 w 78959"/>
                  <a:gd name="connsiteY2" fmla="*/ 39624 h 79248"/>
                  <a:gd name="connsiteX3" fmla="*/ 39527 w 78959"/>
                  <a:gd name="connsiteY3" fmla="*/ 0 h 79248"/>
                  <a:gd name="connsiteX4" fmla="*/ 0 w 78959"/>
                  <a:gd name="connsiteY4" fmla="*/ 39624 h 79248"/>
                  <a:gd name="connsiteX5" fmla="*/ 6176 w 78959"/>
                  <a:gd name="connsiteY5" fmla="*/ 39624 h 79248"/>
                  <a:gd name="connsiteX6" fmla="*/ 39527 w 78959"/>
                  <a:gd name="connsiteY6" fmla="*/ 6287 h 79248"/>
                  <a:gd name="connsiteX7" fmla="*/ 72783 w 78959"/>
                  <a:gd name="connsiteY7" fmla="*/ 39624 h 79248"/>
                  <a:gd name="connsiteX8" fmla="*/ 39527 w 78959"/>
                  <a:gd name="connsiteY8" fmla="*/ 73057 h 79248"/>
                  <a:gd name="connsiteX9" fmla="*/ 6176 w 78959"/>
                  <a:gd name="connsiteY9" fmla="*/ 39624 h 7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59" h="79248">
                    <a:moveTo>
                      <a:pt x="0" y="39624"/>
                    </a:moveTo>
                    <a:cubicBezTo>
                      <a:pt x="0" y="61436"/>
                      <a:pt x="17673" y="79248"/>
                      <a:pt x="39527" y="79248"/>
                    </a:cubicBezTo>
                    <a:cubicBezTo>
                      <a:pt x="61286" y="79248"/>
                      <a:pt x="78959" y="61436"/>
                      <a:pt x="78959" y="39624"/>
                    </a:cubicBezTo>
                    <a:cubicBezTo>
                      <a:pt x="78959" y="17812"/>
                      <a:pt x="61191" y="0"/>
                      <a:pt x="39527" y="0"/>
                    </a:cubicBezTo>
                    <a:cubicBezTo>
                      <a:pt x="17673" y="0"/>
                      <a:pt x="0" y="17812"/>
                      <a:pt x="0" y="39624"/>
                    </a:cubicBezTo>
                    <a:close/>
                    <a:moveTo>
                      <a:pt x="6176" y="39624"/>
                    </a:moveTo>
                    <a:cubicBezTo>
                      <a:pt x="6176" y="21241"/>
                      <a:pt x="21094" y="6287"/>
                      <a:pt x="39527" y="6287"/>
                    </a:cubicBezTo>
                    <a:cubicBezTo>
                      <a:pt x="57865" y="6287"/>
                      <a:pt x="72783" y="21241"/>
                      <a:pt x="72783" y="39624"/>
                    </a:cubicBezTo>
                    <a:cubicBezTo>
                      <a:pt x="72783" y="58007"/>
                      <a:pt x="57865" y="73057"/>
                      <a:pt x="39527" y="73057"/>
                    </a:cubicBezTo>
                    <a:cubicBezTo>
                      <a:pt x="21094" y="73057"/>
                      <a:pt x="6176" y="58007"/>
                      <a:pt x="6176" y="39624"/>
                    </a:cubicBezTo>
                    <a:close/>
                  </a:path>
                </a:pathLst>
              </a:custGeom>
              <a:solidFill>
                <a:srgbClr val="293133"/>
              </a:solidFill>
              <a:ln w="9502" cap="flat">
                <a:noFill/>
                <a:prstDash val="solid"/>
                <a:miter/>
              </a:ln>
            </p:spPr>
            <p:txBody>
              <a:bodyPr rtlCol="0" anchor="ctr"/>
              <a:lstStyle/>
              <a:p>
                <a:endParaRPr lang="x-none"/>
              </a:p>
            </p:txBody>
          </p:sp>
          <p:sp>
            <p:nvSpPr>
              <p:cNvPr id="19" name="Freeform 18">
                <a:extLst>
                  <a:ext uri="{FF2B5EF4-FFF2-40B4-BE49-F238E27FC236}">
                    <a16:creationId xmlns:a16="http://schemas.microsoft.com/office/drawing/2014/main" id="{5279A669-C74A-D140-9D4A-8BE7F1D80907}"/>
                  </a:ext>
                </a:extLst>
              </p:cNvPr>
              <p:cNvSpPr/>
              <p:nvPr/>
            </p:nvSpPr>
            <p:spPr>
              <a:xfrm>
                <a:off x="5264220" y="2764345"/>
                <a:ext cx="37246" cy="41529"/>
              </a:xfrm>
              <a:custGeom>
                <a:avLst/>
                <a:gdLst>
                  <a:gd name="connsiteX0" fmla="*/ 0 w 37246"/>
                  <a:gd name="connsiteY0" fmla="*/ 41529 h 41529"/>
                  <a:gd name="connsiteX1" fmla="*/ 0 w 37246"/>
                  <a:gd name="connsiteY1" fmla="*/ 0 h 41529"/>
                  <a:gd name="connsiteX2" fmla="*/ 17578 w 37246"/>
                  <a:gd name="connsiteY2" fmla="*/ 0 h 41529"/>
                  <a:gd name="connsiteX3" fmla="*/ 27270 w 37246"/>
                  <a:gd name="connsiteY3" fmla="*/ 1143 h 41529"/>
                  <a:gd name="connsiteX4" fmla="*/ 32021 w 37246"/>
                  <a:gd name="connsiteY4" fmla="*/ 5048 h 41529"/>
                  <a:gd name="connsiteX5" fmla="*/ 33826 w 37246"/>
                  <a:gd name="connsiteY5" fmla="*/ 11621 h 41529"/>
                  <a:gd name="connsiteX6" fmla="*/ 31166 w 37246"/>
                  <a:gd name="connsiteY6" fmla="*/ 19336 h 41529"/>
                  <a:gd name="connsiteX7" fmla="*/ 22994 w 37246"/>
                  <a:gd name="connsiteY7" fmla="*/ 23146 h 41529"/>
                  <a:gd name="connsiteX8" fmla="*/ 27460 w 37246"/>
                  <a:gd name="connsiteY8" fmla="*/ 26670 h 41529"/>
                  <a:gd name="connsiteX9" fmla="*/ 32211 w 37246"/>
                  <a:gd name="connsiteY9" fmla="*/ 33433 h 41529"/>
                  <a:gd name="connsiteX10" fmla="*/ 37247 w 37246"/>
                  <a:gd name="connsiteY10" fmla="*/ 41529 h 41529"/>
                  <a:gd name="connsiteX11" fmla="*/ 27270 w 37246"/>
                  <a:gd name="connsiteY11" fmla="*/ 41529 h 41529"/>
                  <a:gd name="connsiteX12" fmla="*/ 21189 w 37246"/>
                  <a:gd name="connsiteY12" fmla="*/ 32480 h 41529"/>
                  <a:gd name="connsiteX13" fmla="*/ 16818 w 37246"/>
                  <a:gd name="connsiteY13" fmla="*/ 26384 h 41529"/>
                  <a:gd name="connsiteX14" fmla="*/ 14348 w 37246"/>
                  <a:gd name="connsiteY14" fmla="*/ 24670 h 41529"/>
                  <a:gd name="connsiteX15" fmla="*/ 10167 w 37246"/>
                  <a:gd name="connsiteY15" fmla="*/ 24193 h 41529"/>
                  <a:gd name="connsiteX16" fmla="*/ 8457 w 37246"/>
                  <a:gd name="connsiteY16" fmla="*/ 24193 h 41529"/>
                  <a:gd name="connsiteX17" fmla="*/ 8457 w 37246"/>
                  <a:gd name="connsiteY17" fmla="*/ 41529 h 41529"/>
                  <a:gd name="connsiteX18" fmla="*/ 0 w 37246"/>
                  <a:gd name="connsiteY18" fmla="*/ 41529 h 41529"/>
                  <a:gd name="connsiteX19" fmla="*/ 8267 w 37246"/>
                  <a:gd name="connsiteY19" fmla="*/ 17431 h 41529"/>
                  <a:gd name="connsiteX20" fmla="*/ 14443 w 37246"/>
                  <a:gd name="connsiteY20" fmla="*/ 17431 h 41529"/>
                  <a:gd name="connsiteX21" fmla="*/ 22044 w 37246"/>
                  <a:gd name="connsiteY21" fmla="*/ 16954 h 41529"/>
                  <a:gd name="connsiteX22" fmla="*/ 24419 w 37246"/>
                  <a:gd name="connsiteY22" fmla="*/ 15145 h 41529"/>
                  <a:gd name="connsiteX23" fmla="*/ 25275 w 37246"/>
                  <a:gd name="connsiteY23" fmla="*/ 12097 h 41529"/>
                  <a:gd name="connsiteX24" fmla="*/ 24134 w 37246"/>
                  <a:gd name="connsiteY24" fmla="*/ 8668 h 41529"/>
                  <a:gd name="connsiteX25" fmla="*/ 20999 w 37246"/>
                  <a:gd name="connsiteY25" fmla="*/ 7048 h 41529"/>
                  <a:gd name="connsiteX26" fmla="*/ 14918 w 37246"/>
                  <a:gd name="connsiteY26" fmla="*/ 6858 h 41529"/>
                  <a:gd name="connsiteX27" fmla="*/ 8361 w 37246"/>
                  <a:gd name="connsiteY27" fmla="*/ 6858 h 41529"/>
                  <a:gd name="connsiteX28" fmla="*/ 8361 w 37246"/>
                  <a:gd name="connsiteY28" fmla="*/ 17431 h 4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246" h="41529">
                    <a:moveTo>
                      <a:pt x="0" y="41529"/>
                    </a:moveTo>
                    <a:lnTo>
                      <a:pt x="0" y="0"/>
                    </a:lnTo>
                    <a:lnTo>
                      <a:pt x="17578" y="0"/>
                    </a:lnTo>
                    <a:cubicBezTo>
                      <a:pt x="21949" y="0"/>
                      <a:pt x="25180" y="381"/>
                      <a:pt x="27270" y="1143"/>
                    </a:cubicBezTo>
                    <a:cubicBezTo>
                      <a:pt x="29265" y="1905"/>
                      <a:pt x="30881" y="3238"/>
                      <a:pt x="32021" y="5048"/>
                    </a:cubicBezTo>
                    <a:cubicBezTo>
                      <a:pt x="33256" y="6953"/>
                      <a:pt x="33826" y="9144"/>
                      <a:pt x="33826" y="11621"/>
                    </a:cubicBezTo>
                    <a:cubicBezTo>
                      <a:pt x="33826" y="14764"/>
                      <a:pt x="32876" y="17335"/>
                      <a:pt x="31166" y="19336"/>
                    </a:cubicBezTo>
                    <a:cubicBezTo>
                      <a:pt x="29360" y="21336"/>
                      <a:pt x="26605" y="22670"/>
                      <a:pt x="22994" y="23146"/>
                    </a:cubicBezTo>
                    <a:cubicBezTo>
                      <a:pt x="24799" y="24193"/>
                      <a:pt x="26320" y="25337"/>
                      <a:pt x="27460" y="26670"/>
                    </a:cubicBezTo>
                    <a:cubicBezTo>
                      <a:pt x="28695" y="27908"/>
                      <a:pt x="30215" y="30194"/>
                      <a:pt x="32211" y="33433"/>
                    </a:cubicBezTo>
                    <a:lnTo>
                      <a:pt x="37247" y="41529"/>
                    </a:lnTo>
                    <a:lnTo>
                      <a:pt x="27270" y="41529"/>
                    </a:lnTo>
                    <a:lnTo>
                      <a:pt x="21189" y="32480"/>
                    </a:lnTo>
                    <a:cubicBezTo>
                      <a:pt x="19003" y="29242"/>
                      <a:pt x="17578" y="27242"/>
                      <a:pt x="16818" y="26384"/>
                    </a:cubicBezTo>
                    <a:cubicBezTo>
                      <a:pt x="16058" y="25527"/>
                      <a:pt x="15203" y="24955"/>
                      <a:pt x="14348" y="24670"/>
                    </a:cubicBezTo>
                    <a:cubicBezTo>
                      <a:pt x="13397" y="24384"/>
                      <a:pt x="12067" y="24193"/>
                      <a:pt x="10167" y="24193"/>
                    </a:cubicBezTo>
                    <a:lnTo>
                      <a:pt x="8457" y="24193"/>
                    </a:lnTo>
                    <a:lnTo>
                      <a:pt x="8457" y="41529"/>
                    </a:lnTo>
                    <a:lnTo>
                      <a:pt x="0" y="41529"/>
                    </a:lnTo>
                    <a:close/>
                    <a:moveTo>
                      <a:pt x="8267" y="17431"/>
                    </a:moveTo>
                    <a:lnTo>
                      <a:pt x="14443" y="17431"/>
                    </a:lnTo>
                    <a:cubicBezTo>
                      <a:pt x="18433" y="17431"/>
                      <a:pt x="20999" y="17240"/>
                      <a:pt x="22044" y="16954"/>
                    </a:cubicBezTo>
                    <a:cubicBezTo>
                      <a:pt x="23089" y="16573"/>
                      <a:pt x="23754" y="16002"/>
                      <a:pt x="24419" y="15145"/>
                    </a:cubicBezTo>
                    <a:cubicBezTo>
                      <a:pt x="24989" y="14288"/>
                      <a:pt x="25275" y="13335"/>
                      <a:pt x="25275" y="12097"/>
                    </a:cubicBezTo>
                    <a:cubicBezTo>
                      <a:pt x="25275" y="10668"/>
                      <a:pt x="24895" y="9620"/>
                      <a:pt x="24134" y="8668"/>
                    </a:cubicBezTo>
                    <a:cubicBezTo>
                      <a:pt x="23374" y="7810"/>
                      <a:pt x="22329" y="7239"/>
                      <a:pt x="20999" y="7048"/>
                    </a:cubicBezTo>
                    <a:cubicBezTo>
                      <a:pt x="20334" y="6953"/>
                      <a:pt x="18243" y="6858"/>
                      <a:pt x="14918" y="6858"/>
                    </a:cubicBezTo>
                    <a:lnTo>
                      <a:pt x="8361" y="6858"/>
                    </a:lnTo>
                    <a:lnTo>
                      <a:pt x="8361" y="17431"/>
                    </a:lnTo>
                    <a:close/>
                  </a:path>
                </a:pathLst>
              </a:custGeom>
              <a:solidFill>
                <a:srgbClr val="293133"/>
              </a:solidFill>
              <a:ln w="9502" cap="flat">
                <a:noFill/>
                <a:prstDash val="solid"/>
                <a:miter/>
              </a:ln>
            </p:spPr>
            <p:txBody>
              <a:bodyPr rtlCol="0" anchor="ctr"/>
              <a:lstStyle/>
              <a:p>
                <a:endParaRPr lang="x-none"/>
              </a:p>
            </p:txBody>
          </p:sp>
        </p:grpSp>
      </p:grpSp>
      <p:sp>
        <p:nvSpPr>
          <p:cNvPr id="56" name="文字版面配置區 13"/>
          <p:cNvSpPr>
            <a:spLocks noGrp="1"/>
          </p:cNvSpPr>
          <p:nvPr>
            <p:ph type="body" sz="quarter" idx="17" hasCustomPrompt="1"/>
          </p:nvPr>
        </p:nvSpPr>
        <p:spPr>
          <a:xfrm>
            <a:off x="1210468" y="5538631"/>
            <a:ext cx="3175000" cy="557369"/>
          </a:xfrm>
          <a:prstGeom prst="rect">
            <a:avLst/>
          </a:prstGeom>
        </p:spPr>
        <p:txBody>
          <a:bodyPr/>
          <a:lstStyle>
            <a:lvl1pPr marL="0" indent="0">
              <a:buNone/>
              <a:defRPr sz="1400">
                <a:solidFill>
                  <a:schemeClr val="bg1"/>
                </a:solidFill>
              </a:defRPr>
            </a:lvl1pPr>
          </a:lstStyle>
          <a:p>
            <a:pPr lvl="0"/>
            <a:r>
              <a:rPr lang="en-US" altLang="zh-TW" dirty="0"/>
              <a:t>Text – Author and/or Date</a:t>
            </a:r>
            <a:endParaRPr lang="zh-TW" altLang="en-US" dirty="0"/>
          </a:p>
        </p:txBody>
      </p:sp>
      <p:sp>
        <p:nvSpPr>
          <p:cNvPr id="57" name="文字版面配置區 4"/>
          <p:cNvSpPr>
            <a:spLocks noGrp="1"/>
          </p:cNvSpPr>
          <p:nvPr>
            <p:ph type="body" sz="quarter" idx="16" hasCustomPrompt="1"/>
          </p:nvPr>
        </p:nvSpPr>
        <p:spPr>
          <a:xfrm>
            <a:off x="1211263" y="3821210"/>
            <a:ext cx="3491366" cy="1076228"/>
          </a:xfrm>
          <a:prstGeom prst="rect">
            <a:avLst/>
          </a:prstGeom>
        </p:spPr>
        <p:txBody>
          <a:bodyPr/>
          <a:lstStyle>
            <a:lvl1pPr marL="0" indent="0">
              <a:buNone/>
              <a:defRPr sz="1800" baseline="0">
                <a:solidFill>
                  <a:schemeClr val="bg1"/>
                </a:solidFill>
              </a:defRPr>
            </a:lvl1pPr>
          </a:lstStyle>
          <a:p>
            <a:pPr lvl="0"/>
            <a:r>
              <a:rPr lang="en-US" altLang="zh-TW" dirty="0"/>
              <a:t>Click to add subtitle</a:t>
            </a:r>
            <a:endParaRPr lang="zh-TW" altLang="en-US" dirty="0"/>
          </a:p>
        </p:txBody>
      </p:sp>
    </p:spTree>
    <p:extLst>
      <p:ext uri="{BB962C8B-B14F-4D97-AF65-F5344CB8AC3E}">
        <p14:creationId xmlns:p14="http://schemas.microsoft.com/office/powerpoint/2010/main" val="21930935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mp; Diagram 3">
    <p:bg>
      <p:bgPr>
        <a:solidFill>
          <a:schemeClr val="bg1">
            <a:lumMod val="95000"/>
          </a:schemeClr>
        </a:solidFill>
        <a:effectLst/>
      </p:bgPr>
    </p:bg>
    <p:spTree>
      <p:nvGrpSpPr>
        <p:cNvPr id="1" name=""/>
        <p:cNvGrpSpPr/>
        <p:nvPr/>
      </p:nvGrpSpPr>
      <p:grpSpPr>
        <a:xfrm>
          <a:off x="0" y="0"/>
          <a:ext cx="0" cy="0"/>
          <a:chOff x="0" y="0"/>
          <a:chExt cx="0" cy="0"/>
        </a:xfrm>
      </p:grpSpPr>
      <p:sp>
        <p:nvSpPr>
          <p:cNvPr id="37" name="標題 1"/>
          <p:cNvSpPr>
            <a:spLocks noGrp="1"/>
          </p:cNvSpPr>
          <p:nvPr>
            <p:ph type="title" hasCustomPrompt="1"/>
          </p:nvPr>
        </p:nvSpPr>
        <p:spPr>
          <a:xfrm>
            <a:off x="838198" y="1458442"/>
            <a:ext cx="4808842" cy="570595"/>
          </a:xfrm>
          <a:prstGeom prst="rect">
            <a:avLst/>
          </a:prstGeom>
        </p:spPr>
        <p:txBody>
          <a:bodyPr anchor="t"/>
          <a:lstStyle>
            <a:lvl1pPr>
              <a:defRPr sz="2800" b="1" i="0">
                <a:solidFill>
                  <a:schemeClr val="accent1"/>
                </a:solidFill>
                <a:latin typeface="+mj-lt"/>
              </a:defRPr>
            </a:lvl1pPr>
          </a:lstStyle>
          <a:p>
            <a:r>
              <a:rPr lang="en-US" altLang="zh-TW" dirty="0"/>
              <a:t>Click to add text</a:t>
            </a:r>
            <a:endParaRPr lang="zh-TW" altLang="en-US" dirty="0"/>
          </a:p>
        </p:txBody>
      </p:sp>
      <p:sp>
        <p:nvSpPr>
          <p:cNvPr id="38" name="文字版面配置區 3"/>
          <p:cNvSpPr>
            <a:spLocks noGrp="1"/>
          </p:cNvSpPr>
          <p:nvPr>
            <p:ph type="body" sz="quarter" idx="35" hasCustomPrompt="1"/>
          </p:nvPr>
        </p:nvSpPr>
        <p:spPr>
          <a:xfrm>
            <a:off x="838199" y="1165100"/>
            <a:ext cx="4808840" cy="316008"/>
          </a:xfrm>
          <a:prstGeom prst="rect">
            <a:avLst/>
          </a:prstGeom>
        </p:spPr>
        <p:txBody>
          <a:bodyPr/>
          <a:lstStyle>
            <a:lvl1pPr marL="0" indent="0">
              <a:buNone/>
              <a:defRPr sz="18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52" name="Forma libre 292">
            <a:extLst>
              <a:ext uri="{FF2B5EF4-FFF2-40B4-BE49-F238E27FC236}">
                <a16:creationId xmlns:a16="http://schemas.microsoft.com/office/drawing/2014/main" id="{BAF21685-49D3-9840-8044-BA75A5C8FD34}"/>
              </a:ext>
            </a:extLst>
          </p:cNvPr>
          <p:cNvSpPr/>
          <p:nvPr userDrawn="1"/>
        </p:nvSpPr>
        <p:spPr>
          <a:xfrm>
            <a:off x="11305077" y="6068546"/>
            <a:ext cx="16926" cy="4225"/>
          </a:xfrm>
          <a:custGeom>
            <a:avLst/>
            <a:gdLst>
              <a:gd name="connsiteX0" fmla="*/ 371 w 2302"/>
              <a:gd name="connsiteY0" fmla="*/ 371 h 0"/>
              <a:gd name="connsiteX1" fmla="*/ 2290 w 2302"/>
              <a:gd name="connsiteY1" fmla="*/ 371 h 0"/>
            </a:gdLst>
            <a:ahLst/>
            <a:cxnLst>
              <a:cxn ang="0">
                <a:pos x="connsiteX0" y="connsiteY0"/>
              </a:cxn>
              <a:cxn ang="0">
                <a:pos x="connsiteX1" y="connsiteY1"/>
              </a:cxn>
            </a:cxnLst>
            <a:rect l="l" t="t" r="r" b="b"/>
            <a:pathLst>
              <a:path w="2302">
                <a:moveTo>
                  <a:pt x="371" y="371"/>
                </a:moveTo>
                <a:lnTo>
                  <a:pt x="2290" y="371"/>
                </a:lnTo>
              </a:path>
            </a:pathLst>
          </a:custGeom>
          <a:ln w="6137" cap="flat">
            <a:solidFill>
              <a:srgbClr val="BCBEC0"/>
            </a:solidFill>
            <a:prstDash val="solid"/>
            <a:miter/>
          </a:ln>
        </p:spPr>
        <p:txBody>
          <a:bodyPr rtlCol="0" anchor="ctr"/>
          <a:lstStyle/>
          <a:p>
            <a:endParaRPr lang="es-MX" sz="900"/>
          </a:p>
        </p:txBody>
      </p:sp>
      <p:cxnSp>
        <p:nvCxnSpPr>
          <p:cNvPr id="56" name="Straight Connector 29">
            <a:extLst>
              <a:ext uri="{FF2B5EF4-FFF2-40B4-BE49-F238E27FC236}">
                <a16:creationId xmlns:a16="http://schemas.microsoft.com/office/drawing/2014/main" id="{DF466FFF-0806-4D49-AFFE-48AC818DAC32}"/>
              </a:ext>
            </a:extLst>
          </p:cNvPr>
          <p:cNvCxnSpPr>
            <a:cxnSpLocks/>
          </p:cNvCxnSpPr>
          <p:nvPr/>
        </p:nvCxnSpPr>
        <p:spPr>
          <a:xfrm>
            <a:off x="1300445" y="3856303"/>
            <a:ext cx="2570097" cy="0"/>
          </a:xfrm>
          <a:prstGeom prst="line">
            <a:avLst/>
          </a:prstGeom>
          <a:ln w="190500">
            <a:solidFill>
              <a:srgbClr val="00C1DE"/>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57" name="Straight Connector 31">
            <a:extLst>
              <a:ext uri="{FF2B5EF4-FFF2-40B4-BE49-F238E27FC236}">
                <a16:creationId xmlns:a16="http://schemas.microsoft.com/office/drawing/2014/main" id="{04E0E4F1-5C14-854F-95FC-ED193FF0AAA7}"/>
              </a:ext>
            </a:extLst>
          </p:cNvPr>
          <p:cNvCxnSpPr>
            <a:cxnSpLocks/>
          </p:cNvCxnSpPr>
          <p:nvPr/>
        </p:nvCxnSpPr>
        <p:spPr>
          <a:xfrm>
            <a:off x="3870542" y="3856303"/>
            <a:ext cx="1812597" cy="0"/>
          </a:xfrm>
          <a:prstGeom prst="line">
            <a:avLst/>
          </a:prstGeom>
          <a:ln w="190500">
            <a:solidFill>
              <a:srgbClr val="93D50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67" name="Straight Connector 35">
            <a:extLst>
              <a:ext uri="{FF2B5EF4-FFF2-40B4-BE49-F238E27FC236}">
                <a16:creationId xmlns:a16="http://schemas.microsoft.com/office/drawing/2014/main" id="{9B014C1E-35FA-5D43-9580-AA11C00C2C6F}"/>
              </a:ext>
            </a:extLst>
          </p:cNvPr>
          <p:cNvCxnSpPr>
            <a:cxnSpLocks/>
          </p:cNvCxnSpPr>
          <p:nvPr/>
        </p:nvCxnSpPr>
        <p:spPr>
          <a:xfrm>
            <a:off x="5683139" y="3856303"/>
            <a:ext cx="5228693" cy="0"/>
          </a:xfrm>
          <a:prstGeom prst="line">
            <a:avLst/>
          </a:prstGeom>
          <a:ln w="190500">
            <a:solidFill>
              <a:srgbClr val="E1251B"/>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68" name="Shape 2238">
            <a:extLst>
              <a:ext uri="{FF2B5EF4-FFF2-40B4-BE49-F238E27FC236}">
                <a16:creationId xmlns:a16="http://schemas.microsoft.com/office/drawing/2014/main" id="{AE0336A5-2CD0-9D42-8BF4-A8C2489A1B40}"/>
              </a:ext>
            </a:extLst>
          </p:cNvPr>
          <p:cNvSpPr/>
          <p:nvPr userDrawn="1"/>
        </p:nvSpPr>
        <p:spPr>
          <a:xfrm flipV="1">
            <a:off x="1300445" y="3065484"/>
            <a:ext cx="0" cy="465188"/>
          </a:xfrm>
          <a:prstGeom prst="line">
            <a:avLst/>
          </a:prstGeom>
          <a:ln w="28575" cap="rnd">
            <a:solidFill>
              <a:schemeClr val="tx2"/>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69" name="Shape 2238">
            <a:extLst>
              <a:ext uri="{FF2B5EF4-FFF2-40B4-BE49-F238E27FC236}">
                <a16:creationId xmlns:a16="http://schemas.microsoft.com/office/drawing/2014/main" id="{BEA6084E-134C-A746-92E5-B701DA207453}"/>
              </a:ext>
            </a:extLst>
          </p:cNvPr>
          <p:cNvSpPr/>
          <p:nvPr userDrawn="1"/>
        </p:nvSpPr>
        <p:spPr>
          <a:xfrm flipV="1">
            <a:off x="3893174" y="3065484"/>
            <a:ext cx="0" cy="465188"/>
          </a:xfrm>
          <a:prstGeom prst="line">
            <a:avLst/>
          </a:prstGeom>
          <a:ln w="28575" cap="rnd">
            <a:solidFill>
              <a:schemeClr val="tx2"/>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70" name="Shape 2238">
            <a:extLst>
              <a:ext uri="{FF2B5EF4-FFF2-40B4-BE49-F238E27FC236}">
                <a16:creationId xmlns:a16="http://schemas.microsoft.com/office/drawing/2014/main" id="{15A3D6EA-C1E9-3F40-967C-6B577B314EFE}"/>
              </a:ext>
            </a:extLst>
          </p:cNvPr>
          <p:cNvSpPr/>
          <p:nvPr userDrawn="1"/>
        </p:nvSpPr>
        <p:spPr>
          <a:xfrm flipV="1">
            <a:off x="5683422" y="3065484"/>
            <a:ext cx="0" cy="465188"/>
          </a:xfrm>
          <a:prstGeom prst="line">
            <a:avLst/>
          </a:prstGeom>
          <a:ln w="28575" cap="rnd">
            <a:solidFill>
              <a:schemeClr val="tx2"/>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71" name="Shape 2238">
            <a:extLst>
              <a:ext uri="{FF2B5EF4-FFF2-40B4-BE49-F238E27FC236}">
                <a16:creationId xmlns:a16="http://schemas.microsoft.com/office/drawing/2014/main" id="{5968AC7F-8363-8647-87DA-796F487B56C5}"/>
              </a:ext>
            </a:extLst>
          </p:cNvPr>
          <p:cNvSpPr/>
          <p:nvPr userDrawn="1"/>
        </p:nvSpPr>
        <p:spPr>
          <a:xfrm flipV="1">
            <a:off x="10919007" y="3065484"/>
            <a:ext cx="0" cy="465188"/>
          </a:xfrm>
          <a:prstGeom prst="line">
            <a:avLst/>
          </a:prstGeom>
          <a:ln w="28575" cap="rnd">
            <a:solidFill>
              <a:schemeClr val="tx2"/>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72" name="Text Placeholder 9">
            <a:extLst>
              <a:ext uri="{FF2B5EF4-FFF2-40B4-BE49-F238E27FC236}">
                <a16:creationId xmlns:a16="http://schemas.microsoft.com/office/drawing/2014/main" id="{97225264-DFC0-D64E-84BA-D82886C1D3F0}"/>
              </a:ext>
            </a:extLst>
          </p:cNvPr>
          <p:cNvSpPr>
            <a:spLocks noGrp="1"/>
          </p:cNvSpPr>
          <p:nvPr>
            <p:ph type="body" sz="quarter" idx="15" hasCustomPrompt="1"/>
          </p:nvPr>
        </p:nvSpPr>
        <p:spPr>
          <a:xfrm>
            <a:off x="838200" y="4423263"/>
            <a:ext cx="1533525" cy="302820"/>
          </a:xfrm>
          <a:prstGeom prst="rect">
            <a:avLst/>
          </a:prstGeom>
        </p:spPr>
        <p:txBody>
          <a:bodyPr/>
          <a:lstStyle>
            <a:lvl1pPr marL="0" indent="0">
              <a:buNone/>
              <a:defRPr sz="1400" b="1">
                <a:solidFill>
                  <a:srgbClr val="00C1DE"/>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3" name="Text Placeholder 9">
            <a:extLst>
              <a:ext uri="{FF2B5EF4-FFF2-40B4-BE49-F238E27FC236}">
                <a16:creationId xmlns:a16="http://schemas.microsoft.com/office/drawing/2014/main" id="{B2D83FC4-A8F5-2644-A774-0D567B2F53D3}"/>
              </a:ext>
            </a:extLst>
          </p:cNvPr>
          <p:cNvSpPr>
            <a:spLocks noGrp="1"/>
          </p:cNvSpPr>
          <p:nvPr>
            <p:ph type="body" sz="quarter" idx="27" hasCustomPrompt="1"/>
          </p:nvPr>
        </p:nvSpPr>
        <p:spPr>
          <a:xfrm>
            <a:off x="838200" y="4805227"/>
            <a:ext cx="1533525" cy="984164"/>
          </a:xfrm>
          <a:prstGeom prst="rect">
            <a:avLst/>
          </a:prstGeom>
        </p:spPr>
        <p:txBody>
          <a:bodyPr/>
          <a:lstStyle>
            <a:lvl1pPr marL="0" indent="0">
              <a:buNone/>
              <a:defRPr sz="1200" b="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4" name="Text Placeholder 9">
            <a:extLst>
              <a:ext uri="{FF2B5EF4-FFF2-40B4-BE49-F238E27FC236}">
                <a16:creationId xmlns:a16="http://schemas.microsoft.com/office/drawing/2014/main" id="{A32FDA23-5815-6B4F-B567-5679544345BD}"/>
              </a:ext>
            </a:extLst>
          </p:cNvPr>
          <p:cNvSpPr>
            <a:spLocks noGrp="1"/>
          </p:cNvSpPr>
          <p:nvPr>
            <p:ph type="body" sz="quarter" idx="28" hasCustomPrompt="1"/>
          </p:nvPr>
        </p:nvSpPr>
        <p:spPr>
          <a:xfrm>
            <a:off x="3131263" y="4423263"/>
            <a:ext cx="1533525" cy="302820"/>
          </a:xfrm>
          <a:prstGeom prst="rect">
            <a:avLst/>
          </a:prstGeom>
        </p:spPr>
        <p:txBody>
          <a:bodyPr/>
          <a:lstStyle>
            <a:lvl1pPr marL="0" indent="0">
              <a:buNone/>
              <a:defRPr sz="1400" b="1">
                <a:solidFill>
                  <a:srgbClr val="93D500"/>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5" name="Text Placeholder 9">
            <a:extLst>
              <a:ext uri="{FF2B5EF4-FFF2-40B4-BE49-F238E27FC236}">
                <a16:creationId xmlns:a16="http://schemas.microsoft.com/office/drawing/2014/main" id="{E9F628AE-7131-E247-9A38-C08A678E32CE}"/>
              </a:ext>
            </a:extLst>
          </p:cNvPr>
          <p:cNvSpPr>
            <a:spLocks noGrp="1"/>
          </p:cNvSpPr>
          <p:nvPr>
            <p:ph type="body" sz="quarter" idx="29" hasCustomPrompt="1"/>
          </p:nvPr>
        </p:nvSpPr>
        <p:spPr>
          <a:xfrm>
            <a:off x="3131263" y="4805227"/>
            <a:ext cx="1533525" cy="984164"/>
          </a:xfrm>
          <a:prstGeom prst="rect">
            <a:avLst/>
          </a:prstGeom>
        </p:spPr>
        <p:txBody>
          <a:bodyPr/>
          <a:lstStyle>
            <a:lvl1pPr marL="0" indent="0">
              <a:buNone/>
              <a:defRPr sz="1200" b="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6" name="Text Placeholder 9">
            <a:extLst>
              <a:ext uri="{FF2B5EF4-FFF2-40B4-BE49-F238E27FC236}">
                <a16:creationId xmlns:a16="http://schemas.microsoft.com/office/drawing/2014/main" id="{543488E2-3791-434E-A2C4-B2B67DE1E616}"/>
              </a:ext>
            </a:extLst>
          </p:cNvPr>
          <p:cNvSpPr>
            <a:spLocks noGrp="1"/>
          </p:cNvSpPr>
          <p:nvPr>
            <p:ph type="body" sz="quarter" idx="30" hasCustomPrompt="1"/>
          </p:nvPr>
        </p:nvSpPr>
        <p:spPr>
          <a:xfrm>
            <a:off x="4971638" y="4423263"/>
            <a:ext cx="1533525" cy="302820"/>
          </a:xfrm>
          <a:prstGeom prst="rect">
            <a:avLst/>
          </a:prstGeom>
        </p:spPr>
        <p:txBody>
          <a:bodyPr/>
          <a:lstStyle>
            <a:lvl1pPr marL="0" indent="0">
              <a:buNone/>
              <a:defRPr sz="1400" b="1">
                <a:solidFill>
                  <a:srgbClr val="E1251B"/>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7" name="Text Placeholder 9">
            <a:extLst>
              <a:ext uri="{FF2B5EF4-FFF2-40B4-BE49-F238E27FC236}">
                <a16:creationId xmlns:a16="http://schemas.microsoft.com/office/drawing/2014/main" id="{0331BF1B-F771-594E-92D1-23BF22E6A61F}"/>
              </a:ext>
            </a:extLst>
          </p:cNvPr>
          <p:cNvSpPr>
            <a:spLocks noGrp="1"/>
          </p:cNvSpPr>
          <p:nvPr>
            <p:ph type="body" sz="quarter" idx="31" hasCustomPrompt="1"/>
          </p:nvPr>
        </p:nvSpPr>
        <p:spPr>
          <a:xfrm>
            <a:off x="4971638" y="4805227"/>
            <a:ext cx="1533525" cy="984164"/>
          </a:xfrm>
          <a:prstGeom prst="rect">
            <a:avLst/>
          </a:prstGeom>
        </p:spPr>
        <p:txBody>
          <a:bodyPr/>
          <a:lstStyle>
            <a:lvl1pPr marL="0" indent="0">
              <a:buNone/>
              <a:defRPr sz="1200" b="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8" name="Text Placeholder 9">
            <a:extLst>
              <a:ext uri="{FF2B5EF4-FFF2-40B4-BE49-F238E27FC236}">
                <a16:creationId xmlns:a16="http://schemas.microsoft.com/office/drawing/2014/main" id="{11F8BC80-5B39-2648-9248-B6DDB6438280}"/>
              </a:ext>
            </a:extLst>
          </p:cNvPr>
          <p:cNvSpPr>
            <a:spLocks noGrp="1"/>
          </p:cNvSpPr>
          <p:nvPr>
            <p:ph type="body" sz="quarter" idx="32" hasCustomPrompt="1"/>
          </p:nvPr>
        </p:nvSpPr>
        <p:spPr>
          <a:xfrm>
            <a:off x="10180246" y="4423263"/>
            <a:ext cx="1533525" cy="302820"/>
          </a:xfrm>
          <a:prstGeom prst="rect">
            <a:avLst/>
          </a:prstGeom>
        </p:spPr>
        <p:txBody>
          <a:bodyPr/>
          <a:lstStyle>
            <a:lvl1pPr marL="0" indent="0">
              <a:buNone/>
              <a:defRPr sz="1400" b="1">
                <a:solidFill>
                  <a:srgbClr val="E1251B"/>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79" name="Text Placeholder 9">
            <a:extLst>
              <a:ext uri="{FF2B5EF4-FFF2-40B4-BE49-F238E27FC236}">
                <a16:creationId xmlns:a16="http://schemas.microsoft.com/office/drawing/2014/main" id="{99555640-8890-954C-A810-F17FD493169D}"/>
              </a:ext>
            </a:extLst>
          </p:cNvPr>
          <p:cNvSpPr>
            <a:spLocks noGrp="1"/>
          </p:cNvSpPr>
          <p:nvPr>
            <p:ph type="body" sz="quarter" idx="33" hasCustomPrompt="1"/>
          </p:nvPr>
        </p:nvSpPr>
        <p:spPr>
          <a:xfrm>
            <a:off x="10180246" y="4805227"/>
            <a:ext cx="1533525" cy="984164"/>
          </a:xfrm>
          <a:prstGeom prst="rect">
            <a:avLst/>
          </a:prstGeom>
        </p:spPr>
        <p:txBody>
          <a:bodyPr/>
          <a:lstStyle>
            <a:lvl1pPr marL="0" indent="0">
              <a:buNone/>
              <a:defRPr sz="1200" b="0">
                <a:solidFill>
                  <a:schemeClr val="tx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text </a:t>
            </a:r>
          </a:p>
          <a:p>
            <a:pPr lvl="0"/>
            <a:endParaRPr lang="en-US" dirty="0"/>
          </a:p>
        </p:txBody>
      </p:sp>
      <p:sp>
        <p:nvSpPr>
          <p:cNvPr id="28" name="Text Placeholder 7"/>
          <p:cNvSpPr>
            <a:spLocks noGrp="1"/>
          </p:cNvSpPr>
          <p:nvPr>
            <p:ph type="body" sz="quarter" idx="37" hasCustomPrompt="1"/>
          </p:nvPr>
        </p:nvSpPr>
        <p:spPr>
          <a:xfrm rot="10800000" flipH="1" flipV="1">
            <a:off x="909530" y="2662195"/>
            <a:ext cx="794946" cy="403289"/>
          </a:xfrm>
          <a:prstGeom prst="rect">
            <a:avLst/>
          </a:prstGeom>
        </p:spPr>
        <p:txBody>
          <a:bodyPr anchor="ctr"/>
          <a:lstStyle>
            <a:lvl1pPr marL="0" indent="0" algn="ctr">
              <a:buNone/>
              <a:defRPr sz="1600" b="0">
                <a:solidFill>
                  <a:srgbClr val="9D9D9C"/>
                </a:solidFill>
                <a:latin typeface="+mn-lt"/>
              </a:defRPr>
            </a:lvl1pPr>
          </a:lstStyle>
          <a:p>
            <a:pPr lvl="0"/>
            <a:r>
              <a:rPr lang="en-US" dirty="0"/>
              <a:t>Text</a:t>
            </a:r>
          </a:p>
        </p:txBody>
      </p:sp>
      <p:sp>
        <p:nvSpPr>
          <p:cNvPr id="29" name="Text Placeholder 7"/>
          <p:cNvSpPr>
            <a:spLocks noGrp="1"/>
          </p:cNvSpPr>
          <p:nvPr>
            <p:ph type="body" sz="quarter" idx="38" hasCustomPrompt="1"/>
          </p:nvPr>
        </p:nvSpPr>
        <p:spPr>
          <a:xfrm rot="10800000" flipH="1" flipV="1">
            <a:off x="3473069" y="2662195"/>
            <a:ext cx="794946" cy="403289"/>
          </a:xfrm>
          <a:prstGeom prst="rect">
            <a:avLst/>
          </a:prstGeom>
        </p:spPr>
        <p:txBody>
          <a:bodyPr anchor="ctr"/>
          <a:lstStyle>
            <a:lvl1pPr marL="0" indent="0" algn="ctr">
              <a:buNone/>
              <a:defRPr sz="1600" b="0">
                <a:solidFill>
                  <a:srgbClr val="9D9D9C"/>
                </a:solidFill>
                <a:latin typeface="+mn-lt"/>
              </a:defRPr>
            </a:lvl1pPr>
          </a:lstStyle>
          <a:p>
            <a:pPr lvl="0"/>
            <a:r>
              <a:rPr lang="en-US" dirty="0"/>
              <a:t>Text</a:t>
            </a:r>
          </a:p>
        </p:txBody>
      </p:sp>
      <p:sp>
        <p:nvSpPr>
          <p:cNvPr id="30" name="Text Placeholder 7"/>
          <p:cNvSpPr>
            <a:spLocks noGrp="1"/>
          </p:cNvSpPr>
          <p:nvPr>
            <p:ph type="body" sz="quarter" idx="39" hasCustomPrompt="1"/>
          </p:nvPr>
        </p:nvSpPr>
        <p:spPr>
          <a:xfrm rot="10800000" flipH="1" flipV="1">
            <a:off x="5280206" y="2662194"/>
            <a:ext cx="794946" cy="403289"/>
          </a:xfrm>
          <a:prstGeom prst="rect">
            <a:avLst/>
          </a:prstGeom>
        </p:spPr>
        <p:txBody>
          <a:bodyPr anchor="ctr"/>
          <a:lstStyle>
            <a:lvl1pPr marL="0" indent="0" algn="ctr">
              <a:buNone/>
              <a:defRPr sz="1600" b="0">
                <a:solidFill>
                  <a:srgbClr val="9D9D9C"/>
                </a:solidFill>
                <a:latin typeface="+mn-lt"/>
              </a:defRPr>
            </a:lvl1pPr>
          </a:lstStyle>
          <a:p>
            <a:pPr lvl="0"/>
            <a:r>
              <a:rPr lang="en-US" dirty="0"/>
              <a:t>Text</a:t>
            </a:r>
          </a:p>
        </p:txBody>
      </p:sp>
      <p:sp>
        <p:nvSpPr>
          <p:cNvPr id="31" name="Text Placeholder 7"/>
          <p:cNvSpPr>
            <a:spLocks noGrp="1"/>
          </p:cNvSpPr>
          <p:nvPr>
            <p:ph type="body" sz="quarter" idx="40" hasCustomPrompt="1"/>
          </p:nvPr>
        </p:nvSpPr>
        <p:spPr>
          <a:xfrm rot="10800000" flipH="1" flipV="1">
            <a:off x="10484110" y="2662194"/>
            <a:ext cx="794946" cy="403289"/>
          </a:xfrm>
          <a:prstGeom prst="rect">
            <a:avLst/>
          </a:prstGeom>
        </p:spPr>
        <p:txBody>
          <a:bodyPr anchor="ctr"/>
          <a:lstStyle>
            <a:lvl1pPr marL="0" indent="0" algn="ctr">
              <a:buNone/>
              <a:defRPr sz="1600" b="0">
                <a:solidFill>
                  <a:srgbClr val="9D9D9C"/>
                </a:solidFill>
                <a:latin typeface="+mn-lt"/>
              </a:defRPr>
            </a:lvl1pPr>
          </a:lstStyle>
          <a:p>
            <a:pPr lvl="0"/>
            <a:r>
              <a:rPr lang="en-US" dirty="0"/>
              <a:t>Text</a:t>
            </a:r>
          </a:p>
        </p:txBody>
      </p:sp>
      <p:sp>
        <p:nvSpPr>
          <p:cNvPr id="32" name="Text Placeholder 2">
            <a:extLst>
              <a:ext uri="{FF2B5EF4-FFF2-40B4-BE49-F238E27FC236}">
                <a16:creationId xmlns:a16="http://schemas.microsoft.com/office/drawing/2014/main" id="{55B3DE09-23AF-9F49-8930-A02C48A932D3}"/>
              </a:ext>
            </a:extLst>
          </p:cNvPr>
          <p:cNvSpPr>
            <a:spLocks noGrp="1"/>
          </p:cNvSpPr>
          <p:nvPr>
            <p:ph type="body" sz="quarter" idx="41" hasCustomPrompt="1"/>
          </p:nvPr>
        </p:nvSpPr>
        <p:spPr>
          <a:xfrm>
            <a:off x="6505163" y="1163212"/>
            <a:ext cx="3675083" cy="2126124"/>
          </a:xfrm>
          <a:prstGeom prst="rect">
            <a:avLst/>
          </a:prstGeom>
        </p:spPr>
        <p:txBody>
          <a:bodyPr>
            <a:normAutofit/>
          </a:bodyPr>
          <a:lstStyle>
            <a:lvl1pPr marL="0" indent="0">
              <a:buNone/>
              <a:defRPr sz="1400" b="0" baseline="0">
                <a:solidFill>
                  <a:schemeClr val="tx1"/>
                </a:solidFill>
              </a:defRPr>
            </a:lvl1pPr>
            <a:lvl2pPr>
              <a:defRPr b="1"/>
            </a:lvl2pPr>
            <a:lvl3pPr>
              <a:defRPr b="1"/>
            </a:lvl3pPr>
            <a:lvl4pPr>
              <a:defRPr b="1"/>
            </a:lvl4pPr>
            <a:lvl5pPr>
              <a:defRPr b="1"/>
            </a:lvl5pPr>
          </a:lstStyle>
          <a:p>
            <a:pPr lvl="0"/>
            <a:r>
              <a:rPr lang="en-US" dirty="0"/>
              <a:t>Click to add text</a:t>
            </a:r>
            <a:endParaRPr lang="x-none" dirty="0"/>
          </a:p>
        </p:txBody>
      </p:sp>
      <p:sp>
        <p:nvSpPr>
          <p:cNvPr id="35"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36"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21800148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amp; Diagram 4">
    <p:bg>
      <p:bgPr>
        <a:solidFill>
          <a:schemeClr val="bg1">
            <a:lumMod val="95000"/>
          </a:schemeClr>
        </a:solidFill>
        <a:effectLst/>
      </p:bgPr>
    </p:bg>
    <p:spTree>
      <p:nvGrpSpPr>
        <p:cNvPr id="1" name=""/>
        <p:cNvGrpSpPr/>
        <p:nvPr/>
      </p:nvGrpSpPr>
      <p:grpSpPr>
        <a:xfrm>
          <a:off x="0" y="0"/>
          <a:ext cx="0" cy="0"/>
          <a:chOff x="0" y="0"/>
          <a:chExt cx="0" cy="0"/>
        </a:xfrm>
      </p:grpSpPr>
      <p:sp>
        <p:nvSpPr>
          <p:cNvPr id="86" name="Rectangle 85">
            <a:extLst>
              <a:ext uri="{FF2B5EF4-FFF2-40B4-BE49-F238E27FC236}">
                <a16:creationId xmlns:a16="http://schemas.microsoft.com/office/drawing/2014/main" id="{3BF58A33-F265-A640-AB24-55969BF748C5}"/>
              </a:ext>
            </a:extLst>
          </p:cNvPr>
          <p:cNvSpPr/>
          <p:nvPr userDrawn="1"/>
        </p:nvSpPr>
        <p:spPr>
          <a:xfrm>
            <a:off x="8122231" y="0"/>
            <a:ext cx="4009906" cy="6858000"/>
          </a:xfrm>
          <a:prstGeom prst="rect">
            <a:avLst/>
          </a:prstGeom>
          <a:solidFill>
            <a:srgbClr val="9D9D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內容版面配置區 3"/>
          <p:cNvSpPr>
            <a:spLocks noGrp="1"/>
          </p:cNvSpPr>
          <p:nvPr>
            <p:ph sz="quarter" idx="45" hasCustomPrompt="1"/>
          </p:nvPr>
        </p:nvSpPr>
        <p:spPr>
          <a:xfrm>
            <a:off x="8454338" y="1163212"/>
            <a:ext cx="2912163" cy="4323188"/>
          </a:xfrm>
          <a:prstGeom prst="rect">
            <a:avLst/>
          </a:prstGeom>
        </p:spPr>
        <p:txBody>
          <a:bodyPr/>
          <a:lstStyle>
            <a:lvl1pPr marL="0" indent="0">
              <a:buNone/>
              <a:defRPr sz="1800" baseline="0">
                <a:solidFill>
                  <a:schemeClr val="bg1"/>
                </a:solidFill>
              </a:defRPr>
            </a:lvl1pPr>
          </a:lstStyle>
          <a:p>
            <a:pPr lvl="0"/>
            <a:r>
              <a:rPr lang="en-US" altLang="zh-TW" dirty="0"/>
              <a:t>Click to add text</a:t>
            </a:r>
            <a:endParaRPr lang="zh-TW" altLang="en-US" dirty="0"/>
          </a:p>
        </p:txBody>
      </p:sp>
      <p:sp>
        <p:nvSpPr>
          <p:cNvPr id="19" name="內容版面配置區 3"/>
          <p:cNvSpPr>
            <a:spLocks noGrp="1"/>
          </p:cNvSpPr>
          <p:nvPr>
            <p:ph sz="quarter" idx="42" hasCustomPrompt="1"/>
          </p:nvPr>
        </p:nvSpPr>
        <p:spPr>
          <a:xfrm>
            <a:off x="5892072" y="4851658"/>
            <a:ext cx="1522284" cy="883779"/>
          </a:xfrm>
          <a:prstGeom prst="rect">
            <a:avLst/>
          </a:prstGeom>
        </p:spPr>
        <p:txBody>
          <a:bodyPr/>
          <a:lstStyle>
            <a:lvl1pPr marL="0" indent="0">
              <a:buNone/>
              <a:defRPr sz="1800" baseline="0"/>
            </a:lvl1pPr>
          </a:lstStyle>
          <a:p>
            <a:pPr lvl="0"/>
            <a:r>
              <a:rPr lang="en-US" altLang="zh-TW" dirty="0"/>
              <a:t>Click to add text</a:t>
            </a:r>
            <a:endParaRPr lang="zh-TW" altLang="en-US" dirty="0"/>
          </a:p>
        </p:txBody>
      </p:sp>
      <p:sp>
        <p:nvSpPr>
          <p:cNvPr id="17" name="內容版面配置區 3"/>
          <p:cNvSpPr>
            <a:spLocks noGrp="1"/>
          </p:cNvSpPr>
          <p:nvPr>
            <p:ph sz="quarter" idx="40" hasCustomPrompt="1"/>
          </p:nvPr>
        </p:nvSpPr>
        <p:spPr>
          <a:xfrm>
            <a:off x="838927" y="4857897"/>
            <a:ext cx="1522284" cy="883779"/>
          </a:xfrm>
          <a:prstGeom prst="rect">
            <a:avLst/>
          </a:prstGeom>
        </p:spPr>
        <p:txBody>
          <a:bodyPr/>
          <a:lstStyle>
            <a:lvl1pPr marL="0" indent="0">
              <a:buNone/>
              <a:defRPr sz="1800" baseline="0"/>
            </a:lvl1pPr>
          </a:lstStyle>
          <a:p>
            <a:pPr lvl="0"/>
            <a:r>
              <a:rPr lang="en-US" altLang="zh-TW" dirty="0"/>
              <a:t>Click to add text</a:t>
            </a:r>
            <a:endParaRPr lang="zh-TW" altLang="en-US" dirty="0"/>
          </a:p>
        </p:txBody>
      </p:sp>
      <p:sp>
        <p:nvSpPr>
          <p:cNvPr id="4" name="內容版面配置區 3"/>
          <p:cNvSpPr>
            <a:spLocks noGrp="1"/>
          </p:cNvSpPr>
          <p:nvPr>
            <p:ph sz="quarter" idx="39" hasCustomPrompt="1"/>
          </p:nvPr>
        </p:nvSpPr>
        <p:spPr>
          <a:xfrm>
            <a:off x="825500" y="2398713"/>
            <a:ext cx="6588125" cy="2151062"/>
          </a:xfrm>
          <a:prstGeom prst="rect">
            <a:avLst/>
          </a:prstGeom>
        </p:spPr>
        <p:txBody>
          <a:bodyPr/>
          <a:lstStyle>
            <a:lvl1pPr marL="0" indent="0">
              <a:buNone/>
              <a:defRPr sz="1800" baseline="0"/>
            </a:lvl1pPr>
          </a:lstStyle>
          <a:p>
            <a:pPr lvl="0"/>
            <a:r>
              <a:rPr lang="en-US" altLang="zh-TW" dirty="0"/>
              <a:t>Click to add text</a:t>
            </a:r>
            <a:endParaRPr lang="zh-TW" altLang="en-US" dirty="0"/>
          </a:p>
        </p:txBody>
      </p:sp>
      <p:sp>
        <p:nvSpPr>
          <p:cNvPr id="13" name="標題 1"/>
          <p:cNvSpPr>
            <a:spLocks noGrp="1"/>
          </p:cNvSpPr>
          <p:nvPr>
            <p:ph type="title" hasCustomPrompt="1"/>
          </p:nvPr>
        </p:nvSpPr>
        <p:spPr>
          <a:xfrm>
            <a:off x="838197" y="1458442"/>
            <a:ext cx="6576159" cy="570595"/>
          </a:xfrm>
          <a:prstGeom prst="rect">
            <a:avLst/>
          </a:prstGeom>
        </p:spPr>
        <p:txBody>
          <a:bodyPr anchor="t"/>
          <a:lstStyle>
            <a:lvl1pPr>
              <a:defRPr sz="2800" b="1" i="0">
                <a:solidFill>
                  <a:schemeClr val="accent1"/>
                </a:solidFill>
                <a:latin typeface="+mj-lt"/>
              </a:defRPr>
            </a:lvl1pPr>
          </a:lstStyle>
          <a:p>
            <a:r>
              <a:rPr lang="en-US" altLang="zh-TW" dirty="0"/>
              <a:t>Click to add text</a:t>
            </a:r>
            <a:endParaRPr lang="zh-TW" altLang="en-US" dirty="0"/>
          </a:p>
        </p:txBody>
      </p:sp>
      <p:sp>
        <p:nvSpPr>
          <p:cNvPr id="14" name="文字版面配置區 3"/>
          <p:cNvSpPr>
            <a:spLocks noGrp="1"/>
          </p:cNvSpPr>
          <p:nvPr>
            <p:ph type="body" sz="quarter" idx="38" hasCustomPrompt="1"/>
          </p:nvPr>
        </p:nvSpPr>
        <p:spPr>
          <a:xfrm>
            <a:off x="838199" y="1165100"/>
            <a:ext cx="6576156" cy="316008"/>
          </a:xfrm>
          <a:prstGeom prst="rect">
            <a:avLst/>
          </a:prstGeom>
        </p:spPr>
        <p:txBody>
          <a:bodyPr/>
          <a:lstStyle>
            <a:lvl1pPr marL="0" indent="0">
              <a:buNone/>
              <a:defRPr sz="18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52" name="Forma libre 292">
            <a:extLst>
              <a:ext uri="{FF2B5EF4-FFF2-40B4-BE49-F238E27FC236}">
                <a16:creationId xmlns:a16="http://schemas.microsoft.com/office/drawing/2014/main" id="{BAF21685-49D3-9840-8044-BA75A5C8FD34}"/>
              </a:ext>
            </a:extLst>
          </p:cNvPr>
          <p:cNvSpPr/>
          <p:nvPr userDrawn="1"/>
        </p:nvSpPr>
        <p:spPr>
          <a:xfrm>
            <a:off x="11305077" y="6151745"/>
            <a:ext cx="16926" cy="4225"/>
          </a:xfrm>
          <a:custGeom>
            <a:avLst/>
            <a:gdLst>
              <a:gd name="connsiteX0" fmla="*/ 371 w 2302"/>
              <a:gd name="connsiteY0" fmla="*/ 371 h 0"/>
              <a:gd name="connsiteX1" fmla="*/ 2290 w 2302"/>
              <a:gd name="connsiteY1" fmla="*/ 371 h 0"/>
            </a:gdLst>
            <a:ahLst/>
            <a:cxnLst>
              <a:cxn ang="0">
                <a:pos x="connsiteX0" y="connsiteY0"/>
              </a:cxn>
              <a:cxn ang="0">
                <a:pos x="connsiteX1" y="connsiteY1"/>
              </a:cxn>
            </a:cxnLst>
            <a:rect l="l" t="t" r="r" b="b"/>
            <a:pathLst>
              <a:path w="2302">
                <a:moveTo>
                  <a:pt x="371" y="371"/>
                </a:moveTo>
                <a:lnTo>
                  <a:pt x="2290" y="371"/>
                </a:lnTo>
              </a:path>
            </a:pathLst>
          </a:custGeom>
          <a:ln w="6137" cap="flat">
            <a:solidFill>
              <a:srgbClr val="BCBEC0"/>
            </a:solidFill>
            <a:prstDash val="solid"/>
            <a:miter/>
          </a:ln>
        </p:spPr>
        <p:txBody>
          <a:bodyPr rtlCol="0" anchor="ctr"/>
          <a:lstStyle/>
          <a:p>
            <a:endParaRPr lang="es-MX" sz="900"/>
          </a:p>
        </p:txBody>
      </p:sp>
      <p:sp>
        <p:nvSpPr>
          <p:cNvPr id="64"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chemeClr val="tx2"/>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8" name="內容版面配置區 3"/>
          <p:cNvSpPr>
            <a:spLocks noGrp="1"/>
          </p:cNvSpPr>
          <p:nvPr>
            <p:ph sz="quarter" idx="41" hasCustomPrompt="1"/>
          </p:nvPr>
        </p:nvSpPr>
        <p:spPr>
          <a:xfrm>
            <a:off x="3365134" y="4870855"/>
            <a:ext cx="1522284" cy="870821"/>
          </a:xfrm>
          <a:prstGeom prst="rect">
            <a:avLst/>
          </a:prstGeom>
        </p:spPr>
        <p:txBody>
          <a:bodyPr/>
          <a:lstStyle>
            <a:lvl1pPr marL="0" indent="0">
              <a:buNone/>
              <a:defRPr sz="1800" baseline="0"/>
            </a:lvl1pPr>
          </a:lstStyle>
          <a:p>
            <a:pPr lvl="0"/>
            <a:r>
              <a:rPr lang="en-US" altLang="zh-TW" dirty="0"/>
              <a:t>Click to add text</a:t>
            </a:r>
            <a:endParaRPr lang="zh-TW" altLang="en-US" dirty="0"/>
          </a:p>
        </p:txBody>
      </p:sp>
      <p:sp>
        <p:nvSpPr>
          <p:cNvPr id="6" name="投影片編號版面配置區 5"/>
          <p:cNvSpPr>
            <a:spLocks noGrp="1"/>
          </p:cNvSpPr>
          <p:nvPr>
            <p:ph type="sldNum" sz="quarter" idx="44"/>
          </p:nvPr>
        </p:nvSpPr>
        <p:spPr/>
        <p:txBody>
          <a:bodyPr/>
          <a:lstStyle>
            <a:lvl1pPr>
              <a:defRPr>
                <a:solidFill>
                  <a:schemeClr val="bg1"/>
                </a:solidFill>
              </a:defRPr>
            </a:lvl1pPr>
          </a:lstStyle>
          <a:p>
            <a:fld id="{A037AF02-A217-4C1D-91FC-BF9DC2D093A9}" type="slidenum">
              <a:rPr lang="zh-TW" altLang="en-US" smtClean="0"/>
              <a:pPr/>
              <a:t>‹#›</a:t>
            </a:fld>
            <a:endParaRPr lang="zh-TW" altLang="en-US"/>
          </a:p>
        </p:txBody>
      </p:sp>
    </p:spTree>
    <p:extLst>
      <p:ext uri="{BB962C8B-B14F-4D97-AF65-F5344CB8AC3E}">
        <p14:creationId xmlns:p14="http://schemas.microsoft.com/office/powerpoint/2010/main" val="24251650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D406E5-2BB5-D142-AF63-B4E74A015BB5}"/>
              </a:ext>
            </a:extLst>
          </p:cNvPr>
          <p:cNvSpPr/>
          <p:nvPr userDrawn="1"/>
        </p:nvSpPr>
        <p:spPr>
          <a:xfrm>
            <a:off x="850491" y="1917481"/>
            <a:ext cx="10515599" cy="4210050"/>
          </a:xfrm>
          <a:prstGeom prst="rect">
            <a:avLst/>
          </a:prstGeom>
          <a:solidFill>
            <a:srgbClr val="E12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8" name="標題 7"/>
          <p:cNvSpPr>
            <a:spLocks noGrp="1"/>
          </p:cNvSpPr>
          <p:nvPr>
            <p:ph type="title" hasCustomPrompt="1"/>
          </p:nvPr>
        </p:nvSpPr>
        <p:spPr>
          <a:xfrm>
            <a:off x="1227146" y="2324748"/>
            <a:ext cx="9510854" cy="411202"/>
          </a:xfrm>
          <a:prstGeom prst="rect">
            <a:avLst/>
          </a:prstGeom>
        </p:spPr>
        <p:txBody>
          <a:bodyPr/>
          <a:lstStyle>
            <a:lvl1pPr>
              <a:defRPr sz="2800" b="1" baseline="0">
                <a:solidFill>
                  <a:schemeClr val="bg1"/>
                </a:solidFill>
              </a:defRPr>
            </a:lvl1pPr>
          </a:lstStyle>
          <a:p>
            <a:r>
              <a:rPr lang="en-US" altLang="zh-TW" dirty="0"/>
              <a:t>Click to add text</a:t>
            </a:r>
            <a:endParaRPr lang="zh-TW" altLang="en-US" dirty="0"/>
          </a:p>
        </p:txBody>
      </p:sp>
      <p:sp>
        <p:nvSpPr>
          <p:cNvPr id="22" name="文字方塊 21"/>
          <p:cNvSpPr txBox="1"/>
          <p:nvPr userDrawn="1"/>
        </p:nvSpPr>
        <p:spPr>
          <a:xfrm>
            <a:off x="9101913" y="5681393"/>
            <a:ext cx="1629149" cy="2539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050" b="1" dirty="0">
                <a:solidFill>
                  <a:schemeClr val="bg1"/>
                </a:solidFill>
              </a:rPr>
              <a:t>www.adlinktech.com</a:t>
            </a:r>
          </a:p>
        </p:txBody>
      </p:sp>
      <p:sp>
        <p:nvSpPr>
          <p:cNvPr id="21" name="文字方塊 20"/>
          <p:cNvSpPr txBox="1"/>
          <p:nvPr userDrawn="1"/>
        </p:nvSpPr>
        <p:spPr>
          <a:xfrm>
            <a:off x="3252358" y="5578990"/>
            <a:ext cx="1626958" cy="338554"/>
          </a:xfrm>
          <a:prstGeom prst="rect">
            <a:avLst/>
          </a:prstGeom>
          <a:noFill/>
        </p:spPr>
        <p:txBody>
          <a:bodyPr wrap="square" rtlCol="0">
            <a:spAutoFit/>
          </a:bodyPr>
          <a:lstStyle/>
          <a:p>
            <a:pPr lvl="0"/>
            <a:r>
              <a:rPr lang="en-US" altLang="zh-TW" sz="800" dirty="0">
                <a:solidFill>
                  <a:schemeClr val="bg1"/>
                </a:solidFill>
              </a:rPr>
              <a:t>Tel: +886-2-8226-5877</a:t>
            </a:r>
          </a:p>
          <a:p>
            <a:pPr lvl="0"/>
            <a:r>
              <a:rPr lang="en-US" altLang="zh-TW" sz="800" dirty="0">
                <a:solidFill>
                  <a:schemeClr val="bg1"/>
                </a:solidFill>
              </a:rPr>
              <a:t>Fax: +886-2-8226-5717</a:t>
            </a:r>
          </a:p>
        </p:txBody>
      </p:sp>
      <p:sp>
        <p:nvSpPr>
          <p:cNvPr id="6" name="文字方塊 5"/>
          <p:cNvSpPr txBox="1"/>
          <p:nvPr userDrawn="1"/>
        </p:nvSpPr>
        <p:spPr>
          <a:xfrm>
            <a:off x="1227146" y="5578990"/>
            <a:ext cx="1984227" cy="338554"/>
          </a:xfrm>
          <a:prstGeom prst="rect">
            <a:avLst/>
          </a:prstGeom>
          <a:noFill/>
        </p:spPr>
        <p:txBody>
          <a:bodyPr wrap="square" rtlCol="0">
            <a:spAutoFit/>
          </a:bodyPr>
          <a:lstStyle/>
          <a:p>
            <a:pPr lvl="0"/>
            <a:r>
              <a:rPr lang="en-US" altLang="zh-TW" sz="800" dirty="0">
                <a:solidFill>
                  <a:schemeClr val="bg1"/>
                </a:solidFill>
              </a:rPr>
              <a:t>9F, No.166 Jian Yi Road, </a:t>
            </a:r>
            <a:r>
              <a:rPr lang="en-US" altLang="zh-TW" sz="800" dirty="0" err="1">
                <a:solidFill>
                  <a:schemeClr val="bg1"/>
                </a:solidFill>
              </a:rPr>
              <a:t>Zhonghe</a:t>
            </a:r>
            <a:r>
              <a:rPr lang="en-US" altLang="zh-TW" sz="800" dirty="0">
                <a:solidFill>
                  <a:schemeClr val="bg1"/>
                </a:solidFill>
              </a:rPr>
              <a:t> District</a:t>
            </a:r>
          </a:p>
          <a:p>
            <a:pPr lvl="0"/>
            <a:r>
              <a:rPr lang="en-US" altLang="zh-TW" sz="800" dirty="0">
                <a:solidFill>
                  <a:schemeClr val="bg1"/>
                </a:solidFill>
              </a:rPr>
              <a:t>New Taipei City 235, Taiwan</a:t>
            </a:r>
          </a:p>
        </p:txBody>
      </p:sp>
      <p:sp>
        <p:nvSpPr>
          <p:cNvPr id="3" name="文字方塊 2"/>
          <p:cNvSpPr txBox="1"/>
          <p:nvPr userDrawn="1"/>
        </p:nvSpPr>
        <p:spPr>
          <a:xfrm>
            <a:off x="1222457" y="5319902"/>
            <a:ext cx="204539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bg1"/>
                </a:solidFill>
              </a:rPr>
              <a:t>ADLINK Technology Inc.</a:t>
            </a:r>
          </a:p>
        </p:txBody>
      </p:sp>
      <p:sp>
        <p:nvSpPr>
          <p:cNvPr id="17" name="Form">
            <a:extLst>
              <a:ext uri="{FF2B5EF4-FFF2-40B4-BE49-F238E27FC236}">
                <a16:creationId xmlns:a16="http://schemas.microsoft.com/office/drawing/2014/main" id="{A4817641-0DC2-784D-9BDC-DAF0DF091732}"/>
              </a:ext>
            </a:extLst>
          </p:cNvPr>
          <p:cNvSpPr/>
          <p:nvPr userDrawn="1"/>
        </p:nvSpPr>
        <p:spPr>
          <a:xfrm>
            <a:off x="8086024" y="5711533"/>
            <a:ext cx="210371" cy="21026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8030" y="0"/>
                  <a:pt x="5257" y="1052"/>
                  <a:pt x="3154" y="3156"/>
                </a:cubicBezTo>
                <a:cubicBezTo>
                  <a:pt x="1051" y="5260"/>
                  <a:pt x="0" y="8033"/>
                  <a:pt x="0" y="10806"/>
                </a:cubicBezTo>
                <a:cubicBezTo>
                  <a:pt x="0" y="13579"/>
                  <a:pt x="1051" y="16352"/>
                  <a:pt x="3154" y="18455"/>
                </a:cubicBezTo>
                <a:cubicBezTo>
                  <a:pt x="5275" y="20541"/>
                  <a:pt x="8021" y="21600"/>
                  <a:pt x="10800" y="21600"/>
                </a:cubicBezTo>
                <a:cubicBezTo>
                  <a:pt x="13579" y="21600"/>
                  <a:pt x="16361" y="20541"/>
                  <a:pt x="18446" y="18455"/>
                </a:cubicBezTo>
                <a:cubicBezTo>
                  <a:pt x="20549" y="16352"/>
                  <a:pt x="21600" y="13579"/>
                  <a:pt x="21600" y="10806"/>
                </a:cubicBezTo>
                <a:cubicBezTo>
                  <a:pt x="21600" y="8033"/>
                  <a:pt x="20549" y="5260"/>
                  <a:pt x="18446" y="3156"/>
                </a:cubicBezTo>
                <a:cubicBezTo>
                  <a:pt x="16343" y="1052"/>
                  <a:pt x="13570" y="0"/>
                  <a:pt x="10800" y="0"/>
                </a:cubicBezTo>
                <a:close/>
                <a:moveTo>
                  <a:pt x="10800" y="995"/>
                </a:moveTo>
                <a:cubicBezTo>
                  <a:pt x="13323" y="995"/>
                  <a:pt x="15813" y="1951"/>
                  <a:pt x="17714" y="3853"/>
                </a:cubicBezTo>
                <a:cubicBezTo>
                  <a:pt x="21518" y="7659"/>
                  <a:pt x="21518" y="13872"/>
                  <a:pt x="17714" y="17678"/>
                </a:cubicBezTo>
                <a:cubicBezTo>
                  <a:pt x="13911" y="21483"/>
                  <a:pt x="7689" y="21483"/>
                  <a:pt x="3886" y="17678"/>
                </a:cubicBezTo>
                <a:cubicBezTo>
                  <a:pt x="82" y="13873"/>
                  <a:pt x="82" y="7659"/>
                  <a:pt x="3886" y="3853"/>
                </a:cubicBezTo>
                <a:cubicBezTo>
                  <a:pt x="5787" y="1951"/>
                  <a:pt x="8277" y="995"/>
                  <a:pt x="10800" y="995"/>
                </a:cubicBezTo>
                <a:close/>
                <a:moveTo>
                  <a:pt x="12777" y="6541"/>
                </a:moveTo>
                <a:cubicBezTo>
                  <a:pt x="12302" y="6504"/>
                  <a:pt x="11854" y="6605"/>
                  <a:pt x="11451" y="6861"/>
                </a:cubicBezTo>
                <a:cubicBezTo>
                  <a:pt x="11342" y="6934"/>
                  <a:pt x="11241" y="7014"/>
                  <a:pt x="11131" y="7124"/>
                </a:cubicBezTo>
                <a:cubicBezTo>
                  <a:pt x="11058" y="7197"/>
                  <a:pt x="11022" y="7234"/>
                  <a:pt x="10949" y="7307"/>
                </a:cubicBezTo>
                <a:cubicBezTo>
                  <a:pt x="10510" y="7819"/>
                  <a:pt x="10320" y="8546"/>
                  <a:pt x="10503" y="9205"/>
                </a:cubicBezTo>
                <a:cubicBezTo>
                  <a:pt x="10357" y="9205"/>
                  <a:pt x="10215" y="9207"/>
                  <a:pt x="10069" y="9171"/>
                </a:cubicBezTo>
                <a:cubicBezTo>
                  <a:pt x="9849" y="9134"/>
                  <a:pt x="9659" y="9093"/>
                  <a:pt x="9440" y="9056"/>
                </a:cubicBezTo>
                <a:cubicBezTo>
                  <a:pt x="8416" y="8837"/>
                  <a:pt x="7465" y="8324"/>
                  <a:pt x="6697" y="7593"/>
                </a:cubicBezTo>
                <a:cubicBezTo>
                  <a:pt x="6478" y="7373"/>
                  <a:pt x="6263" y="7163"/>
                  <a:pt x="6080" y="6907"/>
                </a:cubicBezTo>
                <a:cubicBezTo>
                  <a:pt x="5495" y="7931"/>
                  <a:pt x="5822" y="9283"/>
                  <a:pt x="6846" y="9868"/>
                </a:cubicBezTo>
                <a:cubicBezTo>
                  <a:pt x="6480" y="9795"/>
                  <a:pt x="6114" y="9683"/>
                  <a:pt x="5749" y="9536"/>
                </a:cubicBezTo>
                <a:cubicBezTo>
                  <a:pt x="5712" y="10598"/>
                  <a:pt x="6517" y="11586"/>
                  <a:pt x="7577" y="11732"/>
                </a:cubicBezTo>
                <a:cubicBezTo>
                  <a:pt x="7211" y="11769"/>
                  <a:pt x="6843" y="11769"/>
                  <a:pt x="6514" y="11732"/>
                </a:cubicBezTo>
                <a:cubicBezTo>
                  <a:pt x="6807" y="12574"/>
                  <a:pt x="7577" y="13193"/>
                  <a:pt x="8491" y="13230"/>
                </a:cubicBezTo>
                <a:cubicBezTo>
                  <a:pt x="7541" y="13815"/>
                  <a:pt x="6446" y="14145"/>
                  <a:pt x="5349" y="14145"/>
                </a:cubicBezTo>
                <a:cubicBezTo>
                  <a:pt x="6226" y="14693"/>
                  <a:pt x="7248" y="14986"/>
                  <a:pt x="8309" y="15059"/>
                </a:cubicBezTo>
                <a:cubicBezTo>
                  <a:pt x="9150" y="15096"/>
                  <a:pt x="10030" y="14952"/>
                  <a:pt x="10834" y="14659"/>
                </a:cubicBezTo>
                <a:cubicBezTo>
                  <a:pt x="11566" y="14366"/>
                  <a:pt x="12261" y="13925"/>
                  <a:pt x="12846" y="13413"/>
                </a:cubicBezTo>
                <a:cubicBezTo>
                  <a:pt x="13431" y="12864"/>
                  <a:pt x="13911" y="12212"/>
                  <a:pt x="14240" y="11480"/>
                </a:cubicBezTo>
                <a:cubicBezTo>
                  <a:pt x="14606" y="10749"/>
                  <a:pt x="14786" y="9907"/>
                  <a:pt x="14823" y="9102"/>
                </a:cubicBezTo>
                <a:cubicBezTo>
                  <a:pt x="14823" y="8992"/>
                  <a:pt x="14823" y="8880"/>
                  <a:pt x="14823" y="8770"/>
                </a:cubicBezTo>
                <a:cubicBezTo>
                  <a:pt x="14823" y="8734"/>
                  <a:pt x="14823" y="8658"/>
                  <a:pt x="14823" y="8622"/>
                </a:cubicBezTo>
                <a:cubicBezTo>
                  <a:pt x="15225" y="8402"/>
                  <a:pt x="15586" y="8032"/>
                  <a:pt x="15806" y="7593"/>
                </a:cubicBezTo>
                <a:cubicBezTo>
                  <a:pt x="15440" y="7739"/>
                  <a:pt x="15111" y="7851"/>
                  <a:pt x="14709" y="7924"/>
                </a:cubicBezTo>
                <a:cubicBezTo>
                  <a:pt x="14672" y="7924"/>
                  <a:pt x="14677" y="7924"/>
                  <a:pt x="14640" y="7924"/>
                </a:cubicBezTo>
                <a:cubicBezTo>
                  <a:pt x="14640" y="7924"/>
                  <a:pt x="14640" y="7926"/>
                  <a:pt x="14640" y="7890"/>
                </a:cubicBezTo>
                <a:cubicBezTo>
                  <a:pt x="14677" y="7890"/>
                  <a:pt x="14672" y="7856"/>
                  <a:pt x="14709" y="7856"/>
                </a:cubicBezTo>
                <a:cubicBezTo>
                  <a:pt x="15111" y="7599"/>
                  <a:pt x="15408" y="7199"/>
                  <a:pt x="15554" y="6724"/>
                </a:cubicBezTo>
                <a:cubicBezTo>
                  <a:pt x="15481" y="6760"/>
                  <a:pt x="15410" y="6790"/>
                  <a:pt x="15337" y="6826"/>
                </a:cubicBezTo>
                <a:cubicBezTo>
                  <a:pt x="14971" y="7009"/>
                  <a:pt x="14597" y="7117"/>
                  <a:pt x="14194" y="7227"/>
                </a:cubicBezTo>
                <a:cubicBezTo>
                  <a:pt x="13829" y="6824"/>
                  <a:pt x="13326" y="6577"/>
                  <a:pt x="12777" y="6541"/>
                </a:cubicBez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sp>
        <p:nvSpPr>
          <p:cNvPr id="18" name="Form">
            <a:extLst>
              <a:ext uri="{FF2B5EF4-FFF2-40B4-BE49-F238E27FC236}">
                <a16:creationId xmlns:a16="http://schemas.microsoft.com/office/drawing/2014/main" id="{5199A15A-592C-A04F-9436-04254A39A201}"/>
              </a:ext>
            </a:extLst>
          </p:cNvPr>
          <p:cNvSpPr/>
          <p:nvPr userDrawn="1"/>
        </p:nvSpPr>
        <p:spPr>
          <a:xfrm>
            <a:off x="8339997" y="5711533"/>
            <a:ext cx="210371" cy="210260"/>
          </a:xfrm>
          <a:custGeom>
            <a:avLst/>
            <a:gdLst/>
            <a:ahLst/>
            <a:cxnLst>
              <a:cxn ang="0">
                <a:pos x="wd2" y="hd2"/>
              </a:cxn>
              <a:cxn ang="5400000">
                <a:pos x="wd2" y="hd2"/>
              </a:cxn>
              <a:cxn ang="10800000">
                <a:pos x="wd2" y="hd2"/>
              </a:cxn>
              <a:cxn ang="16200000">
                <a:pos x="wd2" y="hd2"/>
              </a:cxn>
            </a:cxnLst>
            <a:rect l="0" t="0" r="r" b="b"/>
            <a:pathLst>
              <a:path w="19684" h="21600" extrusionOk="0">
                <a:moveTo>
                  <a:pt x="9842" y="0"/>
                </a:moveTo>
                <a:cubicBezTo>
                  <a:pt x="7317" y="0"/>
                  <a:pt x="4791" y="1052"/>
                  <a:pt x="2875" y="3156"/>
                </a:cubicBezTo>
                <a:cubicBezTo>
                  <a:pt x="-958" y="7364"/>
                  <a:pt x="-958" y="14248"/>
                  <a:pt x="2875" y="18455"/>
                </a:cubicBezTo>
                <a:cubicBezTo>
                  <a:pt x="4808" y="20541"/>
                  <a:pt x="7309" y="21600"/>
                  <a:pt x="9842" y="21600"/>
                </a:cubicBezTo>
                <a:cubicBezTo>
                  <a:pt x="12375" y="21600"/>
                  <a:pt x="14876" y="20541"/>
                  <a:pt x="16809" y="18455"/>
                </a:cubicBezTo>
                <a:cubicBezTo>
                  <a:pt x="20642" y="14248"/>
                  <a:pt x="20642" y="7364"/>
                  <a:pt x="16809" y="3156"/>
                </a:cubicBezTo>
                <a:cubicBezTo>
                  <a:pt x="14893" y="1052"/>
                  <a:pt x="12367" y="0"/>
                  <a:pt x="9842" y="0"/>
                </a:cubicBezTo>
                <a:close/>
                <a:moveTo>
                  <a:pt x="9842" y="995"/>
                </a:moveTo>
                <a:cubicBezTo>
                  <a:pt x="12142" y="995"/>
                  <a:pt x="14410" y="1951"/>
                  <a:pt x="16143" y="3853"/>
                </a:cubicBezTo>
                <a:cubicBezTo>
                  <a:pt x="19609" y="7659"/>
                  <a:pt x="19609" y="13872"/>
                  <a:pt x="16143" y="17678"/>
                </a:cubicBezTo>
                <a:cubicBezTo>
                  <a:pt x="12677" y="21483"/>
                  <a:pt x="7007" y="21483"/>
                  <a:pt x="3541" y="17678"/>
                </a:cubicBezTo>
                <a:cubicBezTo>
                  <a:pt x="75" y="13873"/>
                  <a:pt x="75" y="7659"/>
                  <a:pt x="3541" y="3853"/>
                </a:cubicBezTo>
                <a:cubicBezTo>
                  <a:pt x="5274" y="1951"/>
                  <a:pt x="7542" y="995"/>
                  <a:pt x="9842" y="995"/>
                </a:cubicBezTo>
                <a:close/>
                <a:moveTo>
                  <a:pt x="10863" y="5489"/>
                </a:moveTo>
                <a:cubicBezTo>
                  <a:pt x="9430" y="5489"/>
                  <a:pt x="8863" y="6079"/>
                  <a:pt x="8863" y="7433"/>
                </a:cubicBezTo>
                <a:cubicBezTo>
                  <a:pt x="8863" y="8603"/>
                  <a:pt x="8863" y="9079"/>
                  <a:pt x="8863" y="9079"/>
                </a:cubicBezTo>
                <a:lnTo>
                  <a:pt x="7665" y="9079"/>
                </a:lnTo>
                <a:lnTo>
                  <a:pt x="7665" y="10909"/>
                </a:lnTo>
                <a:lnTo>
                  <a:pt x="8863" y="10909"/>
                </a:lnTo>
                <a:lnTo>
                  <a:pt x="8863" y="15986"/>
                </a:lnTo>
                <a:lnTo>
                  <a:pt x="10602" y="15986"/>
                </a:lnTo>
                <a:lnTo>
                  <a:pt x="10602" y="10863"/>
                </a:lnTo>
                <a:lnTo>
                  <a:pt x="12102" y="10863"/>
                </a:lnTo>
                <a:lnTo>
                  <a:pt x="12196" y="9079"/>
                </a:lnTo>
                <a:lnTo>
                  <a:pt x="10602" y="9079"/>
                </a:lnTo>
                <a:cubicBezTo>
                  <a:pt x="10602" y="9079"/>
                  <a:pt x="10602" y="8162"/>
                  <a:pt x="10602" y="7833"/>
                </a:cubicBezTo>
                <a:cubicBezTo>
                  <a:pt x="10602" y="7394"/>
                  <a:pt x="10767" y="7250"/>
                  <a:pt x="11133" y="7250"/>
                </a:cubicBezTo>
                <a:cubicBezTo>
                  <a:pt x="11433" y="7250"/>
                  <a:pt x="12196" y="7250"/>
                  <a:pt x="12196" y="7250"/>
                </a:cubicBezTo>
                <a:lnTo>
                  <a:pt x="12196" y="5489"/>
                </a:lnTo>
                <a:cubicBezTo>
                  <a:pt x="12196" y="5489"/>
                  <a:pt x="11096" y="5489"/>
                  <a:pt x="10863" y="5489"/>
                </a:cubicBez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sp>
        <p:nvSpPr>
          <p:cNvPr id="19" name="Form">
            <a:extLst>
              <a:ext uri="{FF2B5EF4-FFF2-40B4-BE49-F238E27FC236}">
                <a16:creationId xmlns:a16="http://schemas.microsoft.com/office/drawing/2014/main" id="{B17F4C9A-C683-DD45-A3D7-DEA946B47A8E}"/>
              </a:ext>
            </a:extLst>
          </p:cNvPr>
          <p:cNvSpPr/>
          <p:nvPr userDrawn="1"/>
        </p:nvSpPr>
        <p:spPr>
          <a:xfrm>
            <a:off x="8847941" y="5711533"/>
            <a:ext cx="210371" cy="210283"/>
          </a:xfrm>
          <a:custGeom>
            <a:avLst/>
            <a:gdLst/>
            <a:ahLst/>
            <a:cxnLst>
              <a:cxn ang="0">
                <a:pos x="wd2" y="hd2"/>
              </a:cxn>
              <a:cxn ang="5400000">
                <a:pos x="wd2" y="hd2"/>
              </a:cxn>
              <a:cxn ang="10800000">
                <a:pos x="wd2" y="hd2"/>
              </a:cxn>
              <a:cxn ang="16200000">
                <a:pos x="wd2" y="hd2"/>
              </a:cxn>
            </a:cxnLst>
            <a:rect l="0" t="0" r="r" b="b"/>
            <a:pathLst>
              <a:path w="19682" h="21600" extrusionOk="0">
                <a:moveTo>
                  <a:pt x="9841" y="0"/>
                </a:moveTo>
                <a:cubicBezTo>
                  <a:pt x="7320" y="0"/>
                  <a:pt x="4794" y="1048"/>
                  <a:pt x="2877" y="3154"/>
                </a:cubicBezTo>
                <a:cubicBezTo>
                  <a:pt x="-959" y="7365"/>
                  <a:pt x="-959" y="14235"/>
                  <a:pt x="2877" y="18446"/>
                </a:cubicBezTo>
                <a:cubicBezTo>
                  <a:pt x="4794" y="20552"/>
                  <a:pt x="7307" y="21600"/>
                  <a:pt x="9820" y="21600"/>
                </a:cubicBezTo>
                <a:cubicBezTo>
                  <a:pt x="12333" y="21600"/>
                  <a:pt x="14855" y="20552"/>
                  <a:pt x="16805" y="18446"/>
                </a:cubicBezTo>
                <a:cubicBezTo>
                  <a:pt x="20641" y="14235"/>
                  <a:pt x="20641" y="7365"/>
                  <a:pt x="16805" y="3154"/>
                </a:cubicBezTo>
                <a:cubicBezTo>
                  <a:pt x="14888" y="1048"/>
                  <a:pt x="12362" y="0"/>
                  <a:pt x="9841" y="0"/>
                </a:cubicBezTo>
                <a:close/>
                <a:moveTo>
                  <a:pt x="9820" y="1021"/>
                </a:moveTo>
                <a:cubicBezTo>
                  <a:pt x="12102" y="1021"/>
                  <a:pt x="14392" y="1956"/>
                  <a:pt x="16144" y="3880"/>
                </a:cubicBezTo>
                <a:cubicBezTo>
                  <a:pt x="19616" y="7692"/>
                  <a:pt x="19616" y="13908"/>
                  <a:pt x="16144" y="17720"/>
                </a:cubicBezTo>
                <a:cubicBezTo>
                  <a:pt x="12672" y="21532"/>
                  <a:pt x="7010" y="21532"/>
                  <a:pt x="3538" y="17720"/>
                </a:cubicBezTo>
                <a:cubicBezTo>
                  <a:pt x="66" y="13908"/>
                  <a:pt x="66" y="7692"/>
                  <a:pt x="3538" y="3880"/>
                </a:cubicBezTo>
                <a:cubicBezTo>
                  <a:pt x="5257" y="1956"/>
                  <a:pt x="7539" y="1021"/>
                  <a:pt x="9820" y="1021"/>
                </a:cubicBezTo>
                <a:close/>
                <a:moveTo>
                  <a:pt x="6586" y="5808"/>
                </a:moveTo>
                <a:cubicBezTo>
                  <a:pt x="6057" y="5808"/>
                  <a:pt x="5625" y="6282"/>
                  <a:pt x="5625" y="6863"/>
                </a:cubicBezTo>
                <a:cubicBezTo>
                  <a:pt x="5625" y="7445"/>
                  <a:pt x="6057" y="7918"/>
                  <a:pt x="6586" y="7918"/>
                </a:cubicBezTo>
                <a:cubicBezTo>
                  <a:pt x="7116" y="7918"/>
                  <a:pt x="7547" y="7445"/>
                  <a:pt x="7547" y="6863"/>
                </a:cubicBezTo>
                <a:cubicBezTo>
                  <a:pt x="7547" y="6282"/>
                  <a:pt x="7116" y="5808"/>
                  <a:pt x="6586" y="5808"/>
                </a:cubicBezTo>
                <a:close/>
                <a:moveTo>
                  <a:pt x="5956" y="8713"/>
                </a:moveTo>
                <a:lnTo>
                  <a:pt x="5956" y="14668"/>
                </a:lnTo>
                <a:lnTo>
                  <a:pt x="7671" y="14668"/>
                </a:lnTo>
                <a:lnTo>
                  <a:pt x="7671" y="8713"/>
                </a:lnTo>
                <a:lnTo>
                  <a:pt x="5956" y="8713"/>
                </a:lnTo>
                <a:close/>
                <a:moveTo>
                  <a:pt x="11846" y="8713"/>
                </a:moveTo>
                <a:cubicBezTo>
                  <a:pt x="11515" y="8713"/>
                  <a:pt x="11213" y="8783"/>
                  <a:pt x="10916" y="8928"/>
                </a:cubicBezTo>
                <a:cubicBezTo>
                  <a:pt x="10783" y="9001"/>
                  <a:pt x="10647" y="9110"/>
                  <a:pt x="10482" y="9291"/>
                </a:cubicBezTo>
                <a:cubicBezTo>
                  <a:pt x="10349" y="9436"/>
                  <a:pt x="10287" y="9579"/>
                  <a:pt x="10254" y="9688"/>
                </a:cubicBezTo>
                <a:lnTo>
                  <a:pt x="10254" y="8860"/>
                </a:lnTo>
                <a:lnTo>
                  <a:pt x="8601" y="8860"/>
                </a:lnTo>
                <a:lnTo>
                  <a:pt x="8601" y="14816"/>
                </a:lnTo>
                <a:lnTo>
                  <a:pt x="10316" y="14816"/>
                </a:lnTo>
                <a:lnTo>
                  <a:pt x="10316" y="11685"/>
                </a:lnTo>
                <a:cubicBezTo>
                  <a:pt x="10316" y="11068"/>
                  <a:pt x="10521" y="10528"/>
                  <a:pt x="10885" y="10346"/>
                </a:cubicBezTo>
                <a:cubicBezTo>
                  <a:pt x="11116" y="10237"/>
                  <a:pt x="11412" y="10278"/>
                  <a:pt x="11412" y="10278"/>
                </a:cubicBezTo>
                <a:cubicBezTo>
                  <a:pt x="11478" y="10278"/>
                  <a:pt x="11709" y="10310"/>
                  <a:pt x="11908" y="10528"/>
                </a:cubicBezTo>
                <a:cubicBezTo>
                  <a:pt x="12271" y="10891"/>
                  <a:pt x="12207" y="11288"/>
                  <a:pt x="12207" y="11469"/>
                </a:cubicBezTo>
                <a:lnTo>
                  <a:pt x="12207" y="14816"/>
                </a:lnTo>
                <a:lnTo>
                  <a:pt x="13923" y="14816"/>
                </a:lnTo>
                <a:lnTo>
                  <a:pt x="13923" y="11140"/>
                </a:lnTo>
                <a:cubicBezTo>
                  <a:pt x="13923" y="11031"/>
                  <a:pt x="14028" y="9833"/>
                  <a:pt x="13168" y="9144"/>
                </a:cubicBezTo>
                <a:cubicBezTo>
                  <a:pt x="12639" y="8672"/>
                  <a:pt x="12044" y="8713"/>
                  <a:pt x="11846" y="8713"/>
                </a:cubicBez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sp>
        <p:nvSpPr>
          <p:cNvPr id="20" name="Form">
            <a:extLst>
              <a:ext uri="{FF2B5EF4-FFF2-40B4-BE49-F238E27FC236}">
                <a16:creationId xmlns:a16="http://schemas.microsoft.com/office/drawing/2014/main" id="{08B19300-7D9A-1D40-B760-BBB0A6A2104E}"/>
              </a:ext>
            </a:extLst>
          </p:cNvPr>
          <p:cNvSpPr/>
          <p:nvPr userDrawn="1"/>
        </p:nvSpPr>
        <p:spPr>
          <a:xfrm>
            <a:off x="8593969" y="5707151"/>
            <a:ext cx="210371" cy="210393"/>
          </a:xfrm>
          <a:custGeom>
            <a:avLst/>
            <a:gdLst/>
            <a:ahLst/>
            <a:cxnLst>
              <a:cxn ang="0">
                <a:pos x="wd2" y="hd2"/>
              </a:cxn>
              <a:cxn ang="5400000">
                <a:pos x="wd2" y="hd2"/>
              </a:cxn>
              <a:cxn ang="10800000">
                <a:pos x="wd2" y="hd2"/>
              </a:cxn>
              <a:cxn ang="16200000">
                <a:pos x="wd2" y="hd2"/>
              </a:cxn>
            </a:cxnLst>
            <a:rect l="0" t="0" r="r" b="b"/>
            <a:pathLst>
              <a:path w="20594" h="21600" extrusionOk="0">
                <a:moveTo>
                  <a:pt x="10296" y="0"/>
                </a:moveTo>
                <a:cubicBezTo>
                  <a:pt x="7665" y="0"/>
                  <a:pt x="5031" y="1057"/>
                  <a:pt x="3019" y="3168"/>
                </a:cubicBezTo>
                <a:cubicBezTo>
                  <a:pt x="-1006" y="7353"/>
                  <a:pt x="-1006" y="14200"/>
                  <a:pt x="3019" y="18421"/>
                </a:cubicBezTo>
                <a:cubicBezTo>
                  <a:pt x="5048" y="20549"/>
                  <a:pt x="7658" y="21600"/>
                  <a:pt x="10307" y="21600"/>
                </a:cubicBezTo>
                <a:cubicBezTo>
                  <a:pt x="12955" y="21600"/>
                  <a:pt x="15568" y="20558"/>
                  <a:pt x="17563" y="18466"/>
                </a:cubicBezTo>
                <a:cubicBezTo>
                  <a:pt x="19523" y="16410"/>
                  <a:pt x="20594" y="13697"/>
                  <a:pt x="20594" y="10811"/>
                </a:cubicBezTo>
                <a:cubicBezTo>
                  <a:pt x="20594" y="7925"/>
                  <a:pt x="19523" y="5224"/>
                  <a:pt x="17563" y="3168"/>
                </a:cubicBezTo>
                <a:cubicBezTo>
                  <a:pt x="15550" y="1057"/>
                  <a:pt x="12927" y="0"/>
                  <a:pt x="10296" y="0"/>
                </a:cubicBezTo>
                <a:close/>
                <a:moveTo>
                  <a:pt x="10307" y="1037"/>
                </a:moveTo>
                <a:cubicBezTo>
                  <a:pt x="12715" y="1037"/>
                  <a:pt x="15086" y="2016"/>
                  <a:pt x="16875" y="3856"/>
                </a:cubicBezTo>
                <a:cubicBezTo>
                  <a:pt x="18629" y="5731"/>
                  <a:pt x="19594" y="8180"/>
                  <a:pt x="19594" y="10777"/>
                </a:cubicBezTo>
                <a:cubicBezTo>
                  <a:pt x="19594" y="13411"/>
                  <a:pt x="18629" y="15860"/>
                  <a:pt x="16875" y="17699"/>
                </a:cubicBezTo>
                <a:cubicBezTo>
                  <a:pt x="13263" y="21523"/>
                  <a:pt x="7353" y="21523"/>
                  <a:pt x="3707" y="17699"/>
                </a:cubicBezTo>
                <a:cubicBezTo>
                  <a:pt x="60" y="13911"/>
                  <a:pt x="60" y="7713"/>
                  <a:pt x="3707" y="3889"/>
                </a:cubicBezTo>
                <a:cubicBezTo>
                  <a:pt x="5530" y="1977"/>
                  <a:pt x="7933" y="1037"/>
                  <a:pt x="10307" y="1037"/>
                </a:cubicBezTo>
                <a:close/>
                <a:moveTo>
                  <a:pt x="10178" y="7215"/>
                </a:moveTo>
                <a:cubicBezTo>
                  <a:pt x="8802" y="7215"/>
                  <a:pt x="7465" y="7256"/>
                  <a:pt x="6673" y="7328"/>
                </a:cubicBezTo>
                <a:cubicBezTo>
                  <a:pt x="6157" y="7400"/>
                  <a:pt x="6020" y="7508"/>
                  <a:pt x="5813" y="7689"/>
                </a:cubicBezTo>
                <a:cubicBezTo>
                  <a:pt x="5607" y="7869"/>
                  <a:pt x="5123" y="8401"/>
                  <a:pt x="5158" y="10890"/>
                </a:cubicBezTo>
                <a:cubicBezTo>
                  <a:pt x="5192" y="13524"/>
                  <a:pt x="5607" y="13957"/>
                  <a:pt x="5813" y="14137"/>
                </a:cubicBezTo>
                <a:cubicBezTo>
                  <a:pt x="6020" y="14281"/>
                  <a:pt x="6295" y="14428"/>
                  <a:pt x="6673" y="14464"/>
                </a:cubicBezTo>
                <a:cubicBezTo>
                  <a:pt x="7877" y="14608"/>
                  <a:pt x="9387" y="14577"/>
                  <a:pt x="10178" y="14577"/>
                </a:cubicBezTo>
                <a:cubicBezTo>
                  <a:pt x="10969" y="14577"/>
                  <a:pt x="12489" y="14608"/>
                  <a:pt x="13693" y="14464"/>
                </a:cubicBezTo>
                <a:cubicBezTo>
                  <a:pt x="14071" y="14428"/>
                  <a:pt x="14346" y="14281"/>
                  <a:pt x="14553" y="14137"/>
                </a:cubicBezTo>
                <a:cubicBezTo>
                  <a:pt x="14759" y="13993"/>
                  <a:pt x="15174" y="13524"/>
                  <a:pt x="15209" y="10890"/>
                </a:cubicBezTo>
                <a:cubicBezTo>
                  <a:pt x="15243" y="8401"/>
                  <a:pt x="14759" y="7869"/>
                  <a:pt x="14553" y="7689"/>
                </a:cubicBezTo>
                <a:cubicBezTo>
                  <a:pt x="14346" y="7508"/>
                  <a:pt x="14209" y="7400"/>
                  <a:pt x="13693" y="7328"/>
                </a:cubicBezTo>
                <a:cubicBezTo>
                  <a:pt x="12936" y="7256"/>
                  <a:pt x="11554" y="7215"/>
                  <a:pt x="10178" y="7215"/>
                </a:cubicBezTo>
                <a:close/>
                <a:moveTo>
                  <a:pt x="9221" y="9380"/>
                </a:moveTo>
                <a:cubicBezTo>
                  <a:pt x="9221" y="9380"/>
                  <a:pt x="11868" y="10969"/>
                  <a:pt x="11833" y="10969"/>
                </a:cubicBezTo>
                <a:cubicBezTo>
                  <a:pt x="11799" y="10933"/>
                  <a:pt x="9221" y="12514"/>
                  <a:pt x="9221" y="12514"/>
                </a:cubicBezTo>
                <a:lnTo>
                  <a:pt x="9221" y="9380"/>
                </a:ln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grpSp>
        <p:nvGrpSpPr>
          <p:cNvPr id="45" name="Graphic 43">
            <a:extLst>
              <a:ext uri="{FF2B5EF4-FFF2-40B4-BE49-F238E27FC236}">
                <a16:creationId xmlns:a16="http://schemas.microsoft.com/office/drawing/2014/main" id="{5BF57C35-6E27-DC4B-84CA-542F665509AB}"/>
              </a:ext>
            </a:extLst>
          </p:cNvPr>
          <p:cNvGrpSpPr/>
          <p:nvPr userDrawn="1"/>
        </p:nvGrpSpPr>
        <p:grpSpPr>
          <a:xfrm>
            <a:off x="1209578" y="3024009"/>
            <a:ext cx="9596207" cy="2090694"/>
            <a:chOff x="3684875" y="5283430"/>
            <a:chExt cx="4910484" cy="1069831"/>
          </a:xfrm>
          <a:solidFill>
            <a:srgbClr val="FFFFFF">
              <a:alpha val="31000"/>
            </a:srgbClr>
          </a:solidFill>
        </p:grpSpPr>
        <p:sp>
          <p:nvSpPr>
            <p:cNvPr id="46" name="Freeform 45">
              <a:extLst>
                <a:ext uri="{FF2B5EF4-FFF2-40B4-BE49-F238E27FC236}">
                  <a16:creationId xmlns:a16="http://schemas.microsoft.com/office/drawing/2014/main" id="{D74B4FFC-9C5C-E54E-984E-E2983C5ADA96}"/>
                </a:ext>
              </a:extLst>
            </p:cNvPr>
            <p:cNvSpPr/>
            <p:nvPr/>
          </p:nvSpPr>
          <p:spPr>
            <a:xfrm>
              <a:off x="6003520" y="5283430"/>
              <a:ext cx="2591839" cy="1069831"/>
            </a:xfrm>
            <a:custGeom>
              <a:avLst/>
              <a:gdLst>
                <a:gd name="connsiteX0" fmla="*/ 2555817 w 2591839"/>
                <a:gd name="connsiteY0" fmla="*/ 686147 h 1069831"/>
                <a:gd name="connsiteX1" fmla="*/ 2591753 w 2591839"/>
                <a:gd name="connsiteY1" fmla="*/ 610639 h 1069831"/>
                <a:gd name="connsiteX2" fmla="*/ 2555904 w 2591839"/>
                <a:gd name="connsiteY2" fmla="*/ 535305 h 1069831"/>
                <a:gd name="connsiteX3" fmla="*/ 2590627 w 2591839"/>
                <a:gd name="connsiteY3" fmla="*/ 462396 h 1069831"/>
                <a:gd name="connsiteX4" fmla="*/ 2591839 w 2591839"/>
                <a:gd name="connsiteY4" fmla="*/ 459885 h 1069831"/>
                <a:gd name="connsiteX5" fmla="*/ 2555904 w 2591839"/>
                <a:gd name="connsiteY5" fmla="*/ 384551 h 1069831"/>
                <a:gd name="connsiteX6" fmla="*/ 2591839 w 2591839"/>
                <a:gd name="connsiteY6" fmla="*/ 309216 h 1069831"/>
                <a:gd name="connsiteX7" fmla="*/ 2555904 w 2591839"/>
                <a:gd name="connsiteY7" fmla="*/ 233969 h 1069831"/>
                <a:gd name="connsiteX8" fmla="*/ 2591839 w 2591839"/>
                <a:gd name="connsiteY8" fmla="*/ 158462 h 1069831"/>
                <a:gd name="connsiteX9" fmla="*/ 2551921 w 2591839"/>
                <a:gd name="connsiteY9" fmla="*/ 74728 h 1069831"/>
                <a:gd name="connsiteX10" fmla="*/ 2516505 w 2591839"/>
                <a:gd name="connsiteY10" fmla="*/ 150322 h 1069831"/>
                <a:gd name="connsiteX11" fmla="*/ 2444722 w 2591839"/>
                <a:gd name="connsiteY11" fmla="*/ 520 h 1069831"/>
                <a:gd name="connsiteX12" fmla="*/ 2372937 w 2591839"/>
                <a:gd name="connsiteY12" fmla="*/ 151188 h 1069831"/>
                <a:gd name="connsiteX13" fmla="*/ 2301154 w 2591839"/>
                <a:gd name="connsiteY13" fmla="*/ 433 h 1069831"/>
                <a:gd name="connsiteX14" fmla="*/ 2229630 w 2591839"/>
                <a:gd name="connsiteY14" fmla="*/ 150842 h 1069831"/>
                <a:gd name="connsiteX15" fmla="*/ 2157586 w 2591839"/>
                <a:gd name="connsiteY15" fmla="*/ 433 h 1069831"/>
                <a:gd name="connsiteX16" fmla="*/ 2085802 w 2591839"/>
                <a:gd name="connsiteY16" fmla="*/ 151101 h 1069831"/>
                <a:gd name="connsiteX17" fmla="*/ 2014018 w 2591839"/>
                <a:gd name="connsiteY17" fmla="*/ 347 h 1069831"/>
                <a:gd name="connsiteX18" fmla="*/ 1978170 w 2591839"/>
                <a:gd name="connsiteY18" fmla="*/ 75767 h 1069831"/>
                <a:gd name="connsiteX19" fmla="*/ 1977650 w 2591839"/>
                <a:gd name="connsiteY19" fmla="*/ 74642 h 1069831"/>
                <a:gd name="connsiteX20" fmla="*/ 1942234 w 2591839"/>
                <a:gd name="connsiteY20" fmla="*/ 150236 h 1069831"/>
                <a:gd name="connsiteX21" fmla="*/ 1870450 w 2591839"/>
                <a:gd name="connsiteY21" fmla="*/ 433 h 1069831"/>
                <a:gd name="connsiteX22" fmla="*/ 1870450 w 2591839"/>
                <a:gd name="connsiteY22" fmla="*/ 433 h 1069831"/>
                <a:gd name="connsiteX23" fmla="*/ 1870450 w 2591839"/>
                <a:gd name="connsiteY23" fmla="*/ 433 h 1069831"/>
                <a:gd name="connsiteX24" fmla="*/ 1798667 w 2591839"/>
                <a:gd name="connsiteY24" fmla="*/ 151101 h 1069831"/>
                <a:gd name="connsiteX25" fmla="*/ 1726883 w 2591839"/>
                <a:gd name="connsiteY25" fmla="*/ 347 h 1069831"/>
                <a:gd name="connsiteX26" fmla="*/ 1726883 w 2591839"/>
                <a:gd name="connsiteY26" fmla="*/ 347 h 1069831"/>
                <a:gd name="connsiteX27" fmla="*/ 1726883 w 2591839"/>
                <a:gd name="connsiteY27" fmla="*/ 347 h 1069831"/>
                <a:gd name="connsiteX28" fmla="*/ 1655358 w 2591839"/>
                <a:gd name="connsiteY28" fmla="*/ 150755 h 1069831"/>
                <a:gd name="connsiteX29" fmla="*/ 1583315 w 2591839"/>
                <a:gd name="connsiteY29" fmla="*/ 347 h 1069831"/>
                <a:gd name="connsiteX30" fmla="*/ 1583315 w 2591839"/>
                <a:gd name="connsiteY30" fmla="*/ 347 h 1069831"/>
                <a:gd name="connsiteX31" fmla="*/ 1583315 w 2591839"/>
                <a:gd name="connsiteY31" fmla="*/ 347 h 1069831"/>
                <a:gd name="connsiteX32" fmla="*/ 1511531 w 2591839"/>
                <a:gd name="connsiteY32" fmla="*/ 151015 h 1069831"/>
                <a:gd name="connsiteX33" fmla="*/ 1439747 w 2591839"/>
                <a:gd name="connsiteY33" fmla="*/ 260 h 1069831"/>
                <a:gd name="connsiteX34" fmla="*/ 1368223 w 2591839"/>
                <a:gd name="connsiteY34" fmla="*/ 150668 h 1069831"/>
                <a:gd name="connsiteX35" fmla="*/ 1296179 w 2591839"/>
                <a:gd name="connsiteY35" fmla="*/ 260 h 1069831"/>
                <a:gd name="connsiteX36" fmla="*/ 1224396 w 2591839"/>
                <a:gd name="connsiteY36" fmla="*/ 150928 h 1069831"/>
                <a:gd name="connsiteX37" fmla="*/ 1152612 w 2591839"/>
                <a:gd name="connsiteY37" fmla="*/ 173 h 1069831"/>
                <a:gd name="connsiteX38" fmla="*/ 1116763 w 2591839"/>
                <a:gd name="connsiteY38" fmla="*/ 75594 h 1069831"/>
                <a:gd name="connsiteX39" fmla="*/ 1116244 w 2591839"/>
                <a:gd name="connsiteY39" fmla="*/ 74469 h 1069831"/>
                <a:gd name="connsiteX40" fmla="*/ 1080828 w 2591839"/>
                <a:gd name="connsiteY40" fmla="*/ 150062 h 1069831"/>
                <a:gd name="connsiteX41" fmla="*/ 1009044 w 2591839"/>
                <a:gd name="connsiteY41" fmla="*/ 260 h 1069831"/>
                <a:gd name="connsiteX42" fmla="*/ 1009044 w 2591839"/>
                <a:gd name="connsiteY42" fmla="*/ 260 h 1069831"/>
                <a:gd name="connsiteX43" fmla="*/ 1009044 w 2591839"/>
                <a:gd name="connsiteY43" fmla="*/ 260 h 1069831"/>
                <a:gd name="connsiteX44" fmla="*/ 937260 w 2591839"/>
                <a:gd name="connsiteY44" fmla="*/ 150928 h 1069831"/>
                <a:gd name="connsiteX45" fmla="*/ 865476 w 2591839"/>
                <a:gd name="connsiteY45" fmla="*/ 173 h 1069831"/>
                <a:gd name="connsiteX46" fmla="*/ 793952 w 2591839"/>
                <a:gd name="connsiteY46" fmla="*/ 150582 h 1069831"/>
                <a:gd name="connsiteX47" fmla="*/ 721908 w 2591839"/>
                <a:gd name="connsiteY47" fmla="*/ 173 h 1069831"/>
                <a:gd name="connsiteX48" fmla="*/ 650125 w 2591839"/>
                <a:gd name="connsiteY48" fmla="*/ 150842 h 1069831"/>
                <a:gd name="connsiteX49" fmla="*/ 578341 w 2591839"/>
                <a:gd name="connsiteY49" fmla="*/ 87 h 1069831"/>
                <a:gd name="connsiteX50" fmla="*/ 506817 w 2591839"/>
                <a:gd name="connsiteY50" fmla="*/ 150495 h 1069831"/>
                <a:gd name="connsiteX51" fmla="*/ 434773 w 2591839"/>
                <a:gd name="connsiteY51" fmla="*/ 87 h 1069831"/>
                <a:gd name="connsiteX52" fmla="*/ 362989 w 2591839"/>
                <a:gd name="connsiteY52" fmla="*/ 150755 h 1069831"/>
                <a:gd name="connsiteX53" fmla="*/ 291205 w 2591839"/>
                <a:gd name="connsiteY53" fmla="*/ 0 h 1069831"/>
                <a:gd name="connsiteX54" fmla="*/ 219681 w 2591839"/>
                <a:gd name="connsiteY54" fmla="*/ 150409 h 1069831"/>
                <a:gd name="connsiteX55" fmla="*/ 147637 w 2591839"/>
                <a:gd name="connsiteY55" fmla="*/ 0 h 1069831"/>
                <a:gd name="connsiteX56" fmla="*/ 75161 w 2591839"/>
                <a:gd name="connsiteY56" fmla="*/ 151621 h 1069831"/>
                <a:gd name="connsiteX57" fmla="*/ 41997 w 2591839"/>
                <a:gd name="connsiteY57" fmla="*/ 82348 h 1069831"/>
                <a:gd name="connsiteX58" fmla="*/ 39139 w 2591839"/>
                <a:gd name="connsiteY58" fmla="*/ 83734 h 1069831"/>
                <a:gd name="connsiteX59" fmla="*/ 36282 w 2591839"/>
                <a:gd name="connsiteY59" fmla="*/ 82348 h 1069831"/>
                <a:gd name="connsiteX60" fmla="*/ 0 w 2591839"/>
                <a:gd name="connsiteY60" fmla="*/ 158462 h 1069831"/>
                <a:gd name="connsiteX61" fmla="*/ 35849 w 2591839"/>
                <a:gd name="connsiteY61" fmla="*/ 233795 h 1069831"/>
                <a:gd name="connsiteX62" fmla="*/ 0 w 2591839"/>
                <a:gd name="connsiteY62" fmla="*/ 309130 h 1069831"/>
                <a:gd name="connsiteX63" fmla="*/ 35589 w 2591839"/>
                <a:gd name="connsiteY63" fmla="*/ 385070 h 1069831"/>
                <a:gd name="connsiteX64" fmla="*/ 0 w 2591839"/>
                <a:gd name="connsiteY64" fmla="*/ 459798 h 1069831"/>
                <a:gd name="connsiteX65" fmla="*/ 35935 w 2591839"/>
                <a:gd name="connsiteY65" fmla="*/ 535132 h 1069831"/>
                <a:gd name="connsiteX66" fmla="*/ 0 w 2591839"/>
                <a:gd name="connsiteY66" fmla="*/ 610466 h 1069831"/>
                <a:gd name="connsiteX67" fmla="*/ 35849 w 2591839"/>
                <a:gd name="connsiteY67" fmla="*/ 685800 h 1069831"/>
                <a:gd name="connsiteX68" fmla="*/ 0 w 2591839"/>
                <a:gd name="connsiteY68" fmla="*/ 761134 h 1069831"/>
                <a:gd name="connsiteX69" fmla="*/ 35589 w 2591839"/>
                <a:gd name="connsiteY69" fmla="*/ 837075 h 1069831"/>
                <a:gd name="connsiteX70" fmla="*/ 0 w 2591839"/>
                <a:gd name="connsiteY70" fmla="*/ 911803 h 1069831"/>
                <a:gd name="connsiteX71" fmla="*/ 75248 w 2591839"/>
                <a:gd name="connsiteY71" fmla="*/ 1069831 h 1069831"/>
                <a:gd name="connsiteX72" fmla="*/ 147031 w 2591839"/>
                <a:gd name="connsiteY72" fmla="*/ 919076 h 1069831"/>
                <a:gd name="connsiteX73" fmla="*/ 218815 w 2591839"/>
                <a:gd name="connsiteY73" fmla="*/ 1069831 h 1069831"/>
                <a:gd name="connsiteX74" fmla="*/ 290599 w 2591839"/>
                <a:gd name="connsiteY74" fmla="*/ 919076 h 1069831"/>
                <a:gd name="connsiteX75" fmla="*/ 362383 w 2591839"/>
                <a:gd name="connsiteY75" fmla="*/ 1069831 h 1069831"/>
                <a:gd name="connsiteX76" fmla="*/ 434167 w 2591839"/>
                <a:gd name="connsiteY76" fmla="*/ 919076 h 1069831"/>
                <a:gd name="connsiteX77" fmla="*/ 505951 w 2591839"/>
                <a:gd name="connsiteY77" fmla="*/ 1069831 h 1069831"/>
                <a:gd name="connsiteX78" fmla="*/ 577735 w 2591839"/>
                <a:gd name="connsiteY78" fmla="*/ 919076 h 1069831"/>
                <a:gd name="connsiteX79" fmla="*/ 649518 w 2591839"/>
                <a:gd name="connsiteY79" fmla="*/ 1069831 h 1069831"/>
                <a:gd name="connsiteX80" fmla="*/ 721302 w 2591839"/>
                <a:gd name="connsiteY80" fmla="*/ 919076 h 1069831"/>
                <a:gd name="connsiteX81" fmla="*/ 793086 w 2591839"/>
                <a:gd name="connsiteY81" fmla="*/ 1069831 h 1069831"/>
                <a:gd name="connsiteX82" fmla="*/ 864870 w 2591839"/>
                <a:gd name="connsiteY82" fmla="*/ 919076 h 1069831"/>
                <a:gd name="connsiteX83" fmla="*/ 936654 w 2591839"/>
                <a:gd name="connsiteY83" fmla="*/ 1069831 h 1069831"/>
                <a:gd name="connsiteX84" fmla="*/ 936654 w 2591839"/>
                <a:gd name="connsiteY84" fmla="*/ 1069831 h 1069831"/>
                <a:gd name="connsiteX85" fmla="*/ 936654 w 2591839"/>
                <a:gd name="connsiteY85" fmla="*/ 1069831 h 1069831"/>
                <a:gd name="connsiteX86" fmla="*/ 1008438 w 2591839"/>
                <a:gd name="connsiteY86" fmla="*/ 919076 h 1069831"/>
                <a:gd name="connsiteX87" fmla="*/ 1080222 w 2591839"/>
                <a:gd name="connsiteY87" fmla="*/ 1069831 h 1069831"/>
                <a:gd name="connsiteX88" fmla="*/ 1080222 w 2591839"/>
                <a:gd name="connsiteY88" fmla="*/ 1069831 h 1069831"/>
                <a:gd name="connsiteX89" fmla="*/ 1080222 w 2591839"/>
                <a:gd name="connsiteY89" fmla="*/ 1069831 h 1069831"/>
                <a:gd name="connsiteX90" fmla="*/ 1152005 w 2591839"/>
                <a:gd name="connsiteY90" fmla="*/ 919076 h 1069831"/>
                <a:gd name="connsiteX91" fmla="*/ 1223789 w 2591839"/>
                <a:gd name="connsiteY91" fmla="*/ 1069831 h 1069831"/>
                <a:gd name="connsiteX92" fmla="*/ 1295573 w 2591839"/>
                <a:gd name="connsiteY92" fmla="*/ 919076 h 1069831"/>
                <a:gd name="connsiteX93" fmla="*/ 1367357 w 2591839"/>
                <a:gd name="connsiteY93" fmla="*/ 1069831 h 1069831"/>
                <a:gd name="connsiteX94" fmla="*/ 1439141 w 2591839"/>
                <a:gd name="connsiteY94" fmla="*/ 919076 h 1069831"/>
                <a:gd name="connsiteX95" fmla="*/ 1510925 w 2591839"/>
                <a:gd name="connsiteY95" fmla="*/ 1069831 h 1069831"/>
                <a:gd name="connsiteX96" fmla="*/ 1510925 w 2591839"/>
                <a:gd name="connsiteY96" fmla="*/ 1069831 h 1069831"/>
                <a:gd name="connsiteX97" fmla="*/ 1510925 w 2591839"/>
                <a:gd name="connsiteY97" fmla="*/ 1069831 h 1069831"/>
                <a:gd name="connsiteX98" fmla="*/ 1582709 w 2591839"/>
                <a:gd name="connsiteY98" fmla="*/ 919076 h 1069831"/>
                <a:gd name="connsiteX99" fmla="*/ 1654493 w 2591839"/>
                <a:gd name="connsiteY99" fmla="*/ 1069831 h 1069831"/>
                <a:gd name="connsiteX100" fmla="*/ 1654493 w 2591839"/>
                <a:gd name="connsiteY100" fmla="*/ 1069831 h 1069831"/>
                <a:gd name="connsiteX101" fmla="*/ 1654493 w 2591839"/>
                <a:gd name="connsiteY101" fmla="*/ 1069831 h 1069831"/>
                <a:gd name="connsiteX102" fmla="*/ 1726276 w 2591839"/>
                <a:gd name="connsiteY102" fmla="*/ 919076 h 1069831"/>
                <a:gd name="connsiteX103" fmla="*/ 1798060 w 2591839"/>
                <a:gd name="connsiteY103" fmla="*/ 1069831 h 1069831"/>
                <a:gd name="connsiteX104" fmla="*/ 1798060 w 2591839"/>
                <a:gd name="connsiteY104" fmla="*/ 1069831 h 1069831"/>
                <a:gd name="connsiteX105" fmla="*/ 1798060 w 2591839"/>
                <a:gd name="connsiteY105" fmla="*/ 1069831 h 1069831"/>
                <a:gd name="connsiteX106" fmla="*/ 1869844 w 2591839"/>
                <a:gd name="connsiteY106" fmla="*/ 919076 h 1069831"/>
                <a:gd name="connsiteX107" fmla="*/ 1941628 w 2591839"/>
                <a:gd name="connsiteY107" fmla="*/ 1069831 h 1069831"/>
                <a:gd name="connsiteX108" fmla="*/ 1941628 w 2591839"/>
                <a:gd name="connsiteY108" fmla="*/ 1069831 h 1069831"/>
                <a:gd name="connsiteX109" fmla="*/ 1941628 w 2591839"/>
                <a:gd name="connsiteY109" fmla="*/ 1069831 h 1069831"/>
                <a:gd name="connsiteX110" fmla="*/ 2013412 w 2591839"/>
                <a:gd name="connsiteY110" fmla="*/ 919076 h 1069831"/>
                <a:gd name="connsiteX111" fmla="*/ 2085196 w 2591839"/>
                <a:gd name="connsiteY111" fmla="*/ 1069831 h 1069831"/>
                <a:gd name="connsiteX112" fmla="*/ 2156980 w 2591839"/>
                <a:gd name="connsiteY112" fmla="*/ 919076 h 1069831"/>
                <a:gd name="connsiteX113" fmla="*/ 2228764 w 2591839"/>
                <a:gd name="connsiteY113" fmla="*/ 1069831 h 1069831"/>
                <a:gd name="connsiteX114" fmla="*/ 2300547 w 2591839"/>
                <a:gd name="connsiteY114" fmla="*/ 919076 h 1069831"/>
                <a:gd name="connsiteX115" fmla="*/ 2372331 w 2591839"/>
                <a:gd name="connsiteY115" fmla="*/ 1069831 h 1069831"/>
                <a:gd name="connsiteX116" fmla="*/ 2444115 w 2591839"/>
                <a:gd name="connsiteY116" fmla="*/ 919076 h 1069831"/>
                <a:gd name="connsiteX117" fmla="*/ 2515899 w 2591839"/>
                <a:gd name="connsiteY117" fmla="*/ 1069831 h 1069831"/>
                <a:gd name="connsiteX118" fmla="*/ 2591147 w 2591839"/>
                <a:gd name="connsiteY118" fmla="*/ 911803 h 1069831"/>
                <a:gd name="connsiteX119" fmla="*/ 2555211 w 2591839"/>
                <a:gd name="connsiteY119" fmla="*/ 836469 h 1069831"/>
                <a:gd name="connsiteX120" fmla="*/ 2591147 w 2591839"/>
                <a:gd name="connsiteY120" fmla="*/ 761134 h 1069831"/>
                <a:gd name="connsiteX121" fmla="*/ 2555817 w 2591839"/>
                <a:gd name="connsiteY121" fmla="*/ 686147 h 1069831"/>
                <a:gd name="connsiteX122" fmla="*/ 2584912 w 2591839"/>
                <a:gd name="connsiteY122" fmla="*/ 610639 h 1069831"/>
                <a:gd name="connsiteX123" fmla="*/ 2516592 w 2591839"/>
                <a:gd name="connsiteY123" fmla="*/ 754120 h 1069831"/>
                <a:gd name="connsiteX124" fmla="*/ 2484293 w 2591839"/>
                <a:gd name="connsiteY124" fmla="*/ 686233 h 1069831"/>
                <a:gd name="connsiteX125" fmla="*/ 2552527 w 2591839"/>
                <a:gd name="connsiteY125" fmla="*/ 542666 h 1069831"/>
                <a:gd name="connsiteX126" fmla="*/ 2584912 w 2591839"/>
                <a:gd name="connsiteY126" fmla="*/ 610639 h 1069831"/>
                <a:gd name="connsiteX127" fmla="*/ 868680 w 2591839"/>
                <a:gd name="connsiteY127" fmla="*/ 912062 h 1069831"/>
                <a:gd name="connsiteX128" fmla="*/ 900805 w 2591839"/>
                <a:gd name="connsiteY128" fmla="*/ 844608 h 1069831"/>
                <a:gd name="connsiteX129" fmla="*/ 968606 w 2591839"/>
                <a:gd name="connsiteY129" fmla="*/ 989215 h 1069831"/>
                <a:gd name="connsiteX130" fmla="*/ 937000 w 2591839"/>
                <a:gd name="connsiteY130" fmla="*/ 1055457 h 1069831"/>
                <a:gd name="connsiteX131" fmla="*/ 868680 w 2591839"/>
                <a:gd name="connsiteY131" fmla="*/ 912062 h 1069831"/>
                <a:gd name="connsiteX132" fmla="*/ 179676 w 2591839"/>
                <a:gd name="connsiteY132" fmla="*/ 234055 h 1069831"/>
                <a:gd name="connsiteX133" fmla="*/ 179503 w 2591839"/>
                <a:gd name="connsiteY133" fmla="*/ 234315 h 1069831"/>
                <a:gd name="connsiteX134" fmla="*/ 179849 w 2591839"/>
                <a:gd name="connsiteY134" fmla="*/ 234488 h 1069831"/>
                <a:gd name="connsiteX135" fmla="*/ 218902 w 2591839"/>
                <a:gd name="connsiteY135" fmla="*/ 316490 h 1069831"/>
                <a:gd name="connsiteX136" fmla="*/ 254750 w 2591839"/>
                <a:gd name="connsiteY136" fmla="*/ 241243 h 1069831"/>
                <a:gd name="connsiteX137" fmla="*/ 287222 w 2591839"/>
                <a:gd name="connsiteY137" fmla="*/ 309216 h 1069831"/>
                <a:gd name="connsiteX138" fmla="*/ 218902 w 2591839"/>
                <a:gd name="connsiteY138" fmla="*/ 452698 h 1069831"/>
                <a:gd name="connsiteX139" fmla="*/ 149889 w 2591839"/>
                <a:gd name="connsiteY139" fmla="*/ 307917 h 1069831"/>
                <a:gd name="connsiteX140" fmla="*/ 149889 w 2591839"/>
                <a:gd name="connsiteY140" fmla="*/ 307917 h 1069831"/>
                <a:gd name="connsiteX141" fmla="*/ 147118 w 2591839"/>
                <a:gd name="connsiteY141" fmla="*/ 302029 h 1069831"/>
                <a:gd name="connsiteX142" fmla="*/ 147118 w 2591839"/>
                <a:gd name="connsiteY142" fmla="*/ 302029 h 1069831"/>
                <a:gd name="connsiteX143" fmla="*/ 114560 w 2591839"/>
                <a:gd name="connsiteY143" fmla="*/ 234142 h 1069831"/>
                <a:gd name="connsiteX144" fmla="*/ 147118 w 2591839"/>
                <a:gd name="connsiteY144" fmla="*/ 165822 h 1069831"/>
                <a:gd name="connsiteX145" fmla="*/ 179676 w 2591839"/>
                <a:gd name="connsiteY145" fmla="*/ 234055 h 1069831"/>
                <a:gd name="connsiteX146" fmla="*/ 152140 w 2591839"/>
                <a:gd name="connsiteY146" fmla="*/ 161579 h 1069831"/>
                <a:gd name="connsiteX147" fmla="*/ 214139 w 2591839"/>
                <a:gd name="connsiteY147" fmla="*/ 161579 h 1069831"/>
                <a:gd name="connsiteX148" fmla="*/ 183140 w 2591839"/>
                <a:gd name="connsiteY148" fmla="*/ 226695 h 1069831"/>
                <a:gd name="connsiteX149" fmla="*/ 152140 w 2591839"/>
                <a:gd name="connsiteY149" fmla="*/ 161579 h 1069831"/>
                <a:gd name="connsiteX150" fmla="*/ 466898 w 2591839"/>
                <a:gd name="connsiteY150" fmla="*/ 234055 h 1069831"/>
                <a:gd name="connsiteX151" fmla="*/ 466725 w 2591839"/>
                <a:gd name="connsiteY151" fmla="*/ 234315 h 1069831"/>
                <a:gd name="connsiteX152" fmla="*/ 467071 w 2591839"/>
                <a:gd name="connsiteY152" fmla="*/ 234488 h 1069831"/>
                <a:gd name="connsiteX153" fmla="*/ 506124 w 2591839"/>
                <a:gd name="connsiteY153" fmla="*/ 316490 h 1069831"/>
                <a:gd name="connsiteX154" fmla="*/ 541973 w 2591839"/>
                <a:gd name="connsiteY154" fmla="*/ 241243 h 1069831"/>
                <a:gd name="connsiteX155" fmla="*/ 574444 w 2591839"/>
                <a:gd name="connsiteY155" fmla="*/ 309216 h 1069831"/>
                <a:gd name="connsiteX156" fmla="*/ 506124 w 2591839"/>
                <a:gd name="connsiteY156" fmla="*/ 452698 h 1069831"/>
                <a:gd name="connsiteX157" fmla="*/ 437111 w 2591839"/>
                <a:gd name="connsiteY157" fmla="*/ 307917 h 1069831"/>
                <a:gd name="connsiteX158" fmla="*/ 401868 w 2591839"/>
                <a:gd name="connsiteY158" fmla="*/ 233882 h 1069831"/>
                <a:gd name="connsiteX159" fmla="*/ 434340 w 2591839"/>
                <a:gd name="connsiteY159" fmla="*/ 165822 h 1069831"/>
                <a:gd name="connsiteX160" fmla="*/ 466898 w 2591839"/>
                <a:gd name="connsiteY160" fmla="*/ 234055 h 1069831"/>
                <a:gd name="connsiteX161" fmla="*/ 439362 w 2591839"/>
                <a:gd name="connsiteY161" fmla="*/ 161579 h 1069831"/>
                <a:gd name="connsiteX162" fmla="*/ 501361 w 2591839"/>
                <a:gd name="connsiteY162" fmla="*/ 161579 h 1069831"/>
                <a:gd name="connsiteX163" fmla="*/ 470362 w 2591839"/>
                <a:gd name="connsiteY163" fmla="*/ 226695 h 1069831"/>
                <a:gd name="connsiteX164" fmla="*/ 439362 w 2591839"/>
                <a:gd name="connsiteY164" fmla="*/ 161579 h 1069831"/>
                <a:gd name="connsiteX165" fmla="*/ 754120 w 2591839"/>
                <a:gd name="connsiteY165" fmla="*/ 234055 h 1069831"/>
                <a:gd name="connsiteX166" fmla="*/ 753947 w 2591839"/>
                <a:gd name="connsiteY166" fmla="*/ 234315 h 1069831"/>
                <a:gd name="connsiteX167" fmla="*/ 754293 w 2591839"/>
                <a:gd name="connsiteY167" fmla="*/ 234488 h 1069831"/>
                <a:gd name="connsiteX168" fmla="*/ 793346 w 2591839"/>
                <a:gd name="connsiteY168" fmla="*/ 316490 h 1069831"/>
                <a:gd name="connsiteX169" fmla="*/ 829194 w 2591839"/>
                <a:gd name="connsiteY169" fmla="*/ 241243 h 1069831"/>
                <a:gd name="connsiteX170" fmla="*/ 861666 w 2591839"/>
                <a:gd name="connsiteY170" fmla="*/ 309216 h 1069831"/>
                <a:gd name="connsiteX171" fmla="*/ 793346 w 2591839"/>
                <a:gd name="connsiteY171" fmla="*/ 452698 h 1069831"/>
                <a:gd name="connsiteX172" fmla="*/ 724333 w 2591839"/>
                <a:gd name="connsiteY172" fmla="*/ 307917 h 1069831"/>
                <a:gd name="connsiteX173" fmla="*/ 689090 w 2591839"/>
                <a:gd name="connsiteY173" fmla="*/ 233882 h 1069831"/>
                <a:gd name="connsiteX174" fmla="*/ 721562 w 2591839"/>
                <a:gd name="connsiteY174" fmla="*/ 165822 h 1069831"/>
                <a:gd name="connsiteX175" fmla="*/ 754120 w 2591839"/>
                <a:gd name="connsiteY175" fmla="*/ 234055 h 1069831"/>
                <a:gd name="connsiteX176" fmla="*/ 726498 w 2591839"/>
                <a:gd name="connsiteY176" fmla="*/ 161579 h 1069831"/>
                <a:gd name="connsiteX177" fmla="*/ 788497 w 2591839"/>
                <a:gd name="connsiteY177" fmla="*/ 161579 h 1069831"/>
                <a:gd name="connsiteX178" fmla="*/ 757497 w 2591839"/>
                <a:gd name="connsiteY178" fmla="*/ 226695 h 1069831"/>
                <a:gd name="connsiteX179" fmla="*/ 726498 w 2591839"/>
                <a:gd name="connsiteY179" fmla="*/ 161579 h 1069831"/>
                <a:gd name="connsiteX180" fmla="*/ 1328478 w 2591839"/>
                <a:gd name="connsiteY180" fmla="*/ 234055 h 1069831"/>
                <a:gd name="connsiteX181" fmla="*/ 1328305 w 2591839"/>
                <a:gd name="connsiteY181" fmla="*/ 234315 h 1069831"/>
                <a:gd name="connsiteX182" fmla="*/ 1328651 w 2591839"/>
                <a:gd name="connsiteY182" fmla="*/ 234488 h 1069831"/>
                <a:gd name="connsiteX183" fmla="*/ 1367703 w 2591839"/>
                <a:gd name="connsiteY183" fmla="*/ 316490 h 1069831"/>
                <a:gd name="connsiteX184" fmla="*/ 1403552 w 2591839"/>
                <a:gd name="connsiteY184" fmla="*/ 241243 h 1069831"/>
                <a:gd name="connsiteX185" fmla="*/ 1436024 w 2591839"/>
                <a:gd name="connsiteY185" fmla="*/ 309216 h 1069831"/>
                <a:gd name="connsiteX186" fmla="*/ 1367703 w 2591839"/>
                <a:gd name="connsiteY186" fmla="*/ 452698 h 1069831"/>
                <a:gd name="connsiteX187" fmla="*/ 1298690 w 2591839"/>
                <a:gd name="connsiteY187" fmla="*/ 307917 h 1069831"/>
                <a:gd name="connsiteX188" fmla="*/ 1263448 w 2591839"/>
                <a:gd name="connsiteY188" fmla="*/ 233882 h 1069831"/>
                <a:gd name="connsiteX189" fmla="*/ 1295920 w 2591839"/>
                <a:gd name="connsiteY189" fmla="*/ 165822 h 1069831"/>
                <a:gd name="connsiteX190" fmla="*/ 1328478 w 2591839"/>
                <a:gd name="connsiteY190" fmla="*/ 234055 h 1069831"/>
                <a:gd name="connsiteX191" fmla="*/ 1300942 w 2591839"/>
                <a:gd name="connsiteY191" fmla="*/ 161579 h 1069831"/>
                <a:gd name="connsiteX192" fmla="*/ 1362941 w 2591839"/>
                <a:gd name="connsiteY192" fmla="*/ 161579 h 1069831"/>
                <a:gd name="connsiteX193" fmla="*/ 1331942 w 2591839"/>
                <a:gd name="connsiteY193" fmla="*/ 226695 h 1069831"/>
                <a:gd name="connsiteX194" fmla="*/ 1300942 w 2591839"/>
                <a:gd name="connsiteY194" fmla="*/ 161579 h 1069831"/>
                <a:gd name="connsiteX195" fmla="*/ 2190057 w 2591839"/>
                <a:gd name="connsiteY195" fmla="*/ 234055 h 1069831"/>
                <a:gd name="connsiteX196" fmla="*/ 2189884 w 2591839"/>
                <a:gd name="connsiteY196" fmla="*/ 234315 h 1069831"/>
                <a:gd name="connsiteX197" fmla="*/ 2190231 w 2591839"/>
                <a:gd name="connsiteY197" fmla="*/ 234488 h 1069831"/>
                <a:gd name="connsiteX198" fmla="*/ 2229283 w 2591839"/>
                <a:gd name="connsiteY198" fmla="*/ 316490 h 1069831"/>
                <a:gd name="connsiteX199" fmla="*/ 2265132 w 2591839"/>
                <a:gd name="connsiteY199" fmla="*/ 241243 h 1069831"/>
                <a:gd name="connsiteX200" fmla="*/ 2297603 w 2591839"/>
                <a:gd name="connsiteY200" fmla="*/ 309216 h 1069831"/>
                <a:gd name="connsiteX201" fmla="*/ 2229283 w 2591839"/>
                <a:gd name="connsiteY201" fmla="*/ 452698 h 1069831"/>
                <a:gd name="connsiteX202" fmla="*/ 2160270 w 2591839"/>
                <a:gd name="connsiteY202" fmla="*/ 307917 h 1069831"/>
                <a:gd name="connsiteX203" fmla="*/ 2125028 w 2591839"/>
                <a:gd name="connsiteY203" fmla="*/ 233882 h 1069831"/>
                <a:gd name="connsiteX204" fmla="*/ 2157499 w 2591839"/>
                <a:gd name="connsiteY204" fmla="*/ 165822 h 1069831"/>
                <a:gd name="connsiteX205" fmla="*/ 2190057 w 2591839"/>
                <a:gd name="connsiteY205" fmla="*/ 234055 h 1069831"/>
                <a:gd name="connsiteX206" fmla="*/ 2162522 w 2591839"/>
                <a:gd name="connsiteY206" fmla="*/ 161579 h 1069831"/>
                <a:gd name="connsiteX207" fmla="*/ 2224520 w 2591839"/>
                <a:gd name="connsiteY207" fmla="*/ 161579 h 1069831"/>
                <a:gd name="connsiteX208" fmla="*/ 2193521 w 2591839"/>
                <a:gd name="connsiteY208" fmla="*/ 226695 h 1069831"/>
                <a:gd name="connsiteX209" fmla="*/ 2162522 w 2591839"/>
                <a:gd name="connsiteY209" fmla="*/ 161579 h 1069831"/>
                <a:gd name="connsiteX210" fmla="*/ 2446713 w 2591839"/>
                <a:gd name="connsiteY210" fmla="*/ 456767 h 1069831"/>
                <a:gd name="connsiteX211" fmla="*/ 2442730 w 2591839"/>
                <a:gd name="connsiteY211" fmla="*/ 456767 h 1069831"/>
                <a:gd name="connsiteX212" fmla="*/ 2377267 w 2591839"/>
                <a:gd name="connsiteY212" fmla="*/ 456767 h 1069831"/>
                <a:gd name="connsiteX213" fmla="*/ 2444635 w 2591839"/>
                <a:gd name="connsiteY213" fmla="*/ 316404 h 1069831"/>
                <a:gd name="connsiteX214" fmla="*/ 2511483 w 2591839"/>
                <a:gd name="connsiteY214" fmla="*/ 456767 h 1069831"/>
                <a:gd name="connsiteX215" fmla="*/ 2446713 w 2591839"/>
                <a:gd name="connsiteY215" fmla="*/ 456767 h 1069831"/>
                <a:gd name="connsiteX216" fmla="*/ 2511570 w 2591839"/>
                <a:gd name="connsiteY216" fmla="*/ 463002 h 1069831"/>
                <a:gd name="connsiteX217" fmla="*/ 2480743 w 2591839"/>
                <a:gd name="connsiteY217" fmla="*/ 527772 h 1069831"/>
                <a:gd name="connsiteX218" fmla="*/ 2449743 w 2591839"/>
                <a:gd name="connsiteY218" fmla="*/ 463002 h 1069831"/>
                <a:gd name="connsiteX219" fmla="*/ 2511570 w 2591839"/>
                <a:gd name="connsiteY219" fmla="*/ 463002 h 1069831"/>
                <a:gd name="connsiteX220" fmla="*/ 254837 w 2591839"/>
                <a:gd name="connsiteY220" fmla="*/ 391997 h 1069831"/>
                <a:gd name="connsiteX221" fmla="*/ 287309 w 2591839"/>
                <a:gd name="connsiteY221" fmla="*/ 459971 h 1069831"/>
                <a:gd name="connsiteX222" fmla="*/ 219162 w 2591839"/>
                <a:gd name="connsiteY222" fmla="*/ 603019 h 1069831"/>
                <a:gd name="connsiteX223" fmla="*/ 186603 w 2591839"/>
                <a:gd name="connsiteY223" fmla="*/ 535132 h 1069831"/>
                <a:gd name="connsiteX224" fmla="*/ 254837 w 2591839"/>
                <a:gd name="connsiteY224" fmla="*/ 391997 h 1069831"/>
                <a:gd name="connsiteX225" fmla="*/ 183226 w 2591839"/>
                <a:gd name="connsiteY225" fmla="*/ 527772 h 1069831"/>
                <a:gd name="connsiteX226" fmla="*/ 152227 w 2591839"/>
                <a:gd name="connsiteY226" fmla="*/ 463002 h 1069831"/>
                <a:gd name="connsiteX227" fmla="*/ 214053 w 2591839"/>
                <a:gd name="connsiteY227" fmla="*/ 463002 h 1069831"/>
                <a:gd name="connsiteX228" fmla="*/ 183226 w 2591839"/>
                <a:gd name="connsiteY228" fmla="*/ 527772 h 1069831"/>
                <a:gd name="connsiteX229" fmla="*/ 1044719 w 2591839"/>
                <a:gd name="connsiteY229" fmla="*/ 226695 h 1069831"/>
                <a:gd name="connsiteX230" fmla="*/ 1013720 w 2591839"/>
                <a:gd name="connsiteY230" fmla="*/ 161579 h 1069831"/>
                <a:gd name="connsiteX231" fmla="*/ 1075199 w 2591839"/>
                <a:gd name="connsiteY231" fmla="*/ 161579 h 1069831"/>
                <a:gd name="connsiteX232" fmla="*/ 1044719 w 2591839"/>
                <a:gd name="connsiteY232" fmla="*/ 226695 h 1069831"/>
                <a:gd name="connsiteX233" fmla="*/ 1041342 w 2591839"/>
                <a:gd name="connsiteY233" fmla="*/ 234055 h 1069831"/>
                <a:gd name="connsiteX234" fmla="*/ 1041169 w 2591839"/>
                <a:gd name="connsiteY234" fmla="*/ 234315 h 1069831"/>
                <a:gd name="connsiteX235" fmla="*/ 1041516 w 2591839"/>
                <a:gd name="connsiteY235" fmla="*/ 234488 h 1069831"/>
                <a:gd name="connsiteX236" fmla="*/ 1080568 w 2591839"/>
                <a:gd name="connsiteY236" fmla="*/ 316490 h 1069831"/>
                <a:gd name="connsiteX237" fmla="*/ 1080568 w 2591839"/>
                <a:gd name="connsiteY237" fmla="*/ 316490 h 1069831"/>
                <a:gd name="connsiteX238" fmla="*/ 1080568 w 2591839"/>
                <a:gd name="connsiteY238" fmla="*/ 316490 h 1069831"/>
                <a:gd name="connsiteX239" fmla="*/ 1116417 w 2591839"/>
                <a:gd name="connsiteY239" fmla="*/ 241243 h 1069831"/>
                <a:gd name="connsiteX240" fmla="*/ 1148888 w 2591839"/>
                <a:gd name="connsiteY240" fmla="*/ 309216 h 1069831"/>
                <a:gd name="connsiteX241" fmla="*/ 1080568 w 2591839"/>
                <a:gd name="connsiteY241" fmla="*/ 452611 h 1069831"/>
                <a:gd name="connsiteX242" fmla="*/ 1011555 w 2591839"/>
                <a:gd name="connsiteY242" fmla="*/ 307831 h 1069831"/>
                <a:gd name="connsiteX243" fmla="*/ 1011555 w 2591839"/>
                <a:gd name="connsiteY243" fmla="*/ 307831 h 1069831"/>
                <a:gd name="connsiteX244" fmla="*/ 1008784 w 2591839"/>
                <a:gd name="connsiteY244" fmla="*/ 301943 h 1069831"/>
                <a:gd name="connsiteX245" fmla="*/ 1008784 w 2591839"/>
                <a:gd name="connsiteY245" fmla="*/ 301943 h 1069831"/>
                <a:gd name="connsiteX246" fmla="*/ 976313 w 2591839"/>
                <a:gd name="connsiteY246" fmla="*/ 233882 h 1069831"/>
                <a:gd name="connsiteX247" fmla="*/ 1008784 w 2591839"/>
                <a:gd name="connsiteY247" fmla="*/ 165822 h 1069831"/>
                <a:gd name="connsiteX248" fmla="*/ 1041342 w 2591839"/>
                <a:gd name="connsiteY248" fmla="*/ 234055 h 1069831"/>
                <a:gd name="connsiteX249" fmla="*/ 1152352 w 2591839"/>
                <a:gd name="connsiteY249" fmla="*/ 316490 h 1069831"/>
                <a:gd name="connsiteX250" fmla="*/ 1184304 w 2591839"/>
                <a:gd name="connsiteY250" fmla="*/ 384637 h 1069831"/>
                <a:gd name="connsiteX251" fmla="*/ 1152352 w 2591839"/>
                <a:gd name="connsiteY251" fmla="*/ 452524 h 1069831"/>
                <a:gd name="connsiteX252" fmla="*/ 1119967 w 2591839"/>
                <a:gd name="connsiteY252" fmla="*/ 384464 h 1069831"/>
                <a:gd name="connsiteX253" fmla="*/ 1125162 w 2591839"/>
                <a:gd name="connsiteY253" fmla="*/ 373553 h 1069831"/>
                <a:gd name="connsiteX254" fmla="*/ 1152352 w 2591839"/>
                <a:gd name="connsiteY254" fmla="*/ 316490 h 1069831"/>
                <a:gd name="connsiteX255" fmla="*/ 1619163 w 2591839"/>
                <a:gd name="connsiteY255" fmla="*/ 226695 h 1069831"/>
                <a:gd name="connsiteX256" fmla="*/ 1588164 w 2591839"/>
                <a:gd name="connsiteY256" fmla="*/ 161579 h 1069831"/>
                <a:gd name="connsiteX257" fmla="*/ 1650163 w 2591839"/>
                <a:gd name="connsiteY257" fmla="*/ 161579 h 1069831"/>
                <a:gd name="connsiteX258" fmla="*/ 1619163 w 2591839"/>
                <a:gd name="connsiteY258" fmla="*/ 226695 h 1069831"/>
                <a:gd name="connsiteX259" fmla="*/ 1615700 w 2591839"/>
                <a:gd name="connsiteY259" fmla="*/ 234055 h 1069831"/>
                <a:gd name="connsiteX260" fmla="*/ 1615527 w 2591839"/>
                <a:gd name="connsiteY260" fmla="*/ 234315 h 1069831"/>
                <a:gd name="connsiteX261" fmla="*/ 1615873 w 2591839"/>
                <a:gd name="connsiteY261" fmla="*/ 234488 h 1069831"/>
                <a:gd name="connsiteX262" fmla="*/ 1654926 w 2591839"/>
                <a:gd name="connsiteY262" fmla="*/ 316490 h 1069831"/>
                <a:gd name="connsiteX263" fmla="*/ 1654926 w 2591839"/>
                <a:gd name="connsiteY263" fmla="*/ 316490 h 1069831"/>
                <a:gd name="connsiteX264" fmla="*/ 1654926 w 2591839"/>
                <a:gd name="connsiteY264" fmla="*/ 316490 h 1069831"/>
                <a:gd name="connsiteX265" fmla="*/ 1690774 w 2591839"/>
                <a:gd name="connsiteY265" fmla="*/ 241243 h 1069831"/>
                <a:gd name="connsiteX266" fmla="*/ 1723246 w 2591839"/>
                <a:gd name="connsiteY266" fmla="*/ 309216 h 1069831"/>
                <a:gd name="connsiteX267" fmla="*/ 1654926 w 2591839"/>
                <a:gd name="connsiteY267" fmla="*/ 452611 h 1069831"/>
                <a:gd name="connsiteX268" fmla="*/ 1585913 w 2591839"/>
                <a:gd name="connsiteY268" fmla="*/ 307831 h 1069831"/>
                <a:gd name="connsiteX269" fmla="*/ 1585913 w 2591839"/>
                <a:gd name="connsiteY269" fmla="*/ 307831 h 1069831"/>
                <a:gd name="connsiteX270" fmla="*/ 1583142 w 2591839"/>
                <a:gd name="connsiteY270" fmla="*/ 301943 h 1069831"/>
                <a:gd name="connsiteX271" fmla="*/ 1583142 w 2591839"/>
                <a:gd name="connsiteY271" fmla="*/ 301943 h 1069831"/>
                <a:gd name="connsiteX272" fmla="*/ 1550670 w 2591839"/>
                <a:gd name="connsiteY272" fmla="*/ 233882 h 1069831"/>
                <a:gd name="connsiteX273" fmla="*/ 1583142 w 2591839"/>
                <a:gd name="connsiteY273" fmla="*/ 165822 h 1069831"/>
                <a:gd name="connsiteX274" fmla="*/ 1615700 w 2591839"/>
                <a:gd name="connsiteY274" fmla="*/ 234055 h 1069831"/>
                <a:gd name="connsiteX275" fmla="*/ 1798580 w 2591839"/>
                <a:gd name="connsiteY275" fmla="*/ 316490 h 1069831"/>
                <a:gd name="connsiteX276" fmla="*/ 1834515 w 2591839"/>
                <a:gd name="connsiteY276" fmla="*/ 241156 h 1069831"/>
                <a:gd name="connsiteX277" fmla="*/ 1866900 w 2591839"/>
                <a:gd name="connsiteY277" fmla="*/ 309216 h 1069831"/>
                <a:gd name="connsiteX278" fmla="*/ 1797714 w 2591839"/>
                <a:gd name="connsiteY278" fmla="*/ 453217 h 1069831"/>
                <a:gd name="connsiteX279" fmla="*/ 1730260 w 2591839"/>
                <a:gd name="connsiteY279" fmla="*/ 309216 h 1069831"/>
                <a:gd name="connsiteX280" fmla="*/ 1730260 w 2591839"/>
                <a:gd name="connsiteY280" fmla="*/ 309216 h 1069831"/>
                <a:gd name="connsiteX281" fmla="*/ 1730260 w 2591839"/>
                <a:gd name="connsiteY281" fmla="*/ 309216 h 1069831"/>
                <a:gd name="connsiteX282" fmla="*/ 1762645 w 2591839"/>
                <a:gd name="connsiteY282" fmla="*/ 241156 h 1069831"/>
                <a:gd name="connsiteX283" fmla="*/ 1798580 w 2591839"/>
                <a:gd name="connsiteY283" fmla="*/ 316490 h 1069831"/>
                <a:gd name="connsiteX284" fmla="*/ 1798580 w 2591839"/>
                <a:gd name="connsiteY284" fmla="*/ 316490 h 1069831"/>
                <a:gd name="connsiteX285" fmla="*/ 1798580 w 2591839"/>
                <a:gd name="connsiteY285" fmla="*/ 316490 h 1069831"/>
                <a:gd name="connsiteX286" fmla="*/ 1906299 w 2591839"/>
                <a:gd name="connsiteY286" fmla="*/ 226695 h 1069831"/>
                <a:gd name="connsiteX287" fmla="*/ 1875300 w 2591839"/>
                <a:gd name="connsiteY287" fmla="*/ 161579 h 1069831"/>
                <a:gd name="connsiteX288" fmla="*/ 1936779 w 2591839"/>
                <a:gd name="connsiteY288" fmla="*/ 161579 h 1069831"/>
                <a:gd name="connsiteX289" fmla="*/ 1906299 w 2591839"/>
                <a:gd name="connsiteY289" fmla="*/ 226695 h 1069831"/>
                <a:gd name="connsiteX290" fmla="*/ 1902922 w 2591839"/>
                <a:gd name="connsiteY290" fmla="*/ 234055 h 1069831"/>
                <a:gd name="connsiteX291" fmla="*/ 1902749 w 2591839"/>
                <a:gd name="connsiteY291" fmla="*/ 234315 h 1069831"/>
                <a:gd name="connsiteX292" fmla="*/ 1903095 w 2591839"/>
                <a:gd name="connsiteY292" fmla="*/ 234488 h 1069831"/>
                <a:gd name="connsiteX293" fmla="*/ 1942148 w 2591839"/>
                <a:gd name="connsiteY293" fmla="*/ 316490 h 1069831"/>
                <a:gd name="connsiteX294" fmla="*/ 1942148 w 2591839"/>
                <a:gd name="connsiteY294" fmla="*/ 316490 h 1069831"/>
                <a:gd name="connsiteX295" fmla="*/ 1942148 w 2591839"/>
                <a:gd name="connsiteY295" fmla="*/ 316490 h 1069831"/>
                <a:gd name="connsiteX296" fmla="*/ 1977996 w 2591839"/>
                <a:gd name="connsiteY296" fmla="*/ 241243 h 1069831"/>
                <a:gd name="connsiteX297" fmla="*/ 2010468 w 2591839"/>
                <a:gd name="connsiteY297" fmla="*/ 309216 h 1069831"/>
                <a:gd name="connsiteX298" fmla="*/ 1942148 w 2591839"/>
                <a:gd name="connsiteY298" fmla="*/ 452611 h 1069831"/>
                <a:gd name="connsiteX299" fmla="*/ 1873221 w 2591839"/>
                <a:gd name="connsiteY299" fmla="*/ 307831 h 1069831"/>
                <a:gd name="connsiteX300" fmla="*/ 1837979 w 2591839"/>
                <a:gd name="connsiteY300" fmla="*/ 233795 h 1069831"/>
                <a:gd name="connsiteX301" fmla="*/ 1870364 w 2591839"/>
                <a:gd name="connsiteY301" fmla="*/ 165735 h 1069831"/>
                <a:gd name="connsiteX302" fmla="*/ 1902922 w 2591839"/>
                <a:gd name="connsiteY302" fmla="*/ 234055 h 1069831"/>
                <a:gd name="connsiteX303" fmla="*/ 2297690 w 2591839"/>
                <a:gd name="connsiteY303" fmla="*/ 459885 h 1069831"/>
                <a:gd name="connsiteX304" fmla="*/ 2229543 w 2591839"/>
                <a:gd name="connsiteY304" fmla="*/ 602933 h 1069831"/>
                <a:gd name="connsiteX305" fmla="*/ 2196985 w 2591839"/>
                <a:gd name="connsiteY305" fmla="*/ 535046 h 1069831"/>
                <a:gd name="connsiteX306" fmla="*/ 2265132 w 2591839"/>
                <a:gd name="connsiteY306" fmla="*/ 391911 h 1069831"/>
                <a:gd name="connsiteX307" fmla="*/ 2297690 w 2591839"/>
                <a:gd name="connsiteY307" fmla="*/ 459885 h 1069831"/>
                <a:gd name="connsiteX308" fmla="*/ 2268769 w 2591839"/>
                <a:gd name="connsiteY308" fmla="*/ 384551 h 1069831"/>
                <a:gd name="connsiteX309" fmla="*/ 2301154 w 2591839"/>
                <a:gd name="connsiteY309" fmla="*/ 316490 h 1069831"/>
                <a:gd name="connsiteX310" fmla="*/ 2333106 w 2591839"/>
                <a:gd name="connsiteY310" fmla="*/ 384637 h 1069831"/>
                <a:gd name="connsiteX311" fmla="*/ 2301154 w 2591839"/>
                <a:gd name="connsiteY311" fmla="*/ 452524 h 1069831"/>
                <a:gd name="connsiteX312" fmla="*/ 2268769 w 2591839"/>
                <a:gd name="connsiteY312" fmla="*/ 384551 h 1069831"/>
                <a:gd name="connsiteX313" fmla="*/ 2193521 w 2591839"/>
                <a:gd name="connsiteY313" fmla="*/ 527772 h 1069831"/>
                <a:gd name="connsiteX314" fmla="*/ 2162522 w 2591839"/>
                <a:gd name="connsiteY314" fmla="*/ 463002 h 1069831"/>
                <a:gd name="connsiteX315" fmla="*/ 2224348 w 2591839"/>
                <a:gd name="connsiteY315" fmla="*/ 463002 h 1069831"/>
                <a:gd name="connsiteX316" fmla="*/ 2193521 w 2591839"/>
                <a:gd name="connsiteY316" fmla="*/ 527772 h 1069831"/>
                <a:gd name="connsiteX317" fmla="*/ 2159491 w 2591839"/>
                <a:gd name="connsiteY317" fmla="*/ 456767 h 1069831"/>
                <a:gd name="connsiteX318" fmla="*/ 2155508 w 2591839"/>
                <a:gd name="connsiteY318" fmla="*/ 456767 h 1069831"/>
                <a:gd name="connsiteX319" fmla="*/ 2090045 w 2591839"/>
                <a:gd name="connsiteY319" fmla="*/ 456767 h 1069831"/>
                <a:gd name="connsiteX320" fmla="*/ 2157412 w 2591839"/>
                <a:gd name="connsiteY320" fmla="*/ 316404 h 1069831"/>
                <a:gd name="connsiteX321" fmla="*/ 2224261 w 2591839"/>
                <a:gd name="connsiteY321" fmla="*/ 456767 h 1069831"/>
                <a:gd name="connsiteX322" fmla="*/ 2159491 w 2591839"/>
                <a:gd name="connsiteY322" fmla="*/ 456767 h 1069831"/>
                <a:gd name="connsiteX323" fmla="*/ 2152563 w 2591839"/>
                <a:gd name="connsiteY323" fmla="*/ 463002 h 1069831"/>
                <a:gd name="connsiteX324" fmla="*/ 2129270 w 2591839"/>
                <a:gd name="connsiteY324" fmla="*/ 511926 h 1069831"/>
                <a:gd name="connsiteX325" fmla="*/ 2120785 w 2591839"/>
                <a:gd name="connsiteY325" fmla="*/ 529764 h 1069831"/>
                <a:gd name="connsiteX326" fmla="*/ 2089525 w 2591839"/>
                <a:gd name="connsiteY326" fmla="*/ 463002 h 1069831"/>
                <a:gd name="connsiteX327" fmla="*/ 2152563 w 2591839"/>
                <a:gd name="connsiteY327" fmla="*/ 463002 h 1069831"/>
                <a:gd name="connsiteX328" fmla="*/ 2117321 w 2591839"/>
                <a:gd name="connsiteY328" fmla="*/ 537124 h 1069831"/>
                <a:gd name="connsiteX329" fmla="*/ 2085715 w 2591839"/>
                <a:gd name="connsiteY329" fmla="*/ 603366 h 1069831"/>
                <a:gd name="connsiteX330" fmla="*/ 2017395 w 2591839"/>
                <a:gd name="connsiteY330" fmla="*/ 459885 h 1069831"/>
                <a:gd name="connsiteX331" fmla="*/ 2049520 w 2591839"/>
                <a:gd name="connsiteY331" fmla="*/ 392430 h 1069831"/>
                <a:gd name="connsiteX332" fmla="*/ 2117321 w 2591839"/>
                <a:gd name="connsiteY332" fmla="*/ 537124 h 1069831"/>
                <a:gd name="connsiteX333" fmla="*/ 1873221 w 2591839"/>
                <a:gd name="connsiteY333" fmla="*/ 760009 h 1069831"/>
                <a:gd name="connsiteX334" fmla="*/ 1837979 w 2591839"/>
                <a:gd name="connsiteY334" fmla="*/ 685973 h 1069831"/>
                <a:gd name="connsiteX335" fmla="*/ 1870364 w 2591839"/>
                <a:gd name="connsiteY335" fmla="*/ 617913 h 1069831"/>
                <a:gd name="connsiteX336" fmla="*/ 1902922 w 2591839"/>
                <a:gd name="connsiteY336" fmla="*/ 686147 h 1069831"/>
                <a:gd name="connsiteX337" fmla="*/ 1902749 w 2591839"/>
                <a:gd name="connsiteY337" fmla="*/ 686406 h 1069831"/>
                <a:gd name="connsiteX338" fmla="*/ 1903095 w 2591839"/>
                <a:gd name="connsiteY338" fmla="*/ 686580 h 1069831"/>
                <a:gd name="connsiteX339" fmla="*/ 1942148 w 2591839"/>
                <a:gd name="connsiteY339" fmla="*/ 768581 h 1069831"/>
                <a:gd name="connsiteX340" fmla="*/ 1942148 w 2591839"/>
                <a:gd name="connsiteY340" fmla="*/ 768581 h 1069831"/>
                <a:gd name="connsiteX341" fmla="*/ 1942148 w 2591839"/>
                <a:gd name="connsiteY341" fmla="*/ 768581 h 1069831"/>
                <a:gd name="connsiteX342" fmla="*/ 1977996 w 2591839"/>
                <a:gd name="connsiteY342" fmla="*/ 693334 h 1069831"/>
                <a:gd name="connsiteX343" fmla="*/ 2010468 w 2591839"/>
                <a:gd name="connsiteY343" fmla="*/ 761308 h 1069831"/>
                <a:gd name="connsiteX344" fmla="*/ 1942148 w 2591839"/>
                <a:gd name="connsiteY344" fmla="*/ 904702 h 1069831"/>
                <a:gd name="connsiteX345" fmla="*/ 1873221 w 2591839"/>
                <a:gd name="connsiteY345" fmla="*/ 760009 h 1069831"/>
                <a:gd name="connsiteX346" fmla="*/ 1585999 w 2591839"/>
                <a:gd name="connsiteY346" fmla="*/ 760009 h 1069831"/>
                <a:gd name="connsiteX347" fmla="*/ 1550757 w 2591839"/>
                <a:gd name="connsiteY347" fmla="*/ 685973 h 1069831"/>
                <a:gd name="connsiteX348" fmla="*/ 1583142 w 2591839"/>
                <a:gd name="connsiteY348" fmla="*/ 617913 h 1069831"/>
                <a:gd name="connsiteX349" fmla="*/ 1615700 w 2591839"/>
                <a:gd name="connsiteY349" fmla="*/ 686147 h 1069831"/>
                <a:gd name="connsiteX350" fmla="*/ 1615527 w 2591839"/>
                <a:gd name="connsiteY350" fmla="*/ 686406 h 1069831"/>
                <a:gd name="connsiteX351" fmla="*/ 1615873 w 2591839"/>
                <a:gd name="connsiteY351" fmla="*/ 686580 h 1069831"/>
                <a:gd name="connsiteX352" fmla="*/ 1654926 w 2591839"/>
                <a:gd name="connsiteY352" fmla="*/ 768581 h 1069831"/>
                <a:gd name="connsiteX353" fmla="*/ 1654926 w 2591839"/>
                <a:gd name="connsiteY353" fmla="*/ 768581 h 1069831"/>
                <a:gd name="connsiteX354" fmla="*/ 1654926 w 2591839"/>
                <a:gd name="connsiteY354" fmla="*/ 768581 h 1069831"/>
                <a:gd name="connsiteX355" fmla="*/ 1690774 w 2591839"/>
                <a:gd name="connsiteY355" fmla="*/ 693334 h 1069831"/>
                <a:gd name="connsiteX356" fmla="*/ 1723246 w 2591839"/>
                <a:gd name="connsiteY356" fmla="*/ 761308 h 1069831"/>
                <a:gd name="connsiteX357" fmla="*/ 1654926 w 2591839"/>
                <a:gd name="connsiteY357" fmla="*/ 904702 h 1069831"/>
                <a:gd name="connsiteX358" fmla="*/ 1585999 w 2591839"/>
                <a:gd name="connsiteY358" fmla="*/ 760009 h 1069831"/>
                <a:gd name="connsiteX359" fmla="*/ 1875300 w 2591839"/>
                <a:gd name="connsiteY359" fmla="*/ 613756 h 1069831"/>
                <a:gd name="connsiteX360" fmla="*/ 1937298 w 2591839"/>
                <a:gd name="connsiteY360" fmla="*/ 613756 h 1069831"/>
                <a:gd name="connsiteX361" fmla="*/ 1906299 w 2591839"/>
                <a:gd name="connsiteY361" fmla="*/ 678873 h 1069831"/>
                <a:gd name="connsiteX362" fmla="*/ 1875300 w 2591839"/>
                <a:gd name="connsiteY362" fmla="*/ 613756 h 1069831"/>
                <a:gd name="connsiteX363" fmla="*/ 1942321 w 2591839"/>
                <a:gd name="connsiteY363" fmla="*/ 602933 h 1069831"/>
                <a:gd name="connsiteX364" fmla="*/ 1909763 w 2591839"/>
                <a:gd name="connsiteY364" fmla="*/ 535046 h 1069831"/>
                <a:gd name="connsiteX365" fmla="*/ 1977996 w 2591839"/>
                <a:gd name="connsiteY365" fmla="*/ 391824 h 1069831"/>
                <a:gd name="connsiteX366" fmla="*/ 2010381 w 2591839"/>
                <a:gd name="connsiteY366" fmla="*/ 459885 h 1069831"/>
                <a:gd name="connsiteX367" fmla="*/ 1942321 w 2591839"/>
                <a:gd name="connsiteY367" fmla="*/ 602933 h 1069831"/>
                <a:gd name="connsiteX368" fmla="*/ 1875300 w 2591839"/>
                <a:gd name="connsiteY368" fmla="*/ 463002 h 1069831"/>
                <a:gd name="connsiteX369" fmla="*/ 1937126 w 2591839"/>
                <a:gd name="connsiteY369" fmla="*/ 463002 h 1069831"/>
                <a:gd name="connsiteX370" fmla="*/ 1906299 w 2591839"/>
                <a:gd name="connsiteY370" fmla="*/ 527772 h 1069831"/>
                <a:gd name="connsiteX371" fmla="*/ 1875300 w 2591839"/>
                <a:gd name="connsiteY371" fmla="*/ 463002 h 1069831"/>
                <a:gd name="connsiteX372" fmla="*/ 1937212 w 2591839"/>
                <a:gd name="connsiteY372" fmla="*/ 456767 h 1069831"/>
                <a:gd name="connsiteX373" fmla="*/ 1872355 w 2591839"/>
                <a:gd name="connsiteY373" fmla="*/ 456767 h 1069831"/>
                <a:gd name="connsiteX374" fmla="*/ 1872355 w 2591839"/>
                <a:gd name="connsiteY374" fmla="*/ 456767 h 1069831"/>
                <a:gd name="connsiteX375" fmla="*/ 1868372 w 2591839"/>
                <a:gd name="connsiteY375" fmla="*/ 456767 h 1069831"/>
                <a:gd name="connsiteX376" fmla="*/ 1868372 w 2591839"/>
                <a:gd name="connsiteY376" fmla="*/ 456767 h 1069831"/>
                <a:gd name="connsiteX377" fmla="*/ 1802909 w 2591839"/>
                <a:gd name="connsiteY377" fmla="*/ 456767 h 1069831"/>
                <a:gd name="connsiteX378" fmla="*/ 1870277 w 2591839"/>
                <a:gd name="connsiteY378" fmla="*/ 316404 h 1069831"/>
                <a:gd name="connsiteX379" fmla="*/ 1937212 w 2591839"/>
                <a:gd name="connsiteY379" fmla="*/ 456767 h 1069831"/>
                <a:gd name="connsiteX380" fmla="*/ 1865428 w 2591839"/>
                <a:gd name="connsiteY380" fmla="*/ 463002 h 1069831"/>
                <a:gd name="connsiteX381" fmla="*/ 1842135 w 2591839"/>
                <a:gd name="connsiteY381" fmla="*/ 511926 h 1069831"/>
                <a:gd name="connsiteX382" fmla="*/ 1833649 w 2591839"/>
                <a:gd name="connsiteY382" fmla="*/ 529764 h 1069831"/>
                <a:gd name="connsiteX383" fmla="*/ 1802390 w 2591839"/>
                <a:gd name="connsiteY383" fmla="*/ 463002 h 1069831"/>
                <a:gd name="connsiteX384" fmla="*/ 1865428 w 2591839"/>
                <a:gd name="connsiteY384" fmla="*/ 463002 h 1069831"/>
                <a:gd name="connsiteX385" fmla="*/ 1798580 w 2591839"/>
                <a:gd name="connsiteY385" fmla="*/ 603366 h 1069831"/>
                <a:gd name="connsiteX386" fmla="*/ 1730260 w 2591839"/>
                <a:gd name="connsiteY386" fmla="*/ 459971 h 1069831"/>
                <a:gd name="connsiteX387" fmla="*/ 1762385 w 2591839"/>
                <a:gd name="connsiteY387" fmla="*/ 392517 h 1069831"/>
                <a:gd name="connsiteX388" fmla="*/ 1830186 w 2591839"/>
                <a:gd name="connsiteY388" fmla="*/ 537124 h 1069831"/>
                <a:gd name="connsiteX389" fmla="*/ 1798580 w 2591839"/>
                <a:gd name="connsiteY389" fmla="*/ 603366 h 1069831"/>
                <a:gd name="connsiteX390" fmla="*/ 1726710 w 2591839"/>
                <a:gd name="connsiteY390" fmla="*/ 452611 h 1069831"/>
                <a:gd name="connsiteX391" fmla="*/ 1694324 w 2591839"/>
                <a:gd name="connsiteY391" fmla="*/ 384551 h 1069831"/>
                <a:gd name="connsiteX392" fmla="*/ 1726710 w 2591839"/>
                <a:gd name="connsiteY392" fmla="*/ 316490 h 1069831"/>
                <a:gd name="connsiteX393" fmla="*/ 1758662 w 2591839"/>
                <a:gd name="connsiteY393" fmla="*/ 384637 h 1069831"/>
                <a:gd name="connsiteX394" fmla="*/ 1726710 w 2591839"/>
                <a:gd name="connsiteY394" fmla="*/ 452611 h 1069831"/>
                <a:gd name="connsiteX395" fmla="*/ 1588164 w 2591839"/>
                <a:gd name="connsiteY395" fmla="*/ 613756 h 1069831"/>
                <a:gd name="connsiteX396" fmla="*/ 1650163 w 2591839"/>
                <a:gd name="connsiteY396" fmla="*/ 613756 h 1069831"/>
                <a:gd name="connsiteX397" fmla="*/ 1619163 w 2591839"/>
                <a:gd name="connsiteY397" fmla="*/ 678873 h 1069831"/>
                <a:gd name="connsiteX398" fmla="*/ 1588164 w 2591839"/>
                <a:gd name="connsiteY398" fmla="*/ 613756 h 1069831"/>
                <a:gd name="connsiteX399" fmla="*/ 1723332 w 2591839"/>
                <a:gd name="connsiteY399" fmla="*/ 459885 h 1069831"/>
                <a:gd name="connsiteX400" fmla="*/ 1655185 w 2591839"/>
                <a:gd name="connsiteY400" fmla="*/ 602933 h 1069831"/>
                <a:gd name="connsiteX401" fmla="*/ 1622627 w 2591839"/>
                <a:gd name="connsiteY401" fmla="*/ 535046 h 1069831"/>
                <a:gd name="connsiteX402" fmla="*/ 1690774 w 2591839"/>
                <a:gd name="connsiteY402" fmla="*/ 391997 h 1069831"/>
                <a:gd name="connsiteX403" fmla="*/ 1723332 w 2591839"/>
                <a:gd name="connsiteY403" fmla="*/ 459885 h 1069831"/>
                <a:gd name="connsiteX404" fmla="*/ 1588164 w 2591839"/>
                <a:gd name="connsiteY404" fmla="*/ 463002 h 1069831"/>
                <a:gd name="connsiteX405" fmla="*/ 1649990 w 2591839"/>
                <a:gd name="connsiteY405" fmla="*/ 463002 h 1069831"/>
                <a:gd name="connsiteX406" fmla="*/ 1619163 w 2591839"/>
                <a:gd name="connsiteY406" fmla="*/ 527772 h 1069831"/>
                <a:gd name="connsiteX407" fmla="*/ 1588164 w 2591839"/>
                <a:gd name="connsiteY407" fmla="*/ 463002 h 1069831"/>
                <a:gd name="connsiteX408" fmla="*/ 1585133 w 2591839"/>
                <a:gd name="connsiteY408" fmla="*/ 456767 h 1069831"/>
                <a:gd name="connsiteX409" fmla="*/ 1585133 w 2591839"/>
                <a:gd name="connsiteY409" fmla="*/ 456767 h 1069831"/>
                <a:gd name="connsiteX410" fmla="*/ 1581150 w 2591839"/>
                <a:gd name="connsiteY410" fmla="*/ 456767 h 1069831"/>
                <a:gd name="connsiteX411" fmla="*/ 1581150 w 2591839"/>
                <a:gd name="connsiteY411" fmla="*/ 456767 h 1069831"/>
                <a:gd name="connsiteX412" fmla="*/ 1515687 w 2591839"/>
                <a:gd name="connsiteY412" fmla="*/ 456767 h 1069831"/>
                <a:gd name="connsiteX413" fmla="*/ 1583055 w 2591839"/>
                <a:gd name="connsiteY413" fmla="*/ 316404 h 1069831"/>
                <a:gd name="connsiteX414" fmla="*/ 1649903 w 2591839"/>
                <a:gd name="connsiteY414" fmla="*/ 456767 h 1069831"/>
                <a:gd name="connsiteX415" fmla="*/ 1585133 w 2591839"/>
                <a:gd name="connsiteY415" fmla="*/ 456767 h 1069831"/>
                <a:gd name="connsiteX416" fmla="*/ 1578206 w 2591839"/>
                <a:gd name="connsiteY416" fmla="*/ 463002 h 1069831"/>
                <a:gd name="connsiteX417" fmla="*/ 1554913 w 2591839"/>
                <a:gd name="connsiteY417" fmla="*/ 511926 h 1069831"/>
                <a:gd name="connsiteX418" fmla="*/ 1546427 w 2591839"/>
                <a:gd name="connsiteY418" fmla="*/ 529764 h 1069831"/>
                <a:gd name="connsiteX419" fmla="*/ 1515168 w 2591839"/>
                <a:gd name="connsiteY419" fmla="*/ 463089 h 1069831"/>
                <a:gd name="connsiteX420" fmla="*/ 1578206 w 2591839"/>
                <a:gd name="connsiteY420" fmla="*/ 463089 h 1069831"/>
                <a:gd name="connsiteX421" fmla="*/ 1511358 w 2591839"/>
                <a:gd name="connsiteY421" fmla="*/ 603366 h 1069831"/>
                <a:gd name="connsiteX422" fmla="*/ 1443038 w 2591839"/>
                <a:gd name="connsiteY422" fmla="*/ 459971 h 1069831"/>
                <a:gd name="connsiteX423" fmla="*/ 1475163 w 2591839"/>
                <a:gd name="connsiteY423" fmla="*/ 392517 h 1069831"/>
                <a:gd name="connsiteX424" fmla="*/ 1542964 w 2591839"/>
                <a:gd name="connsiteY424" fmla="*/ 537124 h 1069831"/>
                <a:gd name="connsiteX425" fmla="*/ 1511358 w 2591839"/>
                <a:gd name="connsiteY425" fmla="*/ 603366 h 1069831"/>
                <a:gd name="connsiteX426" fmla="*/ 1443038 w 2591839"/>
                <a:gd name="connsiteY426" fmla="*/ 610639 h 1069831"/>
                <a:gd name="connsiteX427" fmla="*/ 1475423 w 2591839"/>
                <a:gd name="connsiteY427" fmla="*/ 542579 h 1069831"/>
                <a:gd name="connsiteX428" fmla="*/ 1511358 w 2591839"/>
                <a:gd name="connsiteY428" fmla="*/ 617913 h 1069831"/>
                <a:gd name="connsiteX429" fmla="*/ 1511358 w 2591839"/>
                <a:gd name="connsiteY429" fmla="*/ 617913 h 1069831"/>
                <a:gd name="connsiteX430" fmla="*/ 1543829 w 2591839"/>
                <a:gd name="connsiteY430" fmla="*/ 685973 h 1069831"/>
                <a:gd name="connsiteX431" fmla="*/ 1511444 w 2591839"/>
                <a:gd name="connsiteY431" fmla="*/ 754034 h 1069831"/>
                <a:gd name="connsiteX432" fmla="*/ 1443038 w 2591839"/>
                <a:gd name="connsiteY432" fmla="*/ 610639 h 1069831"/>
                <a:gd name="connsiteX433" fmla="*/ 1516293 w 2591839"/>
                <a:gd name="connsiteY433" fmla="*/ 613756 h 1069831"/>
                <a:gd name="connsiteX434" fmla="*/ 1578206 w 2591839"/>
                <a:gd name="connsiteY434" fmla="*/ 613756 h 1069831"/>
                <a:gd name="connsiteX435" fmla="*/ 1547293 w 2591839"/>
                <a:gd name="connsiteY435" fmla="*/ 678700 h 1069831"/>
                <a:gd name="connsiteX436" fmla="*/ 1516293 w 2591839"/>
                <a:gd name="connsiteY436" fmla="*/ 613756 h 1069831"/>
                <a:gd name="connsiteX437" fmla="*/ 1516293 w 2591839"/>
                <a:gd name="connsiteY437" fmla="*/ 607522 h 1069831"/>
                <a:gd name="connsiteX438" fmla="*/ 1561408 w 2591839"/>
                <a:gd name="connsiteY438" fmla="*/ 512878 h 1069831"/>
                <a:gd name="connsiteX439" fmla="*/ 1583142 w 2591839"/>
                <a:gd name="connsiteY439" fmla="*/ 467245 h 1069831"/>
                <a:gd name="connsiteX440" fmla="*/ 1649990 w 2591839"/>
                <a:gd name="connsiteY440" fmla="*/ 607522 h 1069831"/>
                <a:gd name="connsiteX441" fmla="*/ 1516293 w 2591839"/>
                <a:gd name="connsiteY441" fmla="*/ 607522 h 1069831"/>
                <a:gd name="connsiteX442" fmla="*/ 1622627 w 2591839"/>
                <a:gd name="connsiteY442" fmla="*/ 686147 h 1069831"/>
                <a:gd name="connsiteX443" fmla="*/ 1690861 w 2591839"/>
                <a:gd name="connsiteY443" fmla="*/ 542579 h 1069831"/>
                <a:gd name="connsiteX444" fmla="*/ 1723246 w 2591839"/>
                <a:gd name="connsiteY444" fmla="*/ 610553 h 1069831"/>
                <a:gd name="connsiteX445" fmla="*/ 1654926 w 2591839"/>
                <a:gd name="connsiteY445" fmla="*/ 753947 h 1069831"/>
                <a:gd name="connsiteX446" fmla="*/ 1622627 w 2591839"/>
                <a:gd name="connsiteY446" fmla="*/ 686147 h 1069831"/>
                <a:gd name="connsiteX447" fmla="*/ 1694411 w 2591839"/>
                <a:gd name="connsiteY447" fmla="*/ 535305 h 1069831"/>
                <a:gd name="connsiteX448" fmla="*/ 1726796 w 2591839"/>
                <a:gd name="connsiteY448" fmla="*/ 467158 h 1069831"/>
                <a:gd name="connsiteX449" fmla="*/ 1759181 w 2591839"/>
                <a:gd name="connsiteY449" fmla="*/ 535218 h 1069831"/>
                <a:gd name="connsiteX450" fmla="*/ 1726796 w 2591839"/>
                <a:gd name="connsiteY450" fmla="*/ 603279 h 1069831"/>
                <a:gd name="connsiteX451" fmla="*/ 1694411 w 2591839"/>
                <a:gd name="connsiteY451" fmla="*/ 535305 h 1069831"/>
                <a:gd name="connsiteX452" fmla="*/ 1730260 w 2591839"/>
                <a:gd name="connsiteY452" fmla="*/ 610639 h 1069831"/>
                <a:gd name="connsiteX453" fmla="*/ 1762645 w 2591839"/>
                <a:gd name="connsiteY453" fmla="*/ 542579 h 1069831"/>
                <a:gd name="connsiteX454" fmla="*/ 1798580 w 2591839"/>
                <a:gd name="connsiteY454" fmla="*/ 617913 h 1069831"/>
                <a:gd name="connsiteX455" fmla="*/ 1798580 w 2591839"/>
                <a:gd name="connsiteY455" fmla="*/ 617913 h 1069831"/>
                <a:gd name="connsiteX456" fmla="*/ 1831051 w 2591839"/>
                <a:gd name="connsiteY456" fmla="*/ 685973 h 1069831"/>
                <a:gd name="connsiteX457" fmla="*/ 1798667 w 2591839"/>
                <a:gd name="connsiteY457" fmla="*/ 754034 h 1069831"/>
                <a:gd name="connsiteX458" fmla="*/ 1730260 w 2591839"/>
                <a:gd name="connsiteY458" fmla="*/ 610639 h 1069831"/>
                <a:gd name="connsiteX459" fmla="*/ 1803516 w 2591839"/>
                <a:gd name="connsiteY459" fmla="*/ 613756 h 1069831"/>
                <a:gd name="connsiteX460" fmla="*/ 1865428 w 2591839"/>
                <a:gd name="connsiteY460" fmla="*/ 613756 h 1069831"/>
                <a:gd name="connsiteX461" fmla="*/ 1834515 w 2591839"/>
                <a:gd name="connsiteY461" fmla="*/ 678700 h 1069831"/>
                <a:gd name="connsiteX462" fmla="*/ 1803516 w 2591839"/>
                <a:gd name="connsiteY462" fmla="*/ 613756 h 1069831"/>
                <a:gd name="connsiteX463" fmla="*/ 1803516 w 2591839"/>
                <a:gd name="connsiteY463" fmla="*/ 607522 h 1069831"/>
                <a:gd name="connsiteX464" fmla="*/ 1848629 w 2591839"/>
                <a:gd name="connsiteY464" fmla="*/ 512878 h 1069831"/>
                <a:gd name="connsiteX465" fmla="*/ 1870364 w 2591839"/>
                <a:gd name="connsiteY465" fmla="*/ 467245 h 1069831"/>
                <a:gd name="connsiteX466" fmla="*/ 1937212 w 2591839"/>
                <a:gd name="connsiteY466" fmla="*/ 607522 h 1069831"/>
                <a:gd name="connsiteX467" fmla="*/ 1803516 w 2591839"/>
                <a:gd name="connsiteY467" fmla="*/ 607522 h 1069831"/>
                <a:gd name="connsiteX468" fmla="*/ 1909849 w 2591839"/>
                <a:gd name="connsiteY468" fmla="*/ 686147 h 1069831"/>
                <a:gd name="connsiteX469" fmla="*/ 1978083 w 2591839"/>
                <a:gd name="connsiteY469" fmla="*/ 542579 h 1069831"/>
                <a:gd name="connsiteX470" fmla="*/ 2010468 w 2591839"/>
                <a:gd name="connsiteY470" fmla="*/ 610553 h 1069831"/>
                <a:gd name="connsiteX471" fmla="*/ 1942148 w 2591839"/>
                <a:gd name="connsiteY471" fmla="*/ 753947 h 1069831"/>
                <a:gd name="connsiteX472" fmla="*/ 1909849 w 2591839"/>
                <a:gd name="connsiteY472" fmla="*/ 686147 h 1069831"/>
                <a:gd name="connsiteX473" fmla="*/ 1439574 w 2591839"/>
                <a:gd name="connsiteY473" fmla="*/ 467158 h 1069831"/>
                <a:gd name="connsiteX474" fmla="*/ 1471959 w 2591839"/>
                <a:gd name="connsiteY474" fmla="*/ 535218 h 1069831"/>
                <a:gd name="connsiteX475" fmla="*/ 1439487 w 2591839"/>
                <a:gd name="connsiteY475" fmla="*/ 603279 h 1069831"/>
                <a:gd name="connsiteX476" fmla="*/ 1407102 w 2591839"/>
                <a:gd name="connsiteY476" fmla="*/ 535305 h 1069831"/>
                <a:gd name="connsiteX477" fmla="*/ 1439574 w 2591839"/>
                <a:gd name="connsiteY477" fmla="*/ 467158 h 1069831"/>
                <a:gd name="connsiteX478" fmla="*/ 1475423 w 2591839"/>
                <a:gd name="connsiteY478" fmla="*/ 693247 h 1069831"/>
                <a:gd name="connsiteX479" fmla="*/ 1511358 w 2591839"/>
                <a:gd name="connsiteY479" fmla="*/ 768581 h 1069831"/>
                <a:gd name="connsiteX480" fmla="*/ 1511358 w 2591839"/>
                <a:gd name="connsiteY480" fmla="*/ 768581 h 1069831"/>
                <a:gd name="connsiteX481" fmla="*/ 1511358 w 2591839"/>
                <a:gd name="connsiteY481" fmla="*/ 768581 h 1069831"/>
                <a:gd name="connsiteX482" fmla="*/ 1547293 w 2591839"/>
                <a:gd name="connsiteY482" fmla="*/ 693247 h 1069831"/>
                <a:gd name="connsiteX483" fmla="*/ 1579678 w 2591839"/>
                <a:gd name="connsiteY483" fmla="*/ 761308 h 1069831"/>
                <a:gd name="connsiteX484" fmla="*/ 1510492 w 2591839"/>
                <a:gd name="connsiteY484" fmla="*/ 905308 h 1069831"/>
                <a:gd name="connsiteX485" fmla="*/ 1443038 w 2591839"/>
                <a:gd name="connsiteY485" fmla="*/ 761308 h 1069831"/>
                <a:gd name="connsiteX486" fmla="*/ 1475423 w 2591839"/>
                <a:gd name="connsiteY486" fmla="*/ 693247 h 1069831"/>
                <a:gd name="connsiteX487" fmla="*/ 1726796 w 2591839"/>
                <a:gd name="connsiteY487" fmla="*/ 617913 h 1069831"/>
                <a:gd name="connsiteX488" fmla="*/ 1759181 w 2591839"/>
                <a:gd name="connsiteY488" fmla="*/ 685973 h 1069831"/>
                <a:gd name="connsiteX489" fmla="*/ 1726796 w 2591839"/>
                <a:gd name="connsiteY489" fmla="*/ 754034 h 1069831"/>
                <a:gd name="connsiteX490" fmla="*/ 1694324 w 2591839"/>
                <a:gd name="connsiteY490" fmla="*/ 686060 h 1069831"/>
                <a:gd name="connsiteX491" fmla="*/ 1726796 w 2591839"/>
                <a:gd name="connsiteY491" fmla="*/ 617913 h 1069831"/>
                <a:gd name="connsiteX492" fmla="*/ 1730260 w 2591839"/>
                <a:gd name="connsiteY492" fmla="*/ 761308 h 1069831"/>
                <a:gd name="connsiteX493" fmla="*/ 1762645 w 2591839"/>
                <a:gd name="connsiteY493" fmla="*/ 693247 h 1069831"/>
                <a:gd name="connsiteX494" fmla="*/ 1798580 w 2591839"/>
                <a:gd name="connsiteY494" fmla="*/ 768581 h 1069831"/>
                <a:gd name="connsiteX495" fmla="*/ 1798580 w 2591839"/>
                <a:gd name="connsiteY495" fmla="*/ 768581 h 1069831"/>
                <a:gd name="connsiteX496" fmla="*/ 1798580 w 2591839"/>
                <a:gd name="connsiteY496" fmla="*/ 768581 h 1069831"/>
                <a:gd name="connsiteX497" fmla="*/ 1834515 w 2591839"/>
                <a:gd name="connsiteY497" fmla="*/ 693247 h 1069831"/>
                <a:gd name="connsiteX498" fmla="*/ 1866900 w 2591839"/>
                <a:gd name="connsiteY498" fmla="*/ 761308 h 1069831"/>
                <a:gd name="connsiteX499" fmla="*/ 1797714 w 2591839"/>
                <a:gd name="connsiteY499" fmla="*/ 905308 h 1069831"/>
                <a:gd name="connsiteX500" fmla="*/ 1730260 w 2591839"/>
                <a:gd name="connsiteY500" fmla="*/ 761308 h 1069831"/>
                <a:gd name="connsiteX501" fmla="*/ 1730260 w 2591839"/>
                <a:gd name="connsiteY501" fmla="*/ 761308 h 1069831"/>
                <a:gd name="connsiteX502" fmla="*/ 2013932 w 2591839"/>
                <a:gd name="connsiteY502" fmla="*/ 603366 h 1069831"/>
                <a:gd name="connsiteX503" fmla="*/ 1981546 w 2591839"/>
                <a:gd name="connsiteY503" fmla="*/ 535392 h 1069831"/>
                <a:gd name="connsiteX504" fmla="*/ 2013932 w 2591839"/>
                <a:gd name="connsiteY504" fmla="*/ 467245 h 1069831"/>
                <a:gd name="connsiteX505" fmla="*/ 2046317 w 2591839"/>
                <a:gd name="connsiteY505" fmla="*/ 535305 h 1069831"/>
                <a:gd name="connsiteX506" fmla="*/ 2013932 w 2591839"/>
                <a:gd name="connsiteY506" fmla="*/ 603366 h 1069831"/>
                <a:gd name="connsiteX507" fmla="*/ 2013932 w 2591839"/>
                <a:gd name="connsiteY507" fmla="*/ 452611 h 1069831"/>
                <a:gd name="connsiteX508" fmla="*/ 1981460 w 2591839"/>
                <a:gd name="connsiteY508" fmla="*/ 384551 h 1069831"/>
                <a:gd name="connsiteX509" fmla="*/ 2013845 w 2591839"/>
                <a:gd name="connsiteY509" fmla="*/ 316490 h 1069831"/>
                <a:gd name="connsiteX510" fmla="*/ 2045970 w 2591839"/>
                <a:gd name="connsiteY510" fmla="*/ 385157 h 1069831"/>
                <a:gd name="connsiteX511" fmla="*/ 2013932 w 2591839"/>
                <a:gd name="connsiteY511" fmla="*/ 452611 h 1069831"/>
                <a:gd name="connsiteX512" fmla="*/ 1759181 w 2591839"/>
                <a:gd name="connsiteY512" fmla="*/ 233795 h 1069831"/>
                <a:gd name="connsiteX513" fmla="*/ 1726796 w 2591839"/>
                <a:gd name="connsiteY513" fmla="*/ 301856 h 1069831"/>
                <a:gd name="connsiteX514" fmla="*/ 1694324 w 2591839"/>
                <a:gd name="connsiteY514" fmla="*/ 233882 h 1069831"/>
                <a:gd name="connsiteX515" fmla="*/ 1726796 w 2591839"/>
                <a:gd name="connsiteY515" fmla="*/ 165648 h 1069831"/>
                <a:gd name="connsiteX516" fmla="*/ 1759181 w 2591839"/>
                <a:gd name="connsiteY516" fmla="*/ 233795 h 1069831"/>
                <a:gd name="connsiteX517" fmla="*/ 1511358 w 2591839"/>
                <a:gd name="connsiteY517" fmla="*/ 316490 h 1069831"/>
                <a:gd name="connsiteX518" fmla="*/ 1547206 w 2591839"/>
                <a:gd name="connsiteY518" fmla="*/ 241329 h 1069831"/>
                <a:gd name="connsiteX519" fmla="*/ 1579332 w 2591839"/>
                <a:gd name="connsiteY519" fmla="*/ 308351 h 1069831"/>
                <a:gd name="connsiteX520" fmla="*/ 1579765 w 2591839"/>
                <a:gd name="connsiteY520" fmla="*/ 309216 h 1069831"/>
                <a:gd name="connsiteX521" fmla="*/ 1510578 w 2591839"/>
                <a:gd name="connsiteY521" fmla="*/ 453217 h 1069831"/>
                <a:gd name="connsiteX522" fmla="*/ 1443124 w 2591839"/>
                <a:gd name="connsiteY522" fmla="*/ 309216 h 1069831"/>
                <a:gd name="connsiteX523" fmla="*/ 1475509 w 2591839"/>
                <a:gd name="connsiteY523" fmla="*/ 241156 h 1069831"/>
                <a:gd name="connsiteX524" fmla="*/ 1511358 w 2591839"/>
                <a:gd name="connsiteY524" fmla="*/ 316490 h 1069831"/>
                <a:gd name="connsiteX525" fmla="*/ 1511358 w 2591839"/>
                <a:gd name="connsiteY525" fmla="*/ 316490 h 1069831"/>
                <a:gd name="connsiteX526" fmla="*/ 1511358 w 2591839"/>
                <a:gd name="connsiteY526" fmla="*/ 316490 h 1069831"/>
                <a:gd name="connsiteX527" fmla="*/ 1511358 w 2591839"/>
                <a:gd name="connsiteY527" fmla="*/ 301856 h 1069831"/>
                <a:gd name="connsiteX528" fmla="*/ 1443038 w 2591839"/>
                <a:gd name="connsiteY528" fmla="*/ 158462 h 1069831"/>
                <a:gd name="connsiteX529" fmla="*/ 1475163 w 2591839"/>
                <a:gd name="connsiteY529" fmla="*/ 91007 h 1069831"/>
                <a:gd name="connsiteX530" fmla="*/ 1543656 w 2591839"/>
                <a:gd name="connsiteY530" fmla="*/ 234055 h 1069831"/>
                <a:gd name="connsiteX531" fmla="*/ 1511358 w 2591839"/>
                <a:gd name="connsiteY531" fmla="*/ 301856 h 1069831"/>
                <a:gd name="connsiteX532" fmla="*/ 1439574 w 2591839"/>
                <a:gd name="connsiteY532" fmla="*/ 316490 h 1069831"/>
                <a:gd name="connsiteX533" fmla="*/ 1471699 w 2591839"/>
                <a:gd name="connsiteY533" fmla="*/ 385157 h 1069831"/>
                <a:gd name="connsiteX534" fmla="*/ 1439574 w 2591839"/>
                <a:gd name="connsiteY534" fmla="*/ 452611 h 1069831"/>
                <a:gd name="connsiteX535" fmla="*/ 1407102 w 2591839"/>
                <a:gd name="connsiteY535" fmla="*/ 384551 h 1069831"/>
                <a:gd name="connsiteX536" fmla="*/ 1439574 w 2591839"/>
                <a:gd name="connsiteY536" fmla="*/ 316490 h 1069831"/>
                <a:gd name="connsiteX537" fmla="*/ 1436110 w 2591839"/>
                <a:gd name="connsiteY537" fmla="*/ 459885 h 1069831"/>
                <a:gd name="connsiteX538" fmla="*/ 1367963 w 2591839"/>
                <a:gd name="connsiteY538" fmla="*/ 602933 h 1069831"/>
                <a:gd name="connsiteX539" fmla="*/ 1335405 w 2591839"/>
                <a:gd name="connsiteY539" fmla="*/ 535046 h 1069831"/>
                <a:gd name="connsiteX540" fmla="*/ 1403639 w 2591839"/>
                <a:gd name="connsiteY540" fmla="*/ 391824 h 1069831"/>
                <a:gd name="connsiteX541" fmla="*/ 1436110 w 2591839"/>
                <a:gd name="connsiteY541" fmla="*/ 459885 h 1069831"/>
                <a:gd name="connsiteX542" fmla="*/ 1331942 w 2591839"/>
                <a:gd name="connsiteY542" fmla="*/ 527772 h 1069831"/>
                <a:gd name="connsiteX543" fmla="*/ 1300942 w 2591839"/>
                <a:gd name="connsiteY543" fmla="*/ 463002 h 1069831"/>
                <a:gd name="connsiteX544" fmla="*/ 1362768 w 2591839"/>
                <a:gd name="connsiteY544" fmla="*/ 463002 h 1069831"/>
                <a:gd name="connsiteX545" fmla="*/ 1331942 w 2591839"/>
                <a:gd name="connsiteY545" fmla="*/ 527772 h 1069831"/>
                <a:gd name="connsiteX546" fmla="*/ 1297911 w 2591839"/>
                <a:gd name="connsiteY546" fmla="*/ 456767 h 1069831"/>
                <a:gd name="connsiteX547" fmla="*/ 1293928 w 2591839"/>
                <a:gd name="connsiteY547" fmla="*/ 456767 h 1069831"/>
                <a:gd name="connsiteX548" fmla="*/ 1228465 w 2591839"/>
                <a:gd name="connsiteY548" fmla="*/ 456767 h 1069831"/>
                <a:gd name="connsiteX549" fmla="*/ 1295833 w 2591839"/>
                <a:gd name="connsiteY549" fmla="*/ 316404 h 1069831"/>
                <a:gd name="connsiteX550" fmla="*/ 1362681 w 2591839"/>
                <a:gd name="connsiteY550" fmla="*/ 456767 h 1069831"/>
                <a:gd name="connsiteX551" fmla="*/ 1297911 w 2591839"/>
                <a:gd name="connsiteY551" fmla="*/ 456767 h 1069831"/>
                <a:gd name="connsiteX552" fmla="*/ 1290984 w 2591839"/>
                <a:gd name="connsiteY552" fmla="*/ 463002 h 1069831"/>
                <a:gd name="connsiteX553" fmla="*/ 1271328 w 2591839"/>
                <a:gd name="connsiteY553" fmla="*/ 504306 h 1069831"/>
                <a:gd name="connsiteX554" fmla="*/ 1259205 w 2591839"/>
                <a:gd name="connsiteY554" fmla="*/ 529764 h 1069831"/>
                <a:gd name="connsiteX555" fmla="*/ 1227946 w 2591839"/>
                <a:gd name="connsiteY555" fmla="*/ 463002 h 1069831"/>
                <a:gd name="connsiteX556" fmla="*/ 1290984 w 2591839"/>
                <a:gd name="connsiteY556" fmla="*/ 463002 h 1069831"/>
                <a:gd name="connsiteX557" fmla="*/ 1255741 w 2591839"/>
                <a:gd name="connsiteY557" fmla="*/ 537037 h 1069831"/>
                <a:gd name="connsiteX558" fmla="*/ 1224136 w 2591839"/>
                <a:gd name="connsiteY558" fmla="*/ 603279 h 1069831"/>
                <a:gd name="connsiteX559" fmla="*/ 1155815 w 2591839"/>
                <a:gd name="connsiteY559" fmla="*/ 459798 h 1069831"/>
                <a:gd name="connsiteX560" fmla="*/ 1187941 w 2591839"/>
                <a:gd name="connsiteY560" fmla="*/ 392343 h 1069831"/>
                <a:gd name="connsiteX561" fmla="*/ 1255741 w 2591839"/>
                <a:gd name="connsiteY561" fmla="*/ 537037 h 1069831"/>
                <a:gd name="connsiteX562" fmla="*/ 1152352 w 2591839"/>
                <a:gd name="connsiteY562" fmla="*/ 603366 h 1069831"/>
                <a:gd name="connsiteX563" fmla="*/ 1145078 w 2591839"/>
                <a:gd name="connsiteY563" fmla="*/ 588213 h 1069831"/>
                <a:gd name="connsiteX564" fmla="*/ 1119880 w 2591839"/>
                <a:gd name="connsiteY564" fmla="*/ 535392 h 1069831"/>
                <a:gd name="connsiteX565" fmla="*/ 1152265 w 2591839"/>
                <a:gd name="connsiteY565" fmla="*/ 467245 h 1069831"/>
                <a:gd name="connsiteX566" fmla="*/ 1184650 w 2591839"/>
                <a:gd name="connsiteY566" fmla="*/ 535305 h 1069831"/>
                <a:gd name="connsiteX567" fmla="*/ 1152352 w 2591839"/>
                <a:gd name="connsiteY567" fmla="*/ 603366 h 1069831"/>
                <a:gd name="connsiteX568" fmla="*/ 1044806 w 2591839"/>
                <a:gd name="connsiteY568" fmla="*/ 678873 h 1069831"/>
                <a:gd name="connsiteX569" fmla="*/ 1013806 w 2591839"/>
                <a:gd name="connsiteY569" fmla="*/ 613756 h 1069831"/>
                <a:gd name="connsiteX570" fmla="*/ 1075806 w 2591839"/>
                <a:gd name="connsiteY570" fmla="*/ 613756 h 1069831"/>
                <a:gd name="connsiteX571" fmla="*/ 1044806 w 2591839"/>
                <a:gd name="connsiteY571" fmla="*/ 678873 h 1069831"/>
                <a:gd name="connsiteX572" fmla="*/ 868680 w 2591839"/>
                <a:gd name="connsiteY572" fmla="*/ 459885 h 1069831"/>
                <a:gd name="connsiteX573" fmla="*/ 900805 w 2591839"/>
                <a:gd name="connsiteY573" fmla="*/ 392430 h 1069831"/>
                <a:gd name="connsiteX574" fmla="*/ 968606 w 2591839"/>
                <a:gd name="connsiteY574" fmla="*/ 537037 h 1069831"/>
                <a:gd name="connsiteX575" fmla="*/ 937000 w 2591839"/>
                <a:gd name="connsiteY575" fmla="*/ 603279 h 1069831"/>
                <a:gd name="connsiteX576" fmla="*/ 868680 w 2591839"/>
                <a:gd name="connsiteY576" fmla="*/ 459885 h 1069831"/>
                <a:gd name="connsiteX577" fmla="*/ 941936 w 2591839"/>
                <a:gd name="connsiteY577" fmla="*/ 613756 h 1069831"/>
                <a:gd name="connsiteX578" fmla="*/ 1003848 w 2591839"/>
                <a:gd name="connsiteY578" fmla="*/ 613756 h 1069831"/>
                <a:gd name="connsiteX579" fmla="*/ 972935 w 2591839"/>
                <a:gd name="connsiteY579" fmla="*/ 678700 h 1069831"/>
                <a:gd name="connsiteX580" fmla="*/ 941936 w 2591839"/>
                <a:gd name="connsiteY580" fmla="*/ 613756 h 1069831"/>
                <a:gd name="connsiteX581" fmla="*/ 980555 w 2591839"/>
                <a:gd name="connsiteY581" fmla="*/ 511926 h 1069831"/>
                <a:gd name="connsiteX582" fmla="*/ 972069 w 2591839"/>
                <a:gd name="connsiteY582" fmla="*/ 529764 h 1069831"/>
                <a:gd name="connsiteX583" fmla="*/ 940810 w 2591839"/>
                <a:gd name="connsiteY583" fmla="*/ 463002 h 1069831"/>
                <a:gd name="connsiteX584" fmla="*/ 1003848 w 2591839"/>
                <a:gd name="connsiteY584" fmla="*/ 463002 h 1069831"/>
                <a:gd name="connsiteX585" fmla="*/ 980555 w 2591839"/>
                <a:gd name="connsiteY585" fmla="*/ 511926 h 1069831"/>
                <a:gd name="connsiteX586" fmla="*/ 1006793 w 2591839"/>
                <a:gd name="connsiteY586" fmla="*/ 456767 h 1069831"/>
                <a:gd name="connsiteX587" fmla="*/ 1006793 w 2591839"/>
                <a:gd name="connsiteY587" fmla="*/ 456767 h 1069831"/>
                <a:gd name="connsiteX588" fmla="*/ 941330 w 2591839"/>
                <a:gd name="connsiteY588" fmla="*/ 456767 h 1069831"/>
                <a:gd name="connsiteX589" fmla="*/ 1008698 w 2591839"/>
                <a:gd name="connsiteY589" fmla="*/ 316404 h 1069831"/>
                <a:gd name="connsiteX590" fmla="*/ 1075546 w 2591839"/>
                <a:gd name="connsiteY590" fmla="*/ 456767 h 1069831"/>
                <a:gd name="connsiteX591" fmla="*/ 1010689 w 2591839"/>
                <a:gd name="connsiteY591" fmla="*/ 456767 h 1069831"/>
                <a:gd name="connsiteX592" fmla="*/ 1010689 w 2591839"/>
                <a:gd name="connsiteY592" fmla="*/ 456767 h 1069831"/>
                <a:gd name="connsiteX593" fmla="*/ 1006793 w 2591839"/>
                <a:gd name="connsiteY593" fmla="*/ 456767 h 1069831"/>
                <a:gd name="connsiteX594" fmla="*/ 1013720 w 2591839"/>
                <a:gd name="connsiteY594" fmla="*/ 463002 h 1069831"/>
                <a:gd name="connsiteX595" fmla="*/ 1075546 w 2591839"/>
                <a:gd name="connsiteY595" fmla="*/ 463002 h 1069831"/>
                <a:gd name="connsiteX596" fmla="*/ 1044719 w 2591839"/>
                <a:gd name="connsiteY596" fmla="*/ 527772 h 1069831"/>
                <a:gd name="connsiteX597" fmla="*/ 1013720 w 2591839"/>
                <a:gd name="connsiteY597" fmla="*/ 463002 h 1069831"/>
                <a:gd name="connsiteX598" fmla="*/ 1048270 w 2591839"/>
                <a:gd name="connsiteY598" fmla="*/ 535046 h 1069831"/>
                <a:gd name="connsiteX599" fmla="*/ 1116417 w 2591839"/>
                <a:gd name="connsiteY599" fmla="*/ 391911 h 1069831"/>
                <a:gd name="connsiteX600" fmla="*/ 1148888 w 2591839"/>
                <a:gd name="connsiteY600" fmla="*/ 459885 h 1069831"/>
                <a:gd name="connsiteX601" fmla="*/ 1080741 w 2591839"/>
                <a:gd name="connsiteY601" fmla="*/ 602933 h 1069831"/>
                <a:gd name="connsiteX602" fmla="*/ 1048270 w 2591839"/>
                <a:gd name="connsiteY602" fmla="*/ 535046 h 1069831"/>
                <a:gd name="connsiteX603" fmla="*/ 865216 w 2591839"/>
                <a:gd name="connsiteY603" fmla="*/ 467158 h 1069831"/>
                <a:gd name="connsiteX604" fmla="*/ 882275 w 2591839"/>
                <a:gd name="connsiteY604" fmla="*/ 503007 h 1069831"/>
                <a:gd name="connsiteX605" fmla="*/ 897601 w 2591839"/>
                <a:gd name="connsiteY605" fmla="*/ 535218 h 1069831"/>
                <a:gd name="connsiteX606" fmla="*/ 865130 w 2591839"/>
                <a:gd name="connsiteY606" fmla="*/ 603279 h 1069831"/>
                <a:gd name="connsiteX607" fmla="*/ 832745 w 2591839"/>
                <a:gd name="connsiteY607" fmla="*/ 535305 h 1069831"/>
                <a:gd name="connsiteX608" fmla="*/ 865216 w 2591839"/>
                <a:gd name="connsiteY608" fmla="*/ 467158 h 1069831"/>
                <a:gd name="connsiteX609" fmla="*/ 901065 w 2591839"/>
                <a:gd name="connsiteY609" fmla="*/ 542579 h 1069831"/>
                <a:gd name="connsiteX610" fmla="*/ 937000 w 2591839"/>
                <a:gd name="connsiteY610" fmla="*/ 617913 h 1069831"/>
                <a:gd name="connsiteX611" fmla="*/ 937000 w 2591839"/>
                <a:gd name="connsiteY611" fmla="*/ 617913 h 1069831"/>
                <a:gd name="connsiteX612" fmla="*/ 937000 w 2591839"/>
                <a:gd name="connsiteY612" fmla="*/ 617913 h 1069831"/>
                <a:gd name="connsiteX613" fmla="*/ 937000 w 2591839"/>
                <a:gd name="connsiteY613" fmla="*/ 617913 h 1069831"/>
                <a:gd name="connsiteX614" fmla="*/ 969472 w 2591839"/>
                <a:gd name="connsiteY614" fmla="*/ 685973 h 1069831"/>
                <a:gd name="connsiteX615" fmla="*/ 937000 w 2591839"/>
                <a:gd name="connsiteY615" fmla="*/ 754034 h 1069831"/>
                <a:gd name="connsiteX616" fmla="*/ 868680 w 2591839"/>
                <a:gd name="connsiteY616" fmla="*/ 610553 h 1069831"/>
                <a:gd name="connsiteX617" fmla="*/ 901065 w 2591839"/>
                <a:gd name="connsiteY617" fmla="*/ 542579 h 1069831"/>
                <a:gd name="connsiteX618" fmla="*/ 901065 w 2591839"/>
                <a:gd name="connsiteY618" fmla="*/ 693247 h 1069831"/>
                <a:gd name="connsiteX619" fmla="*/ 937000 w 2591839"/>
                <a:gd name="connsiteY619" fmla="*/ 768581 h 1069831"/>
                <a:gd name="connsiteX620" fmla="*/ 937000 w 2591839"/>
                <a:gd name="connsiteY620" fmla="*/ 768581 h 1069831"/>
                <a:gd name="connsiteX621" fmla="*/ 937000 w 2591839"/>
                <a:gd name="connsiteY621" fmla="*/ 768581 h 1069831"/>
                <a:gd name="connsiteX622" fmla="*/ 972935 w 2591839"/>
                <a:gd name="connsiteY622" fmla="*/ 693247 h 1069831"/>
                <a:gd name="connsiteX623" fmla="*/ 1005321 w 2591839"/>
                <a:gd name="connsiteY623" fmla="*/ 761308 h 1069831"/>
                <a:gd name="connsiteX624" fmla="*/ 936134 w 2591839"/>
                <a:gd name="connsiteY624" fmla="*/ 905308 h 1069831"/>
                <a:gd name="connsiteX625" fmla="*/ 868680 w 2591839"/>
                <a:gd name="connsiteY625" fmla="*/ 761308 h 1069831"/>
                <a:gd name="connsiteX626" fmla="*/ 901065 w 2591839"/>
                <a:gd name="connsiteY626" fmla="*/ 693247 h 1069831"/>
                <a:gd name="connsiteX627" fmla="*/ 941936 w 2591839"/>
                <a:gd name="connsiteY627" fmla="*/ 607522 h 1069831"/>
                <a:gd name="connsiteX628" fmla="*/ 987050 w 2591839"/>
                <a:gd name="connsiteY628" fmla="*/ 512878 h 1069831"/>
                <a:gd name="connsiteX629" fmla="*/ 1008784 w 2591839"/>
                <a:gd name="connsiteY629" fmla="*/ 467245 h 1069831"/>
                <a:gd name="connsiteX630" fmla="*/ 1075632 w 2591839"/>
                <a:gd name="connsiteY630" fmla="*/ 607522 h 1069831"/>
                <a:gd name="connsiteX631" fmla="*/ 941936 w 2591839"/>
                <a:gd name="connsiteY631" fmla="*/ 607522 h 1069831"/>
                <a:gd name="connsiteX632" fmla="*/ 1048270 w 2591839"/>
                <a:gd name="connsiteY632" fmla="*/ 686147 h 1069831"/>
                <a:gd name="connsiteX633" fmla="*/ 1116503 w 2591839"/>
                <a:gd name="connsiteY633" fmla="*/ 542579 h 1069831"/>
                <a:gd name="connsiteX634" fmla="*/ 1148888 w 2591839"/>
                <a:gd name="connsiteY634" fmla="*/ 610553 h 1069831"/>
                <a:gd name="connsiteX635" fmla="*/ 1080568 w 2591839"/>
                <a:gd name="connsiteY635" fmla="*/ 754034 h 1069831"/>
                <a:gd name="connsiteX636" fmla="*/ 1048270 w 2591839"/>
                <a:gd name="connsiteY636" fmla="*/ 686147 h 1069831"/>
                <a:gd name="connsiteX637" fmla="*/ 937000 w 2591839"/>
                <a:gd name="connsiteY637" fmla="*/ 316490 h 1069831"/>
                <a:gd name="connsiteX638" fmla="*/ 972849 w 2591839"/>
                <a:gd name="connsiteY638" fmla="*/ 241329 h 1069831"/>
                <a:gd name="connsiteX639" fmla="*/ 1005321 w 2591839"/>
                <a:gd name="connsiteY639" fmla="*/ 309216 h 1069831"/>
                <a:gd name="connsiteX640" fmla="*/ 936134 w 2591839"/>
                <a:gd name="connsiteY640" fmla="*/ 453217 h 1069831"/>
                <a:gd name="connsiteX641" fmla="*/ 868680 w 2591839"/>
                <a:gd name="connsiteY641" fmla="*/ 309216 h 1069831"/>
                <a:gd name="connsiteX642" fmla="*/ 868680 w 2591839"/>
                <a:gd name="connsiteY642" fmla="*/ 309216 h 1069831"/>
                <a:gd name="connsiteX643" fmla="*/ 868680 w 2591839"/>
                <a:gd name="connsiteY643" fmla="*/ 309216 h 1069831"/>
                <a:gd name="connsiteX644" fmla="*/ 868680 w 2591839"/>
                <a:gd name="connsiteY644" fmla="*/ 309216 h 1069831"/>
                <a:gd name="connsiteX645" fmla="*/ 901065 w 2591839"/>
                <a:gd name="connsiteY645" fmla="*/ 241156 h 1069831"/>
                <a:gd name="connsiteX646" fmla="*/ 937000 w 2591839"/>
                <a:gd name="connsiteY646" fmla="*/ 316490 h 1069831"/>
                <a:gd name="connsiteX647" fmla="*/ 937000 w 2591839"/>
                <a:gd name="connsiteY647" fmla="*/ 316490 h 1069831"/>
                <a:gd name="connsiteX648" fmla="*/ 937000 w 2591839"/>
                <a:gd name="connsiteY648" fmla="*/ 316490 h 1069831"/>
                <a:gd name="connsiteX649" fmla="*/ 865130 w 2591839"/>
                <a:gd name="connsiteY649" fmla="*/ 316490 h 1069831"/>
                <a:gd name="connsiteX650" fmla="*/ 897082 w 2591839"/>
                <a:gd name="connsiteY650" fmla="*/ 384637 h 1069831"/>
                <a:gd name="connsiteX651" fmla="*/ 865130 w 2591839"/>
                <a:gd name="connsiteY651" fmla="*/ 452524 h 1069831"/>
                <a:gd name="connsiteX652" fmla="*/ 832745 w 2591839"/>
                <a:gd name="connsiteY652" fmla="*/ 384464 h 1069831"/>
                <a:gd name="connsiteX653" fmla="*/ 865130 w 2591839"/>
                <a:gd name="connsiteY653" fmla="*/ 316490 h 1069831"/>
                <a:gd name="connsiteX654" fmla="*/ 861666 w 2591839"/>
                <a:gd name="connsiteY654" fmla="*/ 459885 h 1069831"/>
                <a:gd name="connsiteX655" fmla="*/ 793519 w 2591839"/>
                <a:gd name="connsiteY655" fmla="*/ 602933 h 1069831"/>
                <a:gd name="connsiteX656" fmla="*/ 760961 w 2591839"/>
                <a:gd name="connsiteY656" fmla="*/ 535046 h 1069831"/>
                <a:gd name="connsiteX657" fmla="*/ 829108 w 2591839"/>
                <a:gd name="connsiteY657" fmla="*/ 391911 h 1069831"/>
                <a:gd name="connsiteX658" fmla="*/ 861666 w 2591839"/>
                <a:gd name="connsiteY658" fmla="*/ 459885 h 1069831"/>
                <a:gd name="connsiteX659" fmla="*/ 757584 w 2591839"/>
                <a:gd name="connsiteY659" fmla="*/ 527772 h 1069831"/>
                <a:gd name="connsiteX660" fmla="*/ 726584 w 2591839"/>
                <a:gd name="connsiteY660" fmla="*/ 463002 h 1069831"/>
                <a:gd name="connsiteX661" fmla="*/ 788410 w 2591839"/>
                <a:gd name="connsiteY661" fmla="*/ 463002 h 1069831"/>
                <a:gd name="connsiteX662" fmla="*/ 757584 w 2591839"/>
                <a:gd name="connsiteY662" fmla="*/ 527772 h 1069831"/>
                <a:gd name="connsiteX663" fmla="*/ 723554 w 2591839"/>
                <a:gd name="connsiteY663" fmla="*/ 456767 h 1069831"/>
                <a:gd name="connsiteX664" fmla="*/ 719571 w 2591839"/>
                <a:gd name="connsiteY664" fmla="*/ 456767 h 1069831"/>
                <a:gd name="connsiteX665" fmla="*/ 654108 w 2591839"/>
                <a:gd name="connsiteY665" fmla="*/ 456767 h 1069831"/>
                <a:gd name="connsiteX666" fmla="*/ 721476 w 2591839"/>
                <a:gd name="connsiteY666" fmla="*/ 316404 h 1069831"/>
                <a:gd name="connsiteX667" fmla="*/ 788324 w 2591839"/>
                <a:gd name="connsiteY667" fmla="*/ 456767 h 1069831"/>
                <a:gd name="connsiteX668" fmla="*/ 723554 w 2591839"/>
                <a:gd name="connsiteY668" fmla="*/ 456767 h 1069831"/>
                <a:gd name="connsiteX669" fmla="*/ 716626 w 2591839"/>
                <a:gd name="connsiteY669" fmla="*/ 463002 h 1069831"/>
                <a:gd name="connsiteX670" fmla="*/ 693334 w 2591839"/>
                <a:gd name="connsiteY670" fmla="*/ 511926 h 1069831"/>
                <a:gd name="connsiteX671" fmla="*/ 684848 w 2591839"/>
                <a:gd name="connsiteY671" fmla="*/ 529764 h 1069831"/>
                <a:gd name="connsiteX672" fmla="*/ 653588 w 2591839"/>
                <a:gd name="connsiteY672" fmla="*/ 463002 h 1069831"/>
                <a:gd name="connsiteX673" fmla="*/ 716626 w 2591839"/>
                <a:gd name="connsiteY673" fmla="*/ 463002 h 1069831"/>
                <a:gd name="connsiteX674" fmla="*/ 681384 w 2591839"/>
                <a:gd name="connsiteY674" fmla="*/ 537124 h 1069831"/>
                <a:gd name="connsiteX675" fmla="*/ 649778 w 2591839"/>
                <a:gd name="connsiteY675" fmla="*/ 603366 h 1069831"/>
                <a:gd name="connsiteX676" fmla="*/ 581458 w 2591839"/>
                <a:gd name="connsiteY676" fmla="*/ 459885 h 1069831"/>
                <a:gd name="connsiteX677" fmla="*/ 613583 w 2591839"/>
                <a:gd name="connsiteY677" fmla="*/ 392430 h 1069831"/>
                <a:gd name="connsiteX678" fmla="*/ 681384 w 2591839"/>
                <a:gd name="connsiteY678" fmla="*/ 537124 h 1069831"/>
                <a:gd name="connsiteX679" fmla="*/ 577994 w 2591839"/>
                <a:gd name="connsiteY679" fmla="*/ 452611 h 1069831"/>
                <a:gd name="connsiteX680" fmla="*/ 545523 w 2591839"/>
                <a:gd name="connsiteY680" fmla="*/ 384551 h 1069831"/>
                <a:gd name="connsiteX681" fmla="*/ 577908 w 2591839"/>
                <a:gd name="connsiteY681" fmla="*/ 316490 h 1069831"/>
                <a:gd name="connsiteX682" fmla="*/ 610033 w 2591839"/>
                <a:gd name="connsiteY682" fmla="*/ 385157 h 1069831"/>
                <a:gd name="connsiteX683" fmla="*/ 577994 w 2591839"/>
                <a:gd name="connsiteY683" fmla="*/ 452611 h 1069831"/>
                <a:gd name="connsiteX684" fmla="*/ 574531 w 2591839"/>
                <a:gd name="connsiteY684" fmla="*/ 459885 h 1069831"/>
                <a:gd name="connsiteX685" fmla="*/ 506384 w 2591839"/>
                <a:gd name="connsiteY685" fmla="*/ 602933 h 1069831"/>
                <a:gd name="connsiteX686" fmla="*/ 473826 w 2591839"/>
                <a:gd name="connsiteY686" fmla="*/ 535046 h 1069831"/>
                <a:gd name="connsiteX687" fmla="*/ 542059 w 2591839"/>
                <a:gd name="connsiteY687" fmla="*/ 391824 h 1069831"/>
                <a:gd name="connsiteX688" fmla="*/ 574531 w 2591839"/>
                <a:gd name="connsiteY688" fmla="*/ 459885 h 1069831"/>
                <a:gd name="connsiteX689" fmla="*/ 470362 w 2591839"/>
                <a:gd name="connsiteY689" fmla="*/ 527772 h 1069831"/>
                <a:gd name="connsiteX690" fmla="*/ 439362 w 2591839"/>
                <a:gd name="connsiteY690" fmla="*/ 463002 h 1069831"/>
                <a:gd name="connsiteX691" fmla="*/ 501188 w 2591839"/>
                <a:gd name="connsiteY691" fmla="*/ 463002 h 1069831"/>
                <a:gd name="connsiteX692" fmla="*/ 470362 w 2591839"/>
                <a:gd name="connsiteY692" fmla="*/ 527772 h 1069831"/>
                <a:gd name="connsiteX693" fmla="*/ 436331 w 2591839"/>
                <a:gd name="connsiteY693" fmla="*/ 456767 h 1069831"/>
                <a:gd name="connsiteX694" fmla="*/ 432348 w 2591839"/>
                <a:gd name="connsiteY694" fmla="*/ 456767 h 1069831"/>
                <a:gd name="connsiteX695" fmla="*/ 366886 w 2591839"/>
                <a:gd name="connsiteY695" fmla="*/ 456767 h 1069831"/>
                <a:gd name="connsiteX696" fmla="*/ 434253 w 2591839"/>
                <a:gd name="connsiteY696" fmla="*/ 316404 h 1069831"/>
                <a:gd name="connsiteX697" fmla="*/ 501102 w 2591839"/>
                <a:gd name="connsiteY697" fmla="*/ 456767 h 1069831"/>
                <a:gd name="connsiteX698" fmla="*/ 436331 w 2591839"/>
                <a:gd name="connsiteY698" fmla="*/ 456767 h 1069831"/>
                <a:gd name="connsiteX699" fmla="*/ 429404 w 2591839"/>
                <a:gd name="connsiteY699" fmla="*/ 463002 h 1069831"/>
                <a:gd name="connsiteX700" fmla="*/ 409748 w 2591839"/>
                <a:gd name="connsiteY700" fmla="*/ 504306 h 1069831"/>
                <a:gd name="connsiteX701" fmla="*/ 397625 w 2591839"/>
                <a:gd name="connsiteY701" fmla="*/ 529764 h 1069831"/>
                <a:gd name="connsiteX702" fmla="*/ 366366 w 2591839"/>
                <a:gd name="connsiteY702" fmla="*/ 463002 h 1069831"/>
                <a:gd name="connsiteX703" fmla="*/ 429404 w 2591839"/>
                <a:gd name="connsiteY703" fmla="*/ 463002 h 1069831"/>
                <a:gd name="connsiteX704" fmla="*/ 394162 w 2591839"/>
                <a:gd name="connsiteY704" fmla="*/ 537037 h 1069831"/>
                <a:gd name="connsiteX705" fmla="*/ 362556 w 2591839"/>
                <a:gd name="connsiteY705" fmla="*/ 603279 h 1069831"/>
                <a:gd name="connsiteX706" fmla="*/ 294236 w 2591839"/>
                <a:gd name="connsiteY706" fmla="*/ 459798 h 1069831"/>
                <a:gd name="connsiteX707" fmla="*/ 326361 w 2591839"/>
                <a:gd name="connsiteY707" fmla="*/ 392343 h 1069831"/>
                <a:gd name="connsiteX708" fmla="*/ 394162 w 2591839"/>
                <a:gd name="connsiteY708" fmla="*/ 537037 h 1069831"/>
                <a:gd name="connsiteX709" fmla="*/ 290772 w 2591839"/>
                <a:gd name="connsiteY709" fmla="*/ 452611 h 1069831"/>
                <a:gd name="connsiteX710" fmla="*/ 258387 w 2591839"/>
                <a:gd name="connsiteY710" fmla="*/ 384551 h 1069831"/>
                <a:gd name="connsiteX711" fmla="*/ 290772 w 2591839"/>
                <a:gd name="connsiteY711" fmla="*/ 316490 h 1069831"/>
                <a:gd name="connsiteX712" fmla="*/ 322724 w 2591839"/>
                <a:gd name="connsiteY712" fmla="*/ 384637 h 1069831"/>
                <a:gd name="connsiteX713" fmla="*/ 290772 w 2591839"/>
                <a:gd name="connsiteY713" fmla="*/ 452611 h 1069831"/>
                <a:gd name="connsiteX714" fmla="*/ 254924 w 2591839"/>
                <a:gd name="connsiteY714" fmla="*/ 542579 h 1069831"/>
                <a:gd name="connsiteX715" fmla="*/ 287309 w 2591839"/>
                <a:gd name="connsiteY715" fmla="*/ 610553 h 1069831"/>
                <a:gd name="connsiteX716" fmla="*/ 218988 w 2591839"/>
                <a:gd name="connsiteY716" fmla="*/ 754034 h 1069831"/>
                <a:gd name="connsiteX717" fmla="*/ 186690 w 2591839"/>
                <a:gd name="connsiteY717" fmla="*/ 686147 h 1069831"/>
                <a:gd name="connsiteX718" fmla="*/ 254924 w 2591839"/>
                <a:gd name="connsiteY718" fmla="*/ 542579 h 1069831"/>
                <a:gd name="connsiteX719" fmla="*/ 183226 w 2591839"/>
                <a:gd name="connsiteY719" fmla="*/ 678873 h 1069831"/>
                <a:gd name="connsiteX720" fmla="*/ 152227 w 2591839"/>
                <a:gd name="connsiteY720" fmla="*/ 613756 h 1069831"/>
                <a:gd name="connsiteX721" fmla="*/ 214226 w 2591839"/>
                <a:gd name="connsiteY721" fmla="*/ 613756 h 1069831"/>
                <a:gd name="connsiteX722" fmla="*/ 183226 w 2591839"/>
                <a:gd name="connsiteY722" fmla="*/ 678873 h 1069831"/>
                <a:gd name="connsiteX723" fmla="*/ 258387 w 2591839"/>
                <a:gd name="connsiteY723" fmla="*/ 535305 h 1069831"/>
                <a:gd name="connsiteX724" fmla="*/ 290772 w 2591839"/>
                <a:gd name="connsiteY724" fmla="*/ 467158 h 1069831"/>
                <a:gd name="connsiteX725" fmla="*/ 323157 w 2591839"/>
                <a:gd name="connsiteY725" fmla="*/ 535218 h 1069831"/>
                <a:gd name="connsiteX726" fmla="*/ 290686 w 2591839"/>
                <a:gd name="connsiteY726" fmla="*/ 603279 h 1069831"/>
                <a:gd name="connsiteX727" fmla="*/ 258387 w 2591839"/>
                <a:gd name="connsiteY727" fmla="*/ 535305 h 1069831"/>
                <a:gd name="connsiteX728" fmla="*/ 326707 w 2591839"/>
                <a:gd name="connsiteY728" fmla="*/ 542579 h 1069831"/>
                <a:gd name="connsiteX729" fmla="*/ 362643 w 2591839"/>
                <a:gd name="connsiteY729" fmla="*/ 617913 h 1069831"/>
                <a:gd name="connsiteX730" fmla="*/ 362643 w 2591839"/>
                <a:gd name="connsiteY730" fmla="*/ 617913 h 1069831"/>
                <a:gd name="connsiteX731" fmla="*/ 395114 w 2591839"/>
                <a:gd name="connsiteY731" fmla="*/ 685973 h 1069831"/>
                <a:gd name="connsiteX732" fmla="*/ 362643 w 2591839"/>
                <a:gd name="connsiteY732" fmla="*/ 754034 h 1069831"/>
                <a:gd name="connsiteX733" fmla="*/ 294322 w 2591839"/>
                <a:gd name="connsiteY733" fmla="*/ 610553 h 1069831"/>
                <a:gd name="connsiteX734" fmla="*/ 326707 w 2591839"/>
                <a:gd name="connsiteY734" fmla="*/ 542579 h 1069831"/>
                <a:gd name="connsiteX735" fmla="*/ 367578 w 2591839"/>
                <a:gd name="connsiteY735" fmla="*/ 613756 h 1069831"/>
                <a:gd name="connsiteX736" fmla="*/ 429491 w 2591839"/>
                <a:gd name="connsiteY736" fmla="*/ 613756 h 1069831"/>
                <a:gd name="connsiteX737" fmla="*/ 398578 w 2591839"/>
                <a:gd name="connsiteY737" fmla="*/ 678700 h 1069831"/>
                <a:gd name="connsiteX738" fmla="*/ 367578 w 2591839"/>
                <a:gd name="connsiteY738" fmla="*/ 613756 h 1069831"/>
                <a:gd name="connsiteX739" fmla="*/ 367578 w 2591839"/>
                <a:gd name="connsiteY739" fmla="*/ 607522 h 1069831"/>
                <a:gd name="connsiteX740" fmla="*/ 412692 w 2591839"/>
                <a:gd name="connsiteY740" fmla="*/ 512878 h 1069831"/>
                <a:gd name="connsiteX741" fmla="*/ 434426 w 2591839"/>
                <a:gd name="connsiteY741" fmla="*/ 467245 h 1069831"/>
                <a:gd name="connsiteX742" fmla="*/ 501275 w 2591839"/>
                <a:gd name="connsiteY742" fmla="*/ 607522 h 1069831"/>
                <a:gd name="connsiteX743" fmla="*/ 367578 w 2591839"/>
                <a:gd name="connsiteY743" fmla="*/ 607522 h 1069831"/>
                <a:gd name="connsiteX744" fmla="*/ 501361 w 2591839"/>
                <a:gd name="connsiteY744" fmla="*/ 613756 h 1069831"/>
                <a:gd name="connsiteX745" fmla="*/ 470362 w 2591839"/>
                <a:gd name="connsiteY745" fmla="*/ 678873 h 1069831"/>
                <a:gd name="connsiteX746" fmla="*/ 439362 w 2591839"/>
                <a:gd name="connsiteY746" fmla="*/ 613756 h 1069831"/>
                <a:gd name="connsiteX747" fmla="*/ 501361 w 2591839"/>
                <a:gd name="connsiteY747" fmla="*/ 613756 h 1069831"/>
                <a:gd name="connsiteX748" fmla="*/ 542146 w 2591839"/>
                <a:gd name="connsiteY748" fmla="*/ 542579 h 1069831"/>
                <a:gd name="connsiteX749" fmla="*/ 574531 w 2591839"/>
                <a:gd name="connsiteY749" fmla="*/ 610553 h 1069831"/>
                <a:gd name="connsiteX750" fmla="*/ 506210 w 2591839"/>
                <a:gd name="connsiteY750" fmla="*/ 754034 h 1069831"/>
                <a:gd name="connsiteX751" fmla="*/ 473912 w 2591839"/>
                <a:gd name="connsiteY751" fmla="*/ 686147 h 1069831"/>
                <a:gd name="connsiteX752" fmla="*/ 542146 w 2591839"/>
                <a:gd name="connsiteY752" fmla="*/ 542579 h 1069831"/>
                <a:gd name="connsiteX753" fmla="*/ 545609 w 2591839"/>
                <a:gd name="connsiteY753" fmla="*/ 535305 h 1069831"/>
                <a:gd name="connsiteX754" fmla="*/ 577994 w 2591839"/>
                <a:gd name="connsiteY754" fmla="*/ 467158 h 1069831"/>
                <a:gd name="connsiteX755" fmla="*/ 610379 w 2591839"/>
                <a:gd name="connsiteY755" fmla="*/ 535218 h 1069831"/>
                <a:gd name="connsiteX756" fmla="*/ 577908 w 2591839"/>
                <a:gd name="connsiteY756" fmla="*/ 603279 h 1069831"/>
                <a:gd name="connsiteX757" fmla="*/ 545609 w 2591839"/>
                <a:gd name="connsiteY757" fmla="*/ 535305 h 1069831"/>
                <a:gd name="connsiteX758" fmla="*/ 613843 w 2591839"/>
                <a:gd name="connsiteY758" fmla="*/ 542579 h 1069831"/>
                <a:gd name="connsiteX759" fmla="*/ 649778 w 2591839"/>
                <a:gd name="connsiteY759" fmla="*/ 617913 h 1069831"/>
                <a:gd name="connsiteX760" fmla="*/ 649778 w 2591839"/>
                <a:gd name="connsiteY760" fmla="*/ 617913 h 1069831"/>
                <a:gd name="connsiteX761" fmla="*/ 682250 w 2591839"/>
                <a:gd name="connsiteY761" fmla="*/ 685973 h 1069831"/>
                <a:gd name="connsiteX762" fmla="*/ 649778 w 2591839"/>
                <a:gd name="connsiteY762" fmla="*/ 754034 h 1069831"/>
                <a:gd name="connsiteX763" fmla="*/ 581458 w 2591839"/>
                <a:gd name="connsiteY763" fmla="*/ 610553 h 1069831"/>
                <a:gd name="connsiteX764" fmla="*/ 613843 w 2591839"/>
                <a:gd name="connsiteY764" fmla="*/ 542579 h 1069831"/>
                <a:gd name="connsiteX765" fmla="*/ 654714 w 2591839"/>
                <a:gd name="connsiteY765" fmla="*/ 613756 h 1069831"/>
                <a:gd name="connsiteX766" fmla="*/ 716626 w 2591839"/>
                <a:gd name="connsiteY766" fmla="*/ 613756 h 1069831"/>
                <a:gd name="connsiteX767" fmla="*/ 685714 w 2591839"/>
                <a:gd name="connsiteY767" fmla="*/ 678700 h 1069831"/>
                <a:gd name="connsiteX768" fmla="*/ 654714 w 2591839"/>
                <a:gd name="connsiteY768" fmla="*/ 613756 h 1069831"/>
                <a:gd name="connsiteX769" fmla="*/ 654714 w 2591839"/>
                <a:gd name="connsiteY769" fmla="*/ 607522 h 1069831"/>
                <a:gd name="connsiteX770" fmla="*/ 696191 w 2591839"/>
                <a:gd name="connsiteY770" fmla="*/ 520412 h 1069831"/>
                <a:gd name="connsiteX771" fmla="*/ 721562 w 2591839"/>
                <a:gd name="connsiteY771" fmla="*/ 467158 h 1069831"/>
                <a:gd name="connsiteX772" fmla="*/ 788410 w 2591839"/>
                <a:gd name="connsiteY772" fmla="*/ 607435 h 1069831"/>
                <a:gd name="connsiteX773" fmla="*/ 654714 w 2591839"/>
                <a:gd name="connsiteY773" fmla="*/ 607435 h 1069831"/>
                <a:gd name="connsiteX774" fmla="*/ 788584 w 2591839"/>
                <a:gd name="connsiteY774" fmla="*/ 613756 h 1069831"/>
                <a:gd name="connsiteX775" fmla="*/ 757584 w 2591839"/>
                <a:gd name="connsiteY775" fmla="*/ 678873 h 1069831"/>
                <a:gd name="connsiteX776" fmla="*/ 726584 w 2591839"/>
                <a:gd name="connsiteY776" fmla="*/ 613756 h 1069831"/>
                <a:gd name="connsiteX777" fmla="*/ 788584 w 2591839"/>
                <a:gd name="connsiteY777" fmla="*/ 613756 h 1069831"/>
                <a:gd name="connsiteX778" fmla="*/ 829281 w 2591839"/>
                <a:gd name="connsiteY778" fmla="*/ 542579 h 1069831"/>
                <a:gd name="connsiteX779" fmla="*/ 861666 w 2591839"/>
                <a:gd name="connsiteY779" fmla="*/ 610553 h 1069831"/>
                <a:gd name="connsiteX780" fmla="*/ 793346 w 2591839"/>
                <a:gd name="connsiteY780" fmla="*/ 754034 h 1069831"/>
                <a:gd name="connsiteX781" fmla="*/ 761047 w 2591839"/>
                <a:gd name="connsiteY781" fmla="*/ 686147 h 1069831"/>
                <a:gd name="connsiteX782" fmla="*/ 829281 w 2591839"/>
                <a:gd name="connsiteY782" fmla="*/ 542579 h 1069831"/>
                <a:gd name="connsiteX783" fmla="*/ 865216 w 2591839"/>
                <a:gd name="connsiteY783" fmla="*/ 617913 h 1069831"/>
                <a:gd name="connsiteX784" fmla="*/ 897601 w 2591839"/>
                <a:gd name="connsiteY784" fmla="*/ 685973 h 1069831"/>
                <a:gd name="connsiteX785" fmla="*/ 865216 w 2591839"/>
                <a:gd name="connsiteY785" fmla="*/ 754120 h 1069831"/>
                <a:gd name="connsiteX786" fmla="*/ 832745 w 2591839"/>
                <a:gd name="connsiteY786" fmla="*/ 686147 h 1069831"/>
                <a:gd name="connsiteX787" fmla="*/ 865216 w 2591839"/>
                <a:gd name="connsiteY787" fmla="*/ 617913 h 1069831"/>
                <a:gd name="connsiteX788" fmla="*/ 1080568 w 2591839"/>
                <a:gd name="connsiteY788" fmla="*/ 904789 h 1069831"/>
                <a:gd name="connsiteX789" fmla="*/ 1011555 w 2591839"/>
                <a:gd name="connsiteY789" fmla="*/ 760009 h 1069831"/>
                <a:gd name="connsiteX790" fmla="*/ 976313 w 2591839"/>
                <a:gd name="connsiteY790" fmla="*/ 685973 h 1069831"/>
                <a:gd name="connsiteX791" fmla="*/ 1008784 w 2591839"/>
                <a:gd name="connsiteY791" fmla="*/ 617913 h 1069831"/>
                <a:gd name="connsiteX792" fmla="*/ 1041342 w 2591839"/>
                <a:gd name="connsiteY792" fmla="*/ 686233 h 1069831"/>
                <a:gd name="connsiteX793" fmla="*/ 1041169 w 2591839"/>
                <a:gd name="connsiteY793" fmla="*/ 686493 h 1069831"/>
                <a:gd name="connsiteX794" fmla="*/ 1041516 w 2591839"/>
                <a:gd name="connsiteY794" fmla="*/ 686666 h 1069831"/>
                <a:gd name="connsiteX795" fmla="*/ 1080568 w 2591839"/>
                <a:gd name="connsiteY795" fmla="*/ 768668 h 1069831"/>
                <a:gd name="connsiteX796" fmla="*/ 1080568 w 2591839"/>
                <a:gd name="connsiteY796" fmla="*/ 768668 h 1069831"/>
                <a:gd name="connsiteX797" fmla="*/ 1080568 w 2591839"/>
                <a:gd name="connsiteY797" fmla="*/ 768668 h 1069831"/>
                <a:gd name="connsiteX798" fmla="*/ 1116417 w 2591839"/>
                <a:gd name="connsiteY798" fmla="*/ 693420 h 1069831"/>
                <a:gd name="connsiteX799" fmla="*/ 1148888 w 2591839"/>
                <a:gd name="connsiteY799" fmla="*/ 761394 h 1069831"/>
                <a:gd name="connsiteX800" fmla="*/ 1080568 w 2591839"/>
                <a:gd name="connsiteY800" fmla="*/ 904789 h 1069831"/>
                <a:gd name="connsiteX801" fmla="*/ 1152352 w 2591839"/>
                <a:gd name="connsiteY801" fmla="*/ 754034 h 1069831"/>
                <a:gd name="connsiteX802" fmla="*/ 1119880 w 2591839"/>
                <a:gd name="connsiteY802" fmla="*/ 686060 h 1069831"/>
                <a:gd name="connsiteX803" fmla="*/ 1152352 w 2591839"/>
                <a:gd name="connsiteY803" fmla="*/ 617826 h 1069831"/>
                <a:gd name="connsiteX804" fmla="*/ 1184737 w 2591839"/>
                <a:gd name="connsiteY804" fmla="*/ 685887 h 1069831"/>
                <a:gd name="connsiteX805" fmla="*/ 1152352 w 2591839"/>
                <a:gd name="connsiteY805" fmla="*/ 754034 h 1069831"/>
                <a:gd name="connsiteX806" fmla="*/ 1155815 w 2591839"/>
                <a:gd name="connsiteY806" fmla="*/ 610639 h 1069831"/>
                <a:gd name="connsiteX807" fmla="*/ 1188287 w 2591839"/>
                <a:gd name="connsiteY807" fmla="*/ 542579 h 1069831"/>
                <a:gd name="connsiteX808" fmla="*/ 1224222 w 2591839"/>
                <a:gd name="connsiteY808" fmla="*/ 617913 h 1069831"/>
                <a:gd name="connsiteX809" fmla="*/ 1224222 w 2591839"/>
                <a:gd name="connsiteY809" fmla="*/ 617913 h 1069831"/>
                <a:gd name="connsiteX810" fmla="*/ 1256694 w 2591839"/>
                <a:gd name="connsiteY810" fmla="*/ 685973 h 1069831"/>
                <a:gd name="connsiteX811" fmla="*/ 1224222 w 2591839"/>
                <a:gd name="connsiteY811" fmla="*/ 754034 h 1069831"/>
                <a:gd name="connsiteX812" fmla="*/ 1155815 w 2591839"/>
                <a:gd name="connsiteY812" fmla="*/ 610639 h 1069831"/>
                <a:gd name="connsiteX813" fmla="*/ 1229158 w 2591839"/>
                <a:gd name="connsiteY813" fmla="*/ 613756 h 1069831"/>
                <a:gd name="connsiteX814" fmla="*/ 1291071 w 2591839"/>
                <a:gd name="connsiteY814" fmla="*/ 613756 h 1069831"/>
                <a:gd name="connsiteX815" fmla="*/ 1260158 w 2591839"/>
                <a:gd name="connsiteY815" fmla="*/ 678700 h 1069831"/>
                <a:gd name="connsiteX816" fmla="*/ 1229158 w 2591839"/>
                <a:gd name="connsiteY816" fmla="*/ 613756 h 1069831"/>
                <a:gd name="connsiteX817" fmla="*/ 1229158 w 2591839"/>
                <a:gd name="connsiteY817" fmla="*/ 607522 h 1069831"/>
                <a:gd name="connsiteX818" fmla="*/ 1274272 w 2591839"/>
                <a:gd name="connsiteY818" fmla="*/ 512878 h 1069831"/>
                <a:gd name="connsiteX819" fmla="*/ 1296006 w 2591839"/>
                <a:gd name="connsiteY819" fmla="*/ 467245 h 1069831"/>
                <a:gd name="connsiteX820" fmla="*/ 1362854 w 2591839"/>
                <a:gd name="connsiteY820" fmla="*/ 607522 h 1069831"/>
                <a:gd name="connsiteX821" fmla="*/ 1229158 w 2591839"/>
                <a:gd name="connsiteY821" fmla="*/ 607522 h 1069831"/>
                <a:gd name="connsiteX822" fmla="*/ 1362941 w 2591839"/>
                <a:gd name="connsiteY822" fmla="*/ 613756 h 1069831"/>
                <a:gd name="connsiteX823" fmla="*/ 1331942 w 2591839"/>
                <a:gd name="connsiteY823" fmla="*/ 678873 h 1069831"/>
                <a:gd name="connsiteX824" fmla="*/ 1300942 w 2591839"/>
                <a:gd name="connsiteY824" fmla="*/ 613756 h 1069831"/>
                <a:gd name="connsiteX825" fmla="*/ 1362941 w 2591839"/>
                <a:gd name="connsiteY825" fmla="*/ 613756 h 1069831"/>
                <a:gd name="connsiteX826" fmla="*/ 1403725 w 2591839"/>
                <a:gd name="connsiteY826" fmla="*/ 542579 h 1069831"/>
                <a:gd name="connsiteX827" fmla="*/ 1436110 w 2591839"/>
                <a:gd name="connsiteY827" fmla="*/ 610553 h 1069831"/>
                <a:gd name="connsiteX828" fmla="*/ 1367790 w 2591839"/>
                <a:gd name="connsiteY828" fmla="*/ 754034 h 1069831"/>
                <a:gd name="connsiteX829" fmla="*/ 1335492 w 2591839"/>
                <a:gd name="connsiteY829" fmla="*/ 686147 h 1069831"/>
                <a:gd name="connsiteX830" fmla="*/ 1403725 w 2591839"/>
                <a:gd name="connsiteY830" fmla="*/ 542579 h 1069831"/>
                <a:gd name="connsiteX831" fmla="*/ 1439574 w 2591839"/>
                <a:gd name="connsiteY831" fmla="*/ 617913 h 1069831"/>
                <a:gd name="connsiteX832" fmla="*/ 1471959 w 2591839"/>
                <a:gd name="connsiteY832" fmla="*/ 685973 h 1069831"/>
                <a:gd name="connsiteX833" fmla="*/ 1439574 w 2591839"/>
                <a:gd name="connsiteY833" fmla="*/ 754120 h 1069831"/>
                <a:gd name="connsiteX834" fmla="*/ 1407102 w 2591839"/>
                <a:gd name="connsiteY834" fmla="*/ 686147 h 1069831"/>
                <a:gd name="connsiteX835" fmla="*/ 1439574 w 2591839"/>
                <a:gd name="connsiteY835" fmla="*/ 617913 h 1069831"/>
                <a:gd name="connsiteX836" fmla="*/ 2013932 w 2591839"/>
                <a:gd name="connsiteY836" fmla="*/ 754034 h 1069831"/>
                <a:gd name="connsiteX837" fmla="*/ 1981460 w 2591839"/>
                <a:gd name="connsiteY837" fmla="*/ 686060 h 1069831"/>
                <a:gd name="connsiteX838" fmla="*/ 2013932 w 2591839"/>
                <a:gd name="connsiteY838" fmla="*/ 617826 h 1069831"/>
                <a:gd name="connsiteX839" fmla="*/ 2046317 w 2591839"/>
                <a:gd name="connsiteY839" fmla="*/ 685887 h 1069831"/>
                <a:gd name="connsiteX840" fmla="*/ 2013932 w 2591839"/>
                <a:gd name="connsiteY840" fmla="*/ 754034 h 1069831"/>
                <a:gd name="connsiteX841" fmla="*/ 2017395 w 2591839"/>
                <a:gd name="connsiteY841" fmla="*/ 610639 h 1069831"/>
                <a:gd name="connsiteX842" fmla="*/ 2049867 w 2591839"/>
                <a:gd name="connsiteY842" fmla="*/ 542579 h 1069831"/>
                <a:gd name="connsiteX843" fmla="*/ 2085802 w 2591839"/>
                <a:gd name="connsiteY843" fmla="*/ 617913 h 1069831"/>
                <a:gd name="connsiteX844" fmla="*/ 2085802 w 2591839"/>
                <a:gd name="connsiteY844" fmla="*/ 617913 h 1069831"/>
                <a:gd name="connsiteX845" fmla="*/ 2118274 w 2591839"/>
                <a:gd name="connsiteY845" fmla="*/ 685973 h 1069831"/>
                <a:gd name="connsiteX846" fmla="*/ 2085802 w 2591839"/>
                <a:gd name="connsiteY846" fmla="*/ 754034 h 1069831"/>
                <a:gd name="connsiteX847" fmla="*/ 2017395 w 2591839"/>
                <a:gd name="connsiteY847" fmla="*/ 610639 h 1069831"/>
                <a:gd name="connsiteX848" fmla="*/ 2090738 w 2591839"/>
                <a:gd name="connsiteY848" fmla="*/ 613756 h 1069831"/>
                <a:gd name="connsiteX849" fmla="*/ 2152650 w 2591839"/>
                <a:gd name="connsiteY849" fmla="*/ 613756 h 1069831"/>
                <a:gd name="connsiteX850" fmla="*/ 2121737 w 2591839"/>
                <a:gd name="connsiteY850" fmla="*/ 678700 h 1069831"/>
                <a:gd name="connsiteX851" fmla="*/ 2090738 w 2591839"/>
                <a:gd name="connsiteY851" fmla="*/ 613756 h 1069831"/>
                <a:gd name="connsiteX852" fmla="*/ 2090738 w 2591839"/>
                <a:gd name="connsiteY852" fmla="*/ 607522 h 1069831"/>
                <a:gd name="connsiteX853" fmla="*/ 2132215 w 2591839"/>
                <a:gd name="connsiteY853" fmla="*/ 520412 h 1069831"/>
                <a:gd name="connsiteX854" fmla="*/ 2157586 w 2591839"/>
                <a:gd name="connsiteY854" fmla="*/ 467158 h 1069831"/>
                <a:gd name="connsiteX855" fmla="*/ 2224434 w 2591839"/>
                <a:gd name="connsiteY855" fmla="*/ 607435 h 1069831"/>
                <a:gd name="connsiteX856" fmla="*/ 2090738 w 2591839"/>
                <a:gd name="connsiteY856" fmla="*/ 607435 h 1069831"/>
                <a:gd name="connsiteX857" fmla="*/ 2224520 w 2591839"/>
                <a:gd name="connsiteY857" fmla="*/ 613756 h 1069831"/>
                <a:gd name="connsiteX858" fmla="*/ 2193521 w 2591839"/>
                <a:gd name="connsiteY858" fmla="*/ 678873 h 1069831"/>
                <a:gd name="connsiteX859" fmla="*/ 2162522 w 2591839"/>
                <a:gd name="connsiteY859" fmla="*/ 613756 h 1069831"/>
                <a:gd name="connsiteX860" fmla="*/ 2224520 w 2591839"/>
                <a:gd name="connsiteY860" fmla="*/ 613756 h 1069831"/>
                <a:gd name="connsiteX861" fmla="*/ 2265305 w 2591839"/>
                <a:gd name="connsiteY861" fmla="*/ 542579 h 1069831"/>
                <a:gd name="connsiteX862" fmla="*/ 2297690 w 2591839"/>
                <a:gd name="connsiteY862" fmla="*/ 610553 h 1069831"/>
                <a:gd name="connsiteX863" fmla="*/ 2229370 w 2591839"/>
                <a:gd name="connsiteY863" fmla="*/ 754034 h 1069831"/>
                <a:gd name="connsiteX864" fmla="*/ 2197071 w 2591839"/>
                <a:gd name="connsiteY864" fmla="*/ 686147 h 1069831"/>
                <a:gd name="connsiteX865" fmla="*/ 2265305 w 2591839"/>
                <a:gd name="connsiteY865" fmla="*/ 542579 h 1069831"/>
                <a:gd name="connsiteX866" fmla="*/ 2268769 w 2591839"/>
                <a:gd name="connsiteY866" fmla="*/ 535305 h 1069831"/>
                <a:gd name="connsiteX867" fmla="*/ 2301154 w 2591839"/>
                <a:gd name="connsiteY867" fmla="*/ 467158 h 1069831"/>
                <a:gd name="connsiteX868" fmla="*/ 2333539 w 2591839"/>
                <a:gd name="connsiteY868" fmla="*/ 535218 h 1069831"/>
                <a:gd name="connsiteX869" fmla="*/ 2301067 w 2591839"/>
                <a:gd name="connsiteY869" fmla="*/ 603279 h 1069831"/>
                <a:gd name="connsiteX870" fmla="*/ 2268769 w 2591839"/>
                <a:gd name="connsiteY870" fmla="*/ 535305 h 1069831"/>
                <a:gd name="connsiteX871" fmla="*/ 2337089 w 2591839"/>
                <a:gd name="connsiteY871" fmla="*/ 542579 h 1069831"/>
                <a:gd name="connsiteX872" fmla="*/ 2373024 w 2591839"/>
                <a:gd name="connsiteY872" fmla="*/ 617913 h 1069831"/>
                <a:gd name="connsiteX873" fmla="*/ 2373024 w 2591839"/>
                <a:gd name="connsiteY873" fmla="*/ 617913 h 1069831"/>
                <a:gd name="connsiteX874" fmla="*/ 2405496 w 2591839"/>
                <a:gd name="connsiteY874" fmla="*/ 685973 h 1069831"/>
                <a:gd name="connsiteX875" fmla="*/ 2373024 w 2591839"/>
                <a:gd name="connsiteY875" fmla="*/ 754034 h 1069831"/>
                <a:gd name="connsiteX876" fmla="*/ 2304704 w 2591839"/>
                <a:gd name="connsiteY876" fmla="*/ 610553 h 1069831"/>
                <a:gd name="connsiteX877" fmla="*/ 2337089 w 2591839"/>
                <a:gd name="connsiteY877" fmla="*/ 542579 h 1069831"/>
                <a:gd name="connsiteX878" fmla="*/ 2304617 w 2591839"/>
                <a:gd name="connsiteY878" fmla="*/ 459885 h 1069831"/>
                <a:gd name="connsiteX879" fmla="*/ 2336742 w 2591839"/>
                <a:gd name="connsiteY879" fmla="*/ 392430 h 1069831"/>
                <a:gd name="connsiteX880" fmla="*/ 2404543 w 2591839"/>
                <a:gd name="connsiteY880" fmla="*/ 537037 h 1069831"/>
                <a:gd name="connsiteX881" fmla="*/ 2372937 w 2591839"/>
                <a:gd name="connsiteY881" fmla="*/ 603279 h 1069831"/>
                <a:gd name="connsiteX882" fmla="*/ 2304617 w 2591839"/>
                <a:gd name="connsiteY882" fmla="*/ 459885 h 1069831"/>
                <a:gd name="connsiteX883" fmla="*/ 2376747 w 2591839"/>
                <a:gd name="connsiteY883" fmla="*/ 463002 h 1069831"/>
                <a:gd name="connsiteX884" fmla="*/ 2439786 w 2591839"/>
                <a:gd name="connsiteY884" fmla="*/ 463002 h 1069831"/>
                <a:gd name="connsiteX885" fmla="*/ 2416493 w 2591839"/>
                <a:gd name="connsiteY885" fmla="*/ 511926 h 1069831"/>
                <a:gd name="connsiteX886" fmla="*/ 2408007 w 2591839"/>
                <a:gd name="connsiteY886" fmla="*/ 529764 h 1069831"/>
                <a:gd name="connsiteX887" fmla="*/ 2376747 w 2591839"/>
                <a:gd name="connsiteY887" fmla="*/ 463002 h 1069831"/>
                <a:gd name="connsiteX888" fmla="*/ 2372158 w 2591839"/>
                <a:gd name="connsiteY888" fmla="*/ 453217 h 1069831"/>
                <a:gd name="connsiteX889" fmla="*/ 2304704 w 2591839"/>
                <a:gd name="connsiteY889" fmla="*/ 309216 h 1069831"/>
                <a:gd name="connsiteX890" fmla="*/ 2304704 w 2591839"/>
                <a:gd name="connsiteY890" fmla="*/ 309216 h 1069831"/>
                <a:gd name="connsiteX891" fmla="*/ 2304704 w 2591839"/>
                <a:gd name="connsiteY891" fmla="*/ 309216 h 1069831"/>
                <a:gd name="connsiteX892" fmla="*/ 2337089 w 2591839"/>
                <a:gd name="connsiteY892" fmla="*/ 241156 h 1069831"/>
                <a:gd name="connsiteX893" fmla="*/ 2373024 w 2591839"/>
                <a:gd name="connsiteY893" fmla="*/ 316490 h 1069831"/>
                <a:gd name="connsiteX894" fmla="*/ 2408959 w 2591839"/>
                <a:gd name="connsiteY894" fmla="*/ 241156 h 1069831"/>
                <a:gd name="connsiteX895" fmla="*/ 2441344 w 2591839"/>
                <a:gd name="connsiteY895" fmla="*/ 309216 h 1069831"/>
                <a:gd name="connsiteX896" fmla="*/ 2372158 w 2591839"/>
                <a:gd name="connsiteY896" fmla="*/ 453217 h 1069831"/>
                <a:gd name="connsiteX897" fmla="*/ 2301154 w 2591839"/>
                <a:gd name="connsiteY897" fmla="*/ 301943 h 1069831"/>
                <a:gd name="connsiteX898" fmla="*/ 2268682 w 2591839"/>
                <a:gd name="connsiteY898" fmla="*/ 233969 h 1069831"/>
                <a:gd name="connsiteX899" fmla="*/ 2301154 w 2591839"/>
                <a:gd name="connsiteY899" fmla="*/ 165735 h 1069831"/>
                <a:gd name="connsiteX900" fmla="*/ 2333539 w 2591839"/>
                <a:gd name="connsiteY900" fmla="*/ 233795 h 1069831"/>
                <a:gd name="connsiteX901" fmla="*/ 2301154 w 2591839"/>
                <a:gd name="connsiteY901" fmla="*/ 301943 h 1069831"/>
                <a:gd name="connsiteX902" fmla="*/ 2154122 w 2591839"/>
                <a:gd name="connsiteY902" fmla="*/ 309216 h 1069831"/>
                <a:gd name="connsiteX903" fmla="*/ 2084936 w 2591839"/>
                <a:gd name="connsiteY903" fmla="*/ 453217 h 1069831"/>
                <a:gd name="connsiteX904" fmla="*/ 2017482 w 2591839"/>
                <a:gd name="connsiteY904" fmla="*/ 309216 h 1069831"/>
                <a:gd name="connsiteX905" fmla="*/ 2017482 w 2591839"/>
                <a:gd name="connsiteY905" fmla="*/ 309216 h 1069831"/>
                <a:gd name="connsiteX906" fmla="*/ 2017482 w 2591839"/>
                <a:gd name="connsiteY906" fmla="*/ 309216 h 1069831"/>
                <a:gd name="connsiteX907" fmla="*/ 2049867 w 2591839"/>
                <a:gd name="connsiteY907" fmla="*/ 241156 h 1069831"/>
                <a:gd name="connsiteX908" fmla="*/ 2085802 w 2591839"/>
                <a:gd name="connsiteY908" fmla="*/ 316490 h 1069831"/>
                <a:gd name="connsiteX909" fmla="*/ 2121737 w 2591839"/>
                <a:gd name="connsiteY909" fmla="*/ 241156 h 1069831"/>
                <a:gd name="connsiteX910" fmla="*/ 2154122 w 2591839"/>
                <a:gd name="connsiteY910" fmla="*/ 309216 h 1069831"/>
                <a:gd name="connsiteX911" fmla="*/ 2013932 w 2591839"/>
                <a:gd name="connsiteY911" fmla="*/ 301943 h 1069831"/>
                <a:gd name="connsiteX912" fmla="*/ 1981460 w 2591839"/>
                <a:gd name="connsiteY912" fmla="*/ 233969 h 1069831"/>
                <a:gd name="connsiteX913" fmla="*/ 2013932 w 2591839"/>
                <a:gd name="connsiteY913" fmla="*/ 165735 h 1069831"/>
                <a:gd name="connsiteX914" fmla="*/ 2046317 w 2591839"/>
                <a:gd name="connsiteY914" fmla="*/ 233795 h 1069831"/>
                <a:gd name="connsiteX915" fmla="*/ 2013932 w 2591839"/>
                <a:gd name="connsiteY915" fmla="*/ 301943 h 1069831"/>
                <a:gd name="connsiteX916" fmla="*/ 2010468 w 2591839"/>
                <a:gd name="connsiteY916" fmla="*/ 158462 h 1069831"/>
                <a:gd name="connsiteX917" fmla="*/ 1942148 w 2591839"/>
                <a:gd name="connsiteY917" fmla="*/ 301856 h 1069831"/>
                <a:gd name="connsiteX918" fmla="*/ 1909849 w 2591839"/>
                <a:gd name="connsiteY918" fmla="*/ 233969 h 1069831"/>
                <a:gd name="connsiteX919" fmla="*/ 1978083 w 2591839"/>
                <a:gd name="connsiteY919" fmla="*/ 90401 h 1069831"/>
                <a:gd name="connsiteX920" fmla="*/ 2010468 w 2591839"/>
                <a:gd name="connsiteY920" fmla="*/ 158462 h 1069831"/>
                <a:gd name="connsiteX921" fmla="*/ 1937558 w 2591839"/>
                <a:gd name="connsiteY921" fmla="*/ 155344 h 1069831"/>
                <a:gd name="connsiteX922" fmla="*/ 1803516 w 2591839"/>
                <a:gd name="connsiteY922" fmla="*/ 155344 h 1069831"/>
                <a:gd name="connsiteX923" fmla="*/ 1870364 w 2591839"/>
                <a:gd name="connsiteY923" fmla="*/ 15067 h 1069831"/>
                <a:gd name="connsiteX924" fmla="*/ 1937558 w 2591839"/>
                <a:gd name="connsiteY924" fmla="*/ 155344 h 1069831"/>
                <a:gd name="connsiteX925" fmla="*/ 1865428 w 2591839"/>
                <a:gd name="connsiteY925" fmla="*/ 161579 h 1069831"/>
                <a:gd name="connsiteX926" fmla="*/ 1834515 w 2591839"/>
                <a:gd name="connsiteY926" fmla="*/ 226522 h 1069831"/>
                <a:gd name="connsiteX927" fmla="*/ 1803602 w 2591839"/>
                <a:gd name="connsiteY927" fmla="*/ 161579 h 1069831"/>
                <a:gd name="connsiteX928" fmla="*/ 1865428 w 2591839"/>
                <a:gd name="connsiteY928" fmla="*/ 161579 h 1069831"/>
                <a:gd name="connsiteX929" fmla="*/ 1830965 w 2591839"/>
                <a:gd name="connsiteY929" fmla="*/ 233795 h 1069831"/>
                <a:gd name="connsiteX930" fmla="*/ 1798580 w 2591839"/>
                <a:gd name="connsiteY930" fmla="*/ 301856 h 1069831"/>
                <a:gd name="connsiteX931" fmla="*/ 1730260 w 2591839"/>
                <a:gd name="connsiteY931" fmla="*/ 158462 h 1069831"/>
                <a:gd name="connsiteX932" fmla="*/ 1762645 w 2591839"/>
                <a:gd name="connsiteY932" fmla="*/ 90401 h 1069831"/>
                <a:gd name="connsiteX933" fmla="*/ 1830965 w 2591839"/>
                <a:gd name="connsiteY933" fmla="*/ 233795 h 1069831"/>
                <a:gd name="connsiteX934" fmla="*/ 1759181 w 2591839"/>
                <a:gd name="connsiteY934" fmla="*/ 83128 h 1069831"/>
                <a:gd name="connsiteX935" fmla="*/ 1726796 w 2591839"/>
                <a:gd name="connsiteY935" fmla="*/ 151188 h 1069831"/>
                <a:gd name="connsiteX936" fmla="*/ 1694411 w 2591839"/>
                <a:gd name="connsiteY936" fmla="*/ 83214 h 1069831"/>
                <a:gd name="connsiteX937" fmla="*/ 1726796 w 2591839"/>
                <a:gd name="connsiteY937" fmla="*/ 15067 h 1069831"/>
                <a:gd name="connsiteX938" fmla="*/ 1759181 w 2591839"/>
                <a:gd name="connsiteY938" fmla="*/ 83128 h 1069831"/>
                <a:gd name="connsiteX939" fmla="*/ 1723332 w 2591839"/>
                <a:gd name="connsiteY939" fmla="*/ 158462 h 1069831"/>
                <a:gd name="connsiteX940" fmla="*/ 1655012 w 2591839"/>
                <a:gd name="connsiteY940" fmla="*/ 301856 h 1069831"/>
                <a:gd name="connsiteX941" fmla="*/ 1622714 w 2591839"/>
                <a:gd name="connsiteY941" fmla="*/ 233969 h 1069831"/>
                <a:gd name="connsiteX942" fmla="*/ 1690947 w 2591839"/>
                <a:gd name="connsiteY942" fmla="*/ 90401 h 1069831"/>
                <a:gd name="connsiteX943" fmla="*/ 1723332 w 2591839"/>
                <a:gd name="connsiteY943" fmla="*/ 158462 h 1069831"/>
                <a:gd name="connsiteX944" fmla="*/ 1650423 w 2591839"/>
                <a:gd name="connsiteY944" fmla="*/ 155344 h 1069831"/>
                <a:gd name="connsiteX945" fmla="*/ 1516380 w 2591839"/>
                <a:gd name="connsiteY945" fmla="*/ 155344 h 1069831"/>
                <a:gd name="connsiteX946" fmla="*/ 1583228 w 2591839"/>
                <a:gd name="connsiteY946" fmla="*/ 15067 h 1069831"/>
                <a:gd name="connsiteX947" fmla="*/ 1650423 w 2591839"/>
                <a:gd name="connsiteY947" fmla="*/ 155344 h 1069831"/>
                <a:gd name="connsiteX948" fmla="*/ 1578206 w 2591839"/>
                <a:gd name="connsiteY948" fmla="*/ 161579 h 1069831"/>
                <a:gd name="connsiteX949" fmla="*/ 1547293 w 2591839"/>
                <a:gd name="connsiteY949" fmla="*/ 226522 h 1069831"/>
                <a:gd name="connsiteX950" fmla="*/ 1516380 w 2591839"/>
                <a:gd name="connsiteY950" fmla="*/ 161579 h 1069831"/>
                <a:gd name="connsiteX951" fmla="*/ 1578206 w 2591839"/>
                <a:gd name="connsiteY951" fmla="*/ 161579 h 1069831"/>
                <a:gd name="connsiteX952" fmla="*/ 1439574 w 2591839"/>
                <a:gd name="connsiteY952" fmla="*/ 165735 h 1069831"/>
                <a:gd name="connsiteX953" fmla="*/ 1471959 w 2591839"/>
                <a:gd name="connsiteY953" fmla="*/ 233795 h 1069831"/>
                <a:gd name="connsiteX954" fmla="*/ 1439574 w 2591839"/>
                <a:gd name="connsiteY954" fmla="*/ 301943 h 1069831"/>
                <a:gd name="connsiteX955" fmla="*/ 1407102 w 2591839"/>
                <a:gd name="connsiteY955" fmla="*/ 233969 h 1069831"/>
                <a:gd name="connsiteX956" fmla="*/ 1439574 w 2591839"/>
                <a:gd name="connsiteY956" fmla="*/ 165735 h 1069831"/>
                <a:gd name="connsiteX957" fmla="*/ 1292456 w 2591839"/>
                <a:gd name="connsiteY957" fmla="*/ 309216 h 1069831"/>
                <a:gd name="connsiteX958" fmla="*/ 1223270 w 2591839"/>
                <a:gd name="connsiteY958" fmla="*/ 453217 h 1069831"/>
                <a:gd name="connsiteX959" fmla="*/ 1155815 w 2591839"/>
                <a:gd name="connsiteY959" fmla="*/ 309216 h 1069831"/>
                <a:gd name="connsiteX960" fmla="*/ 1155815 w 2591839"/>
                <a:gd name="connsiteY960" fmla="*/ 309216 h 1069831"/>
                <a:gd name="connsiteX961" fmla="*/ 1155815 w 2591839"/>
                <a:gd name="connsiteY961" fmla="*/ 309216 h 1069831"/>
                <a:gd name="connsiteX962" fmla="*/ 1188201 w 2591839"/>
                <a:gd name="connsiteY962" fmla="*/ 241156 h 1069831"/>
                <a:gd name="connsiteX963" fmla="*/ 1224136 w 2591839"/>
                <a:gd name="connsiteY963" fmla="*/ 316490 h 1069831"/>
                <a:gd name="connsiteX964" fmla="*/ 1260071 w 2591839"/>
                <a:gd name="connsiteY964" fmla="*/ 241156 h 1069831"/>
                <a:gd name="connsiteX965" fmla="*/ 1292456 w 2591839"/>
                <a:gd name="connsiteY965" fmla="*/ 309216 h 1069831"/>
                <a:gd name="connsiteX966" fmla="*/ 1152352 w 2591839"/>
                <a:gd name="connsiteY966" fmla="*/ 301943 h 1069831"/>
                <a:gd name="connsiteX967" fmla="*/ 1119880 w 2591839"/>
                <a:gd name="connsiteY967" fmla="*/ 233969 h 1069831"/>
                <a:gd name="connsiteX968" fmla="*/ 1152352 w 2591839"/>
                <a:gd name="connsiteY968" fmla="*/ 165735 h 1069831"/>
                <a:gd name="connsiteX969" fmla="*/ 1184737 w 2591839"/>
                <a:gd name="connsiteY969" fmla="*/ 233795 h 1069831"/>
                <a:gd name="connsiteX970" fmla="*/ 1152352 w 2591839"/>
                <a:gd name="connsiteY970" fmla="*/ 301943 h 1069831"/>
                <a:gd name="connsiteX971" fmla="*/ 1148888 w 2591839"/>
                <a:gd name="connsiteY971" fmla="*/ 158462 h 1069831"/>
                <a:gd name="connsiteX972" fmla="*/ 1080568 w 2591839"/>
                <a:gd name="connsiteY972" fmla="*/ 301943 h 1069831"/>
                <a:gd name="connsiteX973" fmla="*/ 1048270 w 2591839"/>
                <a:gd name="connsiteY973" fmla="*/ 234055 h 1069831"/>
                <a:gd name="connsiteX974" fmla="*/ 1116503 w 2591839"/>
                <a:gd name="connsiteY974" fmla="*/ 90488 h 1069831"/>
                <a:gd name="connsiteX975" fmla="*/ 1148888 w 2591839"/>
                <a:gd name="connsiteY975" fmla="*/ 158462 h 1069831"/>
                <a:gd name="connsiteX976" fmla="*/ 1075979 w 2591839"/>
                <a:gd name="connsiteY976" fmla="*/ 155344 h 1069831"/>
                <a:gd name="connsiteX977" fmla="*/ 941936 w 2591839"/>
                <a:gd name="connsiteY977" fmla="*/ 155344 h 1069831"/>
                <a:gd name="connsiteX978" fmla="*/ 1008784 w 2591839"/>
                <a:gd name="connsiteY978" fmla="*/ 14981 h 1069831"/>
                <a:gd name="connsiteX979" fmla="*/ 1075979 w 2591839"/>
                <a:gd name="connsiteY979" fmla="*/ 155344 h 1069831"/>
                <a:gd name="connsiteX980" fmla="*/ 1003848 w 2591839"/>
                <a:gd name="connsiteY980" fmla="*/ 161579 h 1069831"/>
                <a:gd name="connsiteX981" fmla="*/ 972935 w 2591839"/>
                <a:gd name="connsiteY981" fmla="*/ 226522 h 1069831"/>
                <a:gd name="connsiteX982" fmla="*/ 942022 w 2591839"/>
                <a:gd name="connsiteY982" fmla="*/ 161579 h 1069831"/>
                <a:gd name="connsiteX983" fmla="*/ 1003848 w 2591839"/>
                <a:gd name="connsiteY983" fmla="*/ 161579 h 1069831"/>
                <a:gd name="connsiteX984" fmla="*/ 900805 w 2591839"/>
                <a:gd name="connsiteY984" fmla="*/ 91007 h 1069831"/>
                <a:gd name="connsiteX985" fmla="*/ 969299 w 2591839"/>
                <a:gd name="connsiteY985" fmla="*/ 234055 h 1069831"/>
                <a:gd name="connsiteX986" fmla="*/ 937000 w 2591839"/>
                <a:gd name="connsiteY986" fmla="*/ 301943 h 1069831"/>
                <a:gd name="connsiteX987" fmla="*/ 868680 w 2591839"/>
                <a:gd name="connsiteY987" fmla="*/ 158462 h 1069831"/>
                <a:gd name="connsiteX988" fmla="*/ 900805 w 2591839"/>
                <a:gd name="connsiteY988" fmla="*/ 91007 h 1069831"/>
                <a:gd name="connsiteX989" fmla="*/ 897601 w 2591839"/>
                <a:gd name="connsiteY989" fmla="*/ 233795 h 1069831"/>
                <a:gd name="connsiteX990" fmla="*/ 865216 w 2591839"/>
                <a:gd name="connsiteY990" fmla="*/ 301943 h 1069831"/>
                <a:gd name="connsiteX991" fmla="*/ 832745 w 2591839"/>
                <a:gd name="connsiteY991" fmla="*/ 233969 h 1069831"/>
                <a:gd name="connsiteX992" fmla="*/ 865216 w 2591839"/>
                <a:gd name="connsiteY992" fmla="*/ 165735 h 1069831"/>
                <a:gd name="connsiteX993" fmla="*/ 897601 w 2591839"/>
                <a:gd name="connsiteY993" fmla="*/ 233795 h 1069831"/>
                <a:gd name="connsiteX994" fmla="*/ 718098 w 2591839"/>
                <a:gd name="connsiteY994" fmla="*/ 309216 h 1069831"/>
                <a:gd name="connsiteX995" fmla="*/ 648912 w 2591839"/>
                <a:gd name="connsiteY995" fmla="*/ 453217 h 1069831"/>
                <a:gd name="connsiteX996" fmla="*/ 581458 w 2591839"/>
                <a:gd name="connsiteY996" fmla="*/ 309216 h 1069831"/>
                <a:gd name="connsiteX997" fmla="*/ 581458 w 2591839"/>
                <a:gd name="connsiteY997" fmla="*/ 309216 h 1069831"/>
                <a:gd name="connsiteX998" fmla="*/ 581458 w 2591839"/>
                <a:gd name="connsiteY998" fmla="*/ 309216 h 1069831"/>
                <a:gd name="connsiteX999" fmla="*/ 613843 w 2591839"/>
                <a:gd name="connsiteY999" fmla="*/ 241156 h 1069831"/>
                <a:gd name="connsiteX1000" fmla="*/ 649778 w 2591839"/>
                <a:gd name="connsiteY1000" fmla="*/ 316490 h 1069831"/>
                <a:gd name="connsiteX1001" fmla="*/ 685714 w 2591839"/>
                <a:gd name="connsiteY1001" fmla="*/ 241156 h 1069831"/>
                <a:gd name="connsiteX1002" fmla="*/ 718098 w 2591839"/>
                <a:gd name="connsiteY1002" fmla="*/ 309216 h 1069831"/>
                <a:gd name="connsiteX1003" fmla="*/ 577994 w 2591839"/>
                <a:gd name="connsiteY1003" fmla="*/ 301943 h 1069831"/>
                <a:gd name="connsiteX1004" fmla="*/ 545523 w 2591839"/>
                <a:gd name="connsiteY1004" fmla="*/ 233969 h 1069831"/>
                <a:gd name="connsiteX1005" fmla="*/ 577994 w 2591839"/>
                <a:gd name="connsiteY1005" fmla="*/ 165735 h 1069831"/>
                <a:gd name="connsiteX1006" fmla="*/ 610379 w 2591839"/>
                <a:gd name="connsiteY1006" fmla="*/ 233795 h 1069831"/>
                <a:gd name="connsiteX1007" fmla="*/ 577994 w 2591839"/>
                <a:gd name="connsiteY1007" fmla="*/ 301943 h 1069831"/>
                <a:gd name="connsiteX1008" fmla="*/ 430876 w 2591839"/>
                <a:gd name="connsiteY1008" fmla="*/ 309216 h 1069831"/>
                <a:gd name="connsiteX1009" fmla="*/ 361690 w 2591839"/>
                <a:gd name="connsiteY1009" fmla="*/ 453217 h 1069831"/>
                <a:gd name="connsiteX1010" fmla="*/ 294236 w 2591839"/>
                <a:gd name="connsiteY1010" fmla="*/ 309216 h 1069831"/>
                <a:gd name="connsiteX1011" fmla="*/ 294236 w 2591839"/>
                <a:gd name="connsiteY1011" fmla="*/ 309216 h 1069831"/>
                <a:gd name="connsiteX1012" fmla="*/ 294236 w 2591839"/>
                <a:gd name="connsiteY1012" fmla="*/ 309216 h 1069831"/>
                <a:gd name="connsiteX1013" fmla="*/ 326621 w 2591839"/>
                <a:gd name="connsiteY1013" fmla="*/ 241156 h 1069831"/>
                <a:gd name="connsiteX1014" fmla="*/ 362556 w 2591839"/>
                <a:gd name="connsiteY1014" fmla="*/ 316490 h 1069831"/>
                <a:gd name="connsiteX1015" fmla="*/ 398491 w 2591839"/>
                <a:gd name="connsiteY1015" fmla="*/ 241156 h 1069831"/>
                <a:gd name="connsiteX1016" fmla="*/ 430876 w 2591839"/>
                <a:gd name="connsiteY1016" fmla="*/ 309216 h 1069831"/>
                <a:gd name="connsiteX1017" fmla="*/ 290772 w 2591839"/>
                <a:gd name="connsiteY1017" fmla="*/ 301943 h 1069831"/>
                <a:gd name="connsiteX1018" fmla="*/ 258301 w 2591839"/>
                <a:gd name="connsiteY1018" fmla="*/ 233969 h 1069831"/>
                <a:gd name="connsiteX1019" fmla="*/ 290772 w 2591839"/>
                <a:gd name="connsiteY1019" fmla="*/ 165735 h 1069831"/>
                <a:gd name="connsiteX1020" fmla="*/ 323157 w 2591839"/>
                <a:gd name="connsiteY1020" fmla="*/ 233795 h 1069831"/>
                <a:gd name="connsiteX1021" fmla="*/ 290772 w 2591839"/>
                <a:gd name="connsiteY1021" fmla="*/ 301943 h 1069831"/>
                <a:gd name="connsiteX1022" fmla="*/ 214053 w 2591839"/>
                <a:gd name="connsiteY1022" fmla="*/ 456767 h 1069831"/>
                <a:gd name="connsiteX1023" fmla="*/ 149196 w 2591839"/>
                <a:gd name="connsiteY1023" fmla="*/ 456767 h 1069831"/>
                <a:gd name="connsiteX1024" fmla="*/ 145213 w 2591839"/>
                <a:gd name="connsiteY1024" fmla="*/ 456767 h 1069831"/>
                <a:gd name="connsiteX1025" fmla="*/ 79750 w 2591839"/>
                <a:gd name="connsiteY1025" fmla="*/ 456767 h 1069831"/>
                <a:gd name="connsiteX1026" fmla="*/ 147118 w 2591839"/>
                <a:gd name="connsiteY1026" fmla="*/ 316404 h 1069831"/>
                <a:gd name="connsiteX1027" fmla="*/ 214053 w 2591839"/>
                <a:gd name="connsiteY1027" fmla="*/ 456767 h 1069831"/>
                <a:gd name="connsiteX1028" fmla="*/ 142269 w 2591839"/>
                <a:gd name="connsiteY1028" fmla="*/ 463002 h 1069831"/>
                <a:gd name="connsiteX1029" fmla="*/ 122613 w 2591839"/>
                <a:gd name="connsiteY1029" fmla="*/ 504306 h 1069831"/>
                <a:gd name="connsiteX1030" fmla="*/ 110490 w 2591839"/>
                <a:gd name="connsiteY1030" fmla="*/ 529764 h 1069831"/>
                <a:gd name="connsiteX1031" fmla="*/ 79231 w 2591839"/>
                <a:gd name="connsiteY1031" fmla="*/ 463002 h 1069831"/>
                <a:gd name="connsiteX1032" fmla="*/ 142269 w 2591839"/>
                <a:gd name="connsiteY1032" fmla="*/ 463002 h 1069831"/>
                <a:gd name="connsiteX1033" fmla="*/ 125470 w 2591839"/>
                <a:gd name="connsiteY1033" fmla="*/ 512792 h 1069831"/>
                <a:gd name="connsiteX1034" fmla="*/ 147205 w 2591839"/>
                <a:gd name="connsiteY1034" fmla="*/ 467158 h 1069831"/>
                <a:gd name="connsiteX1035" fmla="*/ 214053 w 2591839"/>
                <a:gd name="connsiteY1035" fmla="*/ 607435 h 1069831"/>
                <a:gd name="connsiteX1036" fmla="*/ 80356 w 2591839"/>
                <a:gd name="connsiteY1036" fmla="*/ 607435 h 1069831"/>
                <a:gd name="connsiteX1037" fmla="*/ 125470 w 2591839"/>
                <a:gd name="connsiteY1037" fmla="*/ 512792 h 1069831"/>
                <a:gd name="connsiteX1038" fmla="*/ 142269 w 2591839"/>
                <a:gd name="connsiteY1038" fmla="*/ 613756 h 1069831"/>
                <a:gd name="connsiteX1039" fmla="*/ 111356 w 2591839"/>
                <a:gd name="connsiteY1039" fmla="*/ 678700 h 1069831"/>
                <a:gd name="connsiteX1040" fmla="*/ 80443 w 2591839"/>
                <a:gd name="connsiteY1040" fmla="*/ 613756 h 1069831"/>
                <a:gd name="connsiteX1041" fmla="*/ 142269 w 2591839"/>
                <a:gd name="connsiteY1041" fmla="*/ 613756 h 1069831"/>
                <a:gd name="connsiteX1042" fmla="*/ 147205 w 2591839"/>
                <a:gd name="connsiteY1042" fmla="*/ 617913 h 1069831"/>
                <a:gd name="connsiteX1043" fmla="*/ 179763 w 2591839"/>
                <a:gd name="connsiteY1043" fmla="*/ 686233 h 1069831"/>
                <a:gd name="connsiteX1044" fmla="*/ 179589 w 2591839"/>
                <a:gd name="connsiteY1044" fmla="*/ 686493 h 1069831"/>
                <a:gd name="connsiteX1045" fmla="*/ 179936 w 2591839"/>
                <a:gd name="connsiteY1045" fmla="*/ 686666 h 1069831"/>
                <a:gd name="connsiteX1046" fmla="*/ 218988 w 2591839"/>
                <a:gd name="connsiteY1046" fmla="*/ 768668 h 1069831"/>
                <a:gd name="connsiteX1047" fmla="*/ 254837 w 2591839"/>
                <a:gd name="connsiteY1047" fmla="*/ 693420 h 1069831"/>
                <a:gd name="connsiteX1048" fmla="*/ 287309 w 2591839"/>
                <a:gd name="connsiteY1048" fmla="*/ 761394 h 1069831"/>
                <a:gd name="connsiteX1049" fmla="*/ 218988 w 2591839"/>
                <a:gd name="connsiteY1049" fmla="*/ 904875 h 1069831"/>
                <a:gd name="connsiteX1050" fmla="*/ 149976 w 2591839"/>
                <a:gd name="connsiteY1050" fmla="*/ 760095 h 1069831"/>
                <a:gd name="connsiteX1051" fmla="*/ 114733 w 2591839"/>
                <a:gd name="connsiteY1051" fmla="*/ 686060 h 1069831"/>
                <a:gd name="connsiteX1052" fmla="*/ 147205 w 2591839"/>
                <a:gd name="connsiteY1052" fmla="*/ 617913 h 1069831"/>
                <a:gd name="connsiteX1053" fmla="*/ 258301 w 2591839"/>
                <a:gd name="connsiteY1053" fmla="*/ 686147 h 1069831"/>
                <a:gd name="connsiteX1054" fmla="*/ 290772 w 2591839"/>
                <a:gd name="connsiteY1054" fmla="*/ 617913 h 1069831"/>
                <a:gd name="connsiteX1055" fmla="*/ 323157 w 2591839"/>
                <a:gd name="connsiteY1055" fmla="*/ 685973 h 1069831"/>
                <a:gd name="connsiteX1056" fmla="*/ 290772 w 2591839"/>
                <a:gd name="connsiteY1056" fmla="*/ 754120 h 1069831"/>
                <a:gd name="connsiteX1057" fmla="*/ 258301 w 2591839"/>
                <a:gd name="connsiteY1057" fmla="*/ 686147 h 1069831"/>
                <a:gd name="connsiteX1058" fmla="*/ 294236 w 2591839"/>
                <a:gd name="connsiteY1058" fmla="*/ 761308 h 1069831"/>
                <a:gd name="connsiteX1059" fmla="*/ 326621 w 2591839"/>
                <a:gd name="connsiteY1059" fmla="*/ 693247 h 1069831"/>
                <a:gd name="connsiteX1060" fmla="*/ 362556 w 2591839"/>
                <a:gd name="connsiteY1060" fmla="*/ 768581 h 1069831"/>
                <a:gd name="connsiteX1061" fmla="*/ 398491 w 2591839"/>
                <a:gd name="connsiteY1061" fmla="*/ 693247 h 1069831"/>
                <a:gd name="connsiteX1062" fmla="*/ 430876 w 2591839"/>
                <a:gd name="connsiteY1062" fmla="*/ 761308 h 1069831"/>
                <a:gd name="connsiteX1063" fmla="*/ 361690 w 2591839"/>
                <a:gd name="connsiteY1063" fmla="*/ 905308 h 1069831"/>
                <a:gd name="connsiteX1064" fmla="*/ 294236 w 2591839"/>
                <a:gd name="connsiteY1064" fmla="*/ 761308 h 1069831"/>
                <a:gd name="connsiteX1065" fmla="*/ 294236 w 2591839"/>
                <a:gd name="connsiteY1065" fmla="*/ 761308 h 1069831"/>
                <a:gd name="connsiteX1066" fmla="*/ 401955 w 2591839"/>
                <a:gd name="connsiteY1066" fmla="*/ 685973 h 1069831"/>
                <a:gd name="connsiteX1067" fmla="*/ 434426 w 2591839"/>
                <a:gd name="connsiteY1067" fmla="*/ 617913 h 1069831"/>
                <a:gd name="connsiteX1068" fmla="*/ 466985 w 2591839"/>
                <a:gd name="connsiteY1068" fmla="*/ 686233 h 1069831"/>
                <a:gd name="connsiteX1069" fmla="*/ 466812 w 2591839"/>
                <a:gd name="connsiteY1069" fmla="*/ 686493 h 1069831"/>
                <a:gd name="connsiteX1070" fmla="*/ 467158 w 2591839"/>
                <a:gd name="connsiteY1070" fmla="*/ 686666 h 1069831"/>
                <a:gd name="connsiteX1071" fmla="*/ 506210 w 2591839"/>
                <a:gd name="connsiteY1071" fmla="*/ 768668 h 1069831"/>
                <a:gd name="connsiteX1072" fmla="*/ 542059 w 2591839"/>
                <a:gd name="connsiteY1072" fmla="*/ 693420 h 1069831"/>
                <a:gd name="connsiteX1073" fmla="*/ 574531 w 2591839"/>
                <a:gd name="connsiteY1073" fmla="*/ 761394 h 1069831"/>
                <a:gd name="connsiteX1074" fmla="*/ 506210 w 2591839"/>
                <a:gd name="connsiteY1074" fmla="*/ 904875 h 1069831"/>
                <a:gd name="connsiteX1075" fmla="*/ 437197 w 2591839"/>
                <a:gd name="connsiteY1075" fmla="*/ 760095 h 1069831"/>
                <a:gd name="connsiteX1076" fmla="*/ 401955 w 2591839"/>
                <a:gd name="connsiteY1076" fmla="*/ 685973 h 1069831"/>
                <a:gd name="connsiteX1077" fmla="*/ 545523 w 2591839"/>
                <a:gd name="connsiteY1077" fmla="*/ 686147 h 1069831"/>
                <a:gd name="connsiteX1078" fmla="*/ 577994 w 2591839"/>
                <a:gd name="connsiteY1078" fmla="*/ 617913 h 1069831"/>
                <a:gd name="connsiteX1079" fmla="*/ 610379 w 2591839"/>
                <a:gd name="connsiteY1079" fmla="*/ 685973 h 1069831"/>
                <a:gd name="connsiteX1080" fmla="*/ 577994 w 2591839"/>
                <a:gd name="connsiteY1080" fmla="*/ 754120 h 1069831"/>
                <a:gd name="connsiteX1081" fmla="*/ 545523 w 2591839"/>
                <a:gd name="connsiteY1081" fmla="*/ 686147 h 1069831"/>
                <a:gd name="connsiteX1082" fmla="*/ 581458 w 2591839"/>
                <a:gd name="connsiteY1082" fmla="*/ 761308 h 1069831"/>
                <a:gd name="connsiteX1083" fmla="*/ 613843 w 2591839"/>
                <a:gd name="connsiteY1083" fmla="*/ 693247 h 1069831"/>
                <a:gd name="connsiteX1084" fmla="*/ 649778 w 2591839"/>
                <a:gd name="connsiteY1084" fmla="*/ 768581 h 1069831"/>
                <a:gd name="connsiteX1085" fmla="*/ 685714 w 2591839"/>
                <a:gd name="connsiteY1085" fmla="*/ 693247 h 1069831"/>
                <a:gd name="connsiteX1086" fmla="*/ 718098 w 2591839"/>
                <a:gd name="connsiteY1086" fmla="*/ 761308 h 1069831"/>
                <a:gd name="connsiteX1087" fmla="*/ 648912 w 2591839"/>
                <a:gd name="connsiteY1087" fmla="*/ 905308 h 1069831"/>
                <a:gd name="connsiteX1088" fmla="*/ 581458 w 2591839"/>
                <a:gd name="connsiteY1088" fmla="*/ 761308 h 1069831"/>
                <a:gd name="connsiteX1089" fmla="*/ 581458 w 2591839"/>
                <a:gd name="connsiteY1089" fmla="*/ 761308 h 1069831"/>
                <a:gd name="connsiteX1090" fmla="*/ 689177 w 2591839"/>
                <a:gd name="connsiteY1090" fmla="*/ 685973 h 1069831"/>
                <a:gd name="connsiteX1091" fmla="*/ 721649 w 2591839"/>
                <a:gd name="connsiteY1091" fmla="*/ 617913 h 1069831"/>
                <a:gd name="connsiteX1092" fmla="*/ 754207 w 2591839"/>
                <a:gd name="connsiteY1092" fmla="*/ 686233 h 1069831"/>
                <a:gd name="connsiteX1093" fmla="*/ 754034 w 2591839"/>
                <a:gd name="connsiteY1093" fmla="*/ 686493 h 1069831"/>
                <a:gd name="connsiteX1094" fmla="*/ 754380 w 2591839"/>
                <a:gd name="connsiteY1094" fmla="*/ 686666 h 1069831"/>
                <a:gd name="connsiteX1095" fmla="*/ 793433 w 2591839"/>
                <a:gd name="connsiteY1095" fmla="*/ 768668 h 1069831"/>
                <a:gd name="connsiteX1096" fmla="*/ 829281 w 2591839"/>
                <a:gd name="connsiteY1096" fmla="*/ 693420 h 1069831"/>
                <a:gd name="connsiteX1097" fmla="*/ 861753 w 2591839"/>
                <a:gd name="connsiteY1097" fmla="*/ 761394 h 1069831"/>
                <a:gd name="connsiteX1098" fmla="*/ 793433 w 2591839"/>
                <a:gd name="connsiteY1098" fmla="*/ 904875 h 1069831"/>
                <a:gd name="connsiteX1099" fmla="*/ 724420 w 2591839"/>
                <a:gd name="connsiteY1099" fmla="*/ 760095 h 1069831"/>
                <a:gd name="connsiteX1100" fmla="*/ 689177 w 2591839"/>
                <a:gd name="connsiteY1100" fmla="*/ 685973 h 1069831"/>
                <a:gd name="connsiteX1101" fmla="*/ 865130 w 2591839"/>
                <a:gd name="connsiteY1101" fmla="*/ 768668 h 1069831"/>
                <a:gd name="connsiteX1102" fmla="*/ 897255 w 2591839"/>
                <a:gd name="connsiteY1102" fmla="*/ 837334 h 1069831"/>
                <a:gd name="connsiteX1103" fmla="*/ 865130 w 2591839"/>
                <a:gd name="connsiteY1103" fmla="*/ 904789 h 1069831"/>
                <a:gd name="connsiteX1104" fmla="*/ 832658 w 2591839"/>
                <a:gd name="connsiteY1104" fmla="*/ 836728 h 1069831"/>
                <a:gd name="connsiteX1105" fmla="*/ 865130 w 2591839"/>
                <a:gd name="connsiteY1105" fmla="*/ 768668 h 1069831"/>
                <a:gd name="connsiteX1106" fmla="*/ 940724 w 2591839"/>
                <a:gd name="connsiteY1106" fmla="*/ 915179 h 1069831"/>
                <a:gd name="connsiteX1107" fmla="*/ 1003762 w 2591839"/>
                <a:gd name="connsiteY1107" fmla="*/ 915179 h 1069831"/>
                <a:gd name="connsiteX1108" fmla="*/ 971983 w 2591839"/>
                <a:gd name="connsiteY1108" fmla="*/ 981941 h 1069831"/>
                <a:gd name="connsiteX1109" fmla="*/ 940724 w 2591839"/>
                <a:gd name="connsiteY1109" fmla="*/ 915179 h 1069831"/>
                <a:gd name="connsiteX1110" fmla="*/ 941330 w 2591839"/>
                <a:gd name="connsiteY1110" fmla="*/ 908945 h 1069831"/>
                <a:gd name="connsiteX1111" fmla="*/ 1008698 w 2591839"/>
                <a:gd name="connsiteY1111" fmla="*/ 768581 h 1069831"/>
                <a:gd name="connsiteX1112" fmla="*/ 1075546 w 2591839"/>
                <a:gd name="connsiteY1112" fmla="*/ 908945 h 1069831"/>
                <a:gd name="connsiteX1113" fmla="*/ 941330 w 2591839"/>
                <a:gd name="connsiteY1113" fmla="*/ 908945 h 1069831"/>
                <a:gd name="connsiteX1114" fmla="*/ 1013720 w 2591839"/>
                <a:gd name="connsiteY1114" fmla="*/ 915179 h 1069831"/>
                <a:gd name="connsiteX1115" fmla="*/ 1075632 w 2591839"/>
                <a:gd name="connsiteY1115" fmla="*/ 915179 h 1069831"/>
                <a:gd name="connsiteX1116" fmla="*/ 1044719 w 2591839"/>
                <a:gd name="connsiteY1116" fmla="*/ 980123 h 1069831"/>
                <a:gd name="connsiteX1117" fmla="*/ 1013720 w 2591839"/>
                <a:gd name="connsiteY1117" fmla="*/ 915179 h 1069831"/>
                <a:gd name="connsiteX1118" fmla="*/ 1048183 w 2591839"/>
                <a:gd name="connsiteY1118" fmla="*/ 987396 h 1069831"/>
                <a:gd name="connsiteX1119" fmla="*/ 1116503 w 2591839"/>
                <a:gd name="connsiteY1119" fmla="*/ 843915 h 1069831"/>
                <a:gd name="connsiteX1120" fmla="*/ 1148975 w 2591839"/>
                <a:gd name="connsiteY1120" fmla="*/ 911976 h 1069831"/>
                <a:gd name="connsiteX1121" fmla="*/ 1080655 w 2591839"/>
                <a:gd name="connsiteY1121" fmla="*/ 1055457 h 1069831"/>
                <a:gd name="connsiteX1122" fmla="*/ 1048183 w 2591839"/>
                <a:gd name="connsiteY1122" fmla="*/ 987396 h 1069831"/>
                <a:gd name="connsiteX1123" fmla="*/ 1134514 w 2591839"/>
                <a:gd name="connsiteY1123" fmla="*/ 867382 h 1069831"/>
                <a:gd name="connsiteX1124" fmla="*/ 1119880 w 2591839"/>
                <a:gd name="connsiteY1124" fmla="*/ 836728 h 1069831"/>
                <a:gd name="connsiteX1125" fmla="*/ 1124383 w 2591839"/>
                <a:gd name="connsiteY1125" fmla="*/ 827203 h 1069831"/>
                <a:gd name="connsiteX1126" fmla="*/ 1152265 w 2591839"/>
                <a:gd name="connsiteY1126" fmla="*/ 768668 h 1069831"/>
                <a:gd name="connsiteX1127" fmla="*/ 1184391 w 2591839"/>
                <a:gd name="connsiteY1127" fmla="*/ 837334 h 1069831"/>
                <a:gd name="connsiteX1128" fmla="*/ 1152265 w 2591839"/>
                <a:gd name="connsiteY1128" fmla="*/ 904789 h 1069831"/>
                <a:gd name="connsiteX1129" fmla="*/ 1134514 w 2591839"/>
                <a:gd name="connsiteY1129" fmla="*/ 867382 h 1069831"/>
                <a:gd name="connsiteX1130" fmla="*/ 1155815 w 2591839"/>
                <a:gd name="connsiteY1130" fmla="*/ 761394 h 1069831"/>
                <a:gd name="connsiteX1131" fmla="*/ 1155815 w 2591839"/>
                <a:gd name="connsiteY1131" fmla="*/ 761394 h 1069831"/>
                <a:gd name="connsiteX1132" fmla="*/ 1188201 w 2591839"/>
                <a:gd name="connsiteY1132" fmla="*/ 693334 h 1069831"/>
                <a:gd name="connsiteX1133" fmla="*/ 1224136 w 2591839"/>
                <a:gd name="connsiteY1133" fmla="*/ 768668 h 1069831"/>
                <a:gd name="connsiteX1134" fmla="*/ 1260071 w 2591839"/>
                <a:gd name="connsiteY1134" fmla="*/ 693334 h 1069831"/>
                <a:gd name="connsiteX1135" fmla="*/ 1292456 w 2591839"/>
                <a:gd name="connsiteY1135" fmla="*/ 761394 h 1069831"/>
                <a:gd name="connsiteX1136" fmla="*/ 1223270 w 2591839"/>
                <a:gd name="connsiteY1136" fmla="*/ 905395 h 1069831"/>
                <a:gd name="connsiteX1137" fmla="*/ 1155815 w 2591839"/>
                <a:gd name="connsiteY1137" fmla="*/ 761394 h 1069831"/>
                <a:gd name="connsiteX1138" fmla="*/ 1263535 w 2591839"/>
                <a:gd name="connsiteY1138" fmla="*/ 685973 h 1069831"/>
                <a:gd name="connsiteX1139" fmla="*/ 1296006 w 2591839"/>
                <a:gd name="connsiteY1139" fmla="*/ 617913 h 1069831"/>
                <a:gd name="connsiteX1140" fmla="*/ 1328564 w 2591839"/>
                <a:gd name="connsiteY1140" fmla="*/ 686233 h 1069831"/>
                <a:gd name="connsiteX1141" fmla="*/ 1328391 w 2591839"/>
                <a:gd name="connsiteY1141" fmla="*/ 686493 h 1069831"/>
                <a:gd name="connsiteX1142" fmla="*/ 1328737 w 2591839"/>
                <a:gd name="connsiteY1142" fmla="*/ 686666 h 1069831"/>
                <a:gd name="connsiteX1143" fmla="*/ 1367790 w 2591839"/>
                <a:gd name="connsiteY1143" fmla="*/ 768668 h 1069831"/>
                <a:gd name="connsiteX1144" fmla="*/ 1403639 w 2591839"/>
                <a:gd name="connsiteY1144" fmla="*/ 693420 h 1069831"/>
                <a:gd name="connsiteX1145" fmla="*/ 1436110 w 2591839"/>
                <a:gd name="connsiteY1145" fmla="*/ 761394 h 1069831"/>
                <a:gd name="connsiteX1146" fmla="*/ 1367790 w 2591839"/>
                <a:gd name="connsiteY1146" fmla="*/ 904875 h 1069831"/>
                <a:gd name="connsiteX1147" fmla="*/ 1298777 w 2591839"/>
                <a:gd name="connsiteY1147" fmla="*/ 760095 h 1069831"/>
                <a:gd name="connsiteX1148" fmla="*/ 1263535 w 2591839"/>
                <a:gd name="connsiteY1148" fmla="*/ 685973 h 1069831"/>
                <a:gd name="connsiteX1149" fmla="*/ 1439574 w 2591839"/>
                <a:gd name="connsiteY1149" fmla="*/ 768668 h 1069831"/>
                <a:gd name="connsiteX1150" fmla="*/ 1471699 w 2591839"/>
                <a:gd name="connsiteY1150" fmla="*/ 837334 h 1069831"/>
                <a:gd name="connsiteX1151" fmla="*/ 1439574 w 2591839"/>
                <a:gd name="connsiteY1151" fmla="*/ 904789 h 1069831"/>
                <a:gd name="connsiteX1152" fmla="*/ 1407102 w 2591839"/>
                <a:gd name="connsiteY1152" fmla="*/ 836728 h 1069831"/>
                <a:gd name="connsiteX1153" fmla="*/ 1439574 w 2591839"/>
                <a:gd name="connsiteY1153" fmla="*/ 768668 h 1069831"/>
                <a:gd name="connsiteX1154" fmla="*/ 1443038 w 2591839"/>
                <a:gd name="connsiteY1154" fmla="*/ 912062 h 1069831"/>
                <a:gd name="connsiteX1155" fmla="*/ 1475163 w 2591839"/>
                <a:gd name="connsiteY1155" fmla="*/ 844608 h 1069831"/>
                <a:gd name="connsiteX1156" fmla="*/ 1542964 w 2591839"/>
                <a:gd name="connsiteY1156" fmla="*/ 989215 h 1069831"/>
                <a:gd name="connsiteX1157" fmla="*/ 1511358 w 2591839"/>
                <a:gd name="connsiteY1157" fmla="*/ 1055457 h 1069831"/>
                <a:gd name="connsiteX1158" fmla="*/ 1443038 w 2591839"/>
                <a:gd name="connsiteY1158" fmla="*/ 912062 h 1069831"/>
                <a:gd name="connsiteX1159" fmla="*/ 1515168 w 2591839"/>
                <a:gd name="connsiteY1159" fmla="*/ 915179 h 1069831"/>
                <a:gd name="connsiteX1160" fmla="*/ 1578206 w 2591839"/>
                <a:gd name="connsiteY1160" fmla="*/ 915179 h 1069831"/>
                <a:gd name="connsiteX1161" fmla="*/ 1546427 w 2591839"/>
                <a:gd name="connsiteY1161" fmla="*/ 981941 h 1069831"/>
                <a:gd name="connsiteX1162" fmla="*/ 1515168 w 2591839"/>
                <a:gd name="connsiteY1162" fmla="*/ 915179 h 1069831"/>
                <a:gd name="connsiteX1163" fmla="*/ 1515774 w 2591839"/>
                <a:gd name="connsiteY1163" fmla="*/ 908945 h 1069831"/>
                <a:gd name="connsiteX1164" fmla="*/ 1583142 w 2591839"/>
                <a:gd name="connsiteY1164" fmla="*/ 768581 h 1069831"/>
                <a:gd name="connsiteX1165" fmla="*/ 1649990 w 2591839"/>
                <a:gd name="connsiteY1165" fmla="*/ 908945 h 1069831"/>
                <a:gd name="connsiteX1166" fmla="*/ 1515774 w 2591839"/>
                <a:gd name="connsiteY1166" fmla="*/ 908945 h 1069831"/>
                <a:gd name="connsiteX1167" fmla="*/ 1588164 w 2591839"/>
                <a:gd name="connsiteY1167" fmla="*/ 915179 h 1069831"/>
                <a:gd name="connsiteX1168" fmla="*/ 1650077 w 2591839"/>
                <a:gd name="connsiteY1168" fmla="*/ 915179 h 1069831"/>
                <a:gd name="connsiteX1169" fmla="*/ 1619163 w 2591839"/>
                <a:gd name="connsiteY1169" fmla="*/ 980123 h 1069831"/>
                <a:gd name="connsiteX1170" fmla="*/ 1588164 w 2591839"/>
                <a:gd name="connsiteY1170" fmla="*/ 915179 h 1069831"/>
                <a:gd name="connsiteX1171" fmla="*/ 1622541 w 2591839"/>
                <a:gd name="connsiteY1171" fmla="*/ 987396 h 1069831"/>
                <a:gd name="connsiteX1172" fmla="*/ 1690861 w 2591839"/>
                <a:gd name="connsiteY1172" fmla="*/ 844002 h 1069831"/>
                <a:gd name="connsiteX1173" fmla="*/ 1723246 w 2591839"/>
                <a:gd name="connsiteY1173" fmla="*/ 912062 h 1069831"/>
                <a:gd name="connsiteX1174" fmla="*/ 1654926 w 2591839"/>
                <a:gd name="connsiteY1174" fmla="*/ 1055457 h 1069831"/>
                <a:gd name="connsiteX1175" fmla="*/ 1622541 w 2591839"/>
                <a:gd name="connsiteY1175" fmla="*/ 987396 h 1069831"/>
                <a:gd name="connsiteX1176" fmla="*/ 1694324 w 2591839"/>
                <a:gd name="connsiteY1176" fmla="*/ 836728 h 1069831"/>
                <a:gd name="connsiteX1177" fmla="*/ 1726710 w 2591839"/>
                <a:gd name="connsiteY1177" fmla="*/ 768668 h 1069831"/>
                <a:gd name="connsiteX1178" fmla="*/ 1758835 w 2591839"/>
                <a:gd name="connsiteY1178" fmla="*/ 837248 h 1069831"/>
                <a:gd name="connsiteX1179" fmla="*/ 1726710 w 2591839"/>
                <a:gd name="connsiteY1179" fmla="*/ 904702 h 1069831"/>
                <a:gd name="connsiteX1180" fmla="*/ 1694324 w 2591839"/>
                <a:gd name="connsiteY1180" fmla="*/ 836728 h 1069831"/>
                <a:gd name="connsiteX1181" fmla="*/ 1730260 w 2591839"/>
                <a:gd name="connsiteY1181" fmla="*/ 912062 h 1069831"/>
                <a:gd name="connsiteX1182" fmla="*/ 1762385 w 2591839"/>
                <a:gd name="connsiteY1182" fmla="*/ 844608 h 1069831"/>
                <a:gd name="connsiteX1183" fmla="*/ 1830186 w 2591839"/>
                <a:gd name="connsiteY1183" fmla="*/ 989215 h 1069831"/>
                <a:gd name="connsiteX1184" fmla="*/ 1798580 w 2591839"/>
                <a:gd name="connsiteY1184" fmla="*/ 1055457 h 1069831"/>
                <a:gd name="connsiteX1185" fmla="*/ 1730260 w 2591839"/>
                <a:gd name="connsiteY1185" fmla="*/ 912062 h 1069831"/>
                <a:gd name="connsiteX1186" fmla="*/ 1802303 w 2591839"/>
                <a:gd name="connsiteY1186" fmla="*/ 915179 h 1069831"/>
                <a:gd name="connsiteX1187" fmla="*/ 1865341 w 2591839"/>
                <a:gd name="connsiteY1187" fmla="*/ 915179 h 1069831"/>
                <a:gd name="connsiteX1188" fmla="*/ 1833563 w 2591839"/>
                <a:gd name="connsiteY1188" fmla="*/ 981941 h 1069831"/>
                <a:gd name="connsiteX1189" fmla="*/ 1802303 w 2591839"/>
                <a:gd name="connsiteY1189" fmla="*/ 915179 h 1069831"/>
                <a:gd name="connsiteX1190" fmla="*/ 1802996 w 2591839"/>
                <a:gd name="connsiteY1190" fmla="*/ 908945 h 1069831"/>
                <a:gd name="connsiteX1191" fmla="*/ 1870364 w 2591839"/>
                <a:gd name="connsiteY1191" fmla="*/ 768581 h 1069831"/>
                <a:gd name="connsiteX1192" fmla="*/ 1937212 w 2591839"/>
                <a:gd name="connsiteY1192" fmla="*/ 908945 h 1069831"/>
                <a:gd name="connsiteX1193" fmla="*/ 1802996 w 2591839"/>
                <a:gd name="connsiteY1193" fmla="*/ 908945 h 1069831"/>
                <a:gd name="connsiteX1194" fmla="*/ 1875300 w 2591839"/>
                <a:gd name="connsiteY1194" fmla="*/ 915179 h 1069831"/>
                <a:gd name="connsiteX1195" fmla="*/ 1937212 w 2591839"/>
                <a:gd name="connsiteY1195" fmla="*/ 915179 h 1069831"/>
                <a:gd name="connsiteX1196" fmla="*/ 1906299 w 2591839"/>
                <a:gd name="connsiteY1196" fmla="*/ 980123 h 1069831"/>
                <a:gd name="connsiteX1197" fmla="*/ 1875300 w 2591839"/>
                <a:gd name="connsiteY1197" fmla="*/ 915179 h 1069831"/>
                <a:gd name="connsiteX1198" fmla="*/ 1909763 w 2591839"/>
                <a:gd name="connsiteY1198" fmla="*/ 987396 h 1069831"/>
                <a:gd name="connsiteX1199" fmla="*/ 1978083 w 2591839"/>
                <a:gd name="connsiteY1199" fmla="*/ 844002 h 1069831"/>
                <a:gd name="connsiteX1200" fmla="*/ 2010468 w 2591839"/>
                <a:gd name="connsiteY1200" fmla="*/ 912062 h 1069831"/>
                <a:gd name="connsiteX1201" fmla="*/ 1942148 w 2591839"/>
                <a:gd name="connsiteY1201" fmla="*/ 1055457 h 1069831"/>
                <a:gd name="connsiteX1202" fmla="*/ 1909763 w 2591839"/>
                <a:gd name="connsiteY1202" fmla="*/ 987396 h 1069831"/>
                <a:gd name="connsiteX1203" fmla="*/ 1981546 w 2591839"/>
                <a:gd name="connsiteY1203" fmla="*/ 836728 h 1069831"/>
                <a:gd name="connsiteX1204" fmla="*/ 2013932 w 2591839"/>
                <a:gd name="connsiteY1204" fmla="*/ 768668 h 1069831"/>
                <a:gd name="connsiteX1205" fmla="*/ 2046057 w 2591839"/>
                <a:gd name="connsiteY1205" fmla="*/ 837334 h 1069831"/>
                <a:gd name="connsiteX1206" fmla="*/ 2013932 w 2591839"/>
                <a:gd name="connsiteY1206" fmla="*/ 904789 h 1069831"/>
                <a:gd name="connsiteX1207" fmla="*/ 1981546 w 2591839"/>
                <a:gd name="connsiteY1207" fmla="*/ 836728 h 1069831"/>
                <a:gd name="connsiteX1208" fmla="*/ 2017395 w 2591839"/>
                <a:gd name="connsiteY1208" fmla="*/ 761394 h 1069831"/>
                <a:gd name="connsiteX1209" fmla="*/ 2017395 w 2591839"/>
                <a:gd name="connsiteY1209" fmla="*/ 761394 h 1069831"/>
                <a:gd name="connsiteX1210" fmla="*/ 2049780 w 2591839"/>
                <a:gd name="connsiteY1210" fmla="*/ 693247 h 1069831"/>
                <a:gd name="connsiteX1211" fmla="*/ 2085715 w 2591839"/>
                <a:gd name="connsiteY1211" fmla="*/ 768581 h 1069831"/>
                <a:gd name="connsiteX1212" fmla="*/ 2121651 w 2591839"/>
                <a:gd name="connsiteY1212" fmla="*/ 693247 h 1069831"/>
                <a:gd name="connsiteX1213" fmla="*/ 2154036 w 2591839"/>
                <a:gd name="connsiteY1213" fmla="*/ 761308 h 1069831"/>
                <a:gd name="connsiteX1214" fmla="*/ 2084850 w 2591839"/>
                <a:gd name="connsiteY1214" fmla="*/ 905308 h 1069831"/>
                <a:gd name="connsiteX1215" fmla="*/ 2017395 w 2591839"/>
                <a:gd name="connsiteY1215" fmla="*/ 761394 h 1069831"/>
                <a:gd name="connsiteX1216" fmla="*/ 2125114 w 2591839"/>
                <a:gd name="connsiteY1216" fmla="*/ 685973 h 1069831"/>
                <a:gd name="connsiteX1217" fmla="*/ 2157586 w 2591839"/>
                <a:gd name="connsiteY1217" fmla="*/ 617913 h 1069831"/>
                <a:gd name="connsiteX1218" fmla="*/ 2190144 w 2591839"/>
                <a:gd name="connsiteY1218" fmla="*/ 686233 h 1069831"/>
                <a:gd name="connsiteX1219" fmla="*/ 2189971 w 2591839"/>
                <a:gd name="connsiteY1219" fmla="*/ 686493 h 1069831"/>
                <a:gd name="connsiteX1220" fmla="*/ 2190317 w 2591839"/>
                <a:gd name="connsiteY1220" fmla="*/ 686666 h 1069831"/>
                <a:gd name="connsiteX1221" fmla="*/ 2229370 w 2591839"/>
                <a:gd name="connsiteY1221" fmla="*/ 768668 h 1069831"/>
                <a:gd name="connsiteX1222" fmla="*/ 2265218 w 2591839"/>
                <a:gd name="connsiteY1222" fmla="*/ 693420 h 1069831"/>
                <a:gd name="connsiteX1223" fmla="*/ 2297690 w 2591839"/>
                <a:gd name="connsiteY1223" fmla="*/ 761394 h 1069831"/>
                <a:gd name="connsiteX1224" fmla="*/ 2229370 w 2591839"/>
                <a:gd name="connsiteY1224" fmla="*/ 904875 h 1069831"/>
                <a:gd name="connsiteX1225" fmla="*/ 2160357 w 2591839"/>
                <a:gd name="connsiteY1225" fmla="*/ 760095 h 1069831"/>
                <a:gd name="connsiteX1226" fmla="*/ 2125114 w 2591839"/>
                <a:gd name="connsiteY1226" fmla="*/ 685973 h 1069831"/>
                <a:gd name="connsiteX1227" fmla="*/ 2268682 w 2591839"/>
                <a:gd name="connsiteY1227" fmla="*/ 686147 h 1069831"/>
                <a:gd name="connsiteX1228" fmla="*/ 2301154 w 2591839"/>
                <a:gd name="connsiteY1228" fmla="*/ 617913 h 1069831"/>
                <a:gd name="connsiteX1229" fmla="*/ 2333539 w 2591839"/>
                <a:gd name="connsiteY1229" fmla="*/ 685973 h 1069831"/>
                <a:gd name="connsiteX1230" fmla="*/ 2301154 w 2591839"/>
                <a:gd name="connsiteY1230" fmla="*/ 754120 h 1069831"/>
                <a:gd name="connsiteX1231" fmla="*/ 2268682 w 2591839"/>
                <a:gd name="connsiteY1231" fmla="*/ 686147 h 1069831"/>
                <a:gd name="connsiteX1232" fmla="*/ 2304617 w 2591839"/>
                <a:gd name="connsiteY1232" fmla="*/ 761308 h 1069831"/>
                <a:gd name="connsiteX1233" fmla="*/ 2337002 w 2591839"/>
                <a:gd name="connsiteY1233" fmla="*/ 693247 h 1069831"/>
                <a:gd name="connsiteX1234" fmla="*/ 2372937 w 2591839"/>
                <a:gd name="connsiteY1234" fmla="*/ 768581 h 1069831"/>
                <a:gd name="connsiteX1235" fmla="*/ 2408873 w 2591839"/>
                <a:gd name="connsiteY1235" fmla="*/ 693247 h 1069831"/>
                <a:gd name="connsiteX1236" fmla="*/ 2441258 w 2591839"/>
                <a:gd name="connsiteY1236" fmla="*/ 761308 h 1069831"/>
                <a:gd name="connsiteX1237" fmla="*/ 2372072 w 2591839"/>
                <a:gd name="connsiteY1237" fmla="*/ 905308 h 1069831"/>
                <a:gd name="connsiteX1238" fmla="*/ 2304617 w 2591839"/>
                <a:gd name="connsiteY1238" fmla="*/ 761308 h 1069831"/>
                <a:gd name="connsiteX1239" fmla="*/ 2304617 w 2591839"/>
                <a:gd name="connsiteY1239" fmla="*/ 761308 h 1069831"/>
                <a:gd name="connsiteX1240" fmla="*/ 2304617 w 2591839"/>
                <a:gd name="connsiteY1240" fmla="*/ 761308 h 1069831"/>
                <a:gd name="connsiteX1241" fmla="*/ 2377873 w 2591839"/>
                <a:gd name="connsiteY1241" fmla="*/ 613756 h 1069831"/>
                <a:gd name="connsiteX1242" fmla="*/ 2439786 w 2591839"/>
                <a:gd name="connsiteY1242" fmla="*/ 613756 h 1069831"/>
                <a:gd name="connsiteX1243" fmla="*/ 2408873 w 2591839"/>
                <a:gd name="connsiteY1243" fmla="*/ 678700 h 1069831"/>
                <a:gd name="connsiteX1244" fmla="*/ 2377873 w 2591839"/>
                <a:gd name="connsiteY1244" fmla="*/ 613756 h 1069831"/>
                <a:gd name="connsiteX1245" fmla="*/ 2377960 w 2591839"/>
                <a:gd name="connsiteY1245" fmla="*/ 607522 h 1069831"/>
                <a:gd name="connsiteX1246" fmla="*/ 2419437 w 2591839"/>
                <a:gd name="connsiteY1246" fmla="*/ 520412 h 1069831"/>
                <a:gd name="connsiteX1247" fmla="*/ 2444808 w 2591839"/>
                <a:gd name="connsiteY1247" fmla="*/ 467158 h 1069831"/>
                <a:gd name="connsiteX1248" fmla="*/ 2511656 w 2591839"/>
                <a:gd name="connsiteY1248" fmla="*/ 607435 h 1069831"/>
                <a:gd name="connsiteX1249" fmla="*/ 2377960 w 2591839"/>
                <a:gd name="connsiteY1249" fmla="*/ 607435 h 1069831"/>
                <a:gd name="connsiteX1250" fmla="*/ 2511743 w 2591839"/>
                <a:gd name="connsiteY1250" fmla="*/ 613756 h 1069831"/>
                <a:gd name="connsiteX1251" fmla="*/ 2480743 w 2591839"/>
                <a:gd name="connsiteY1251" fmla="*/ 678873 h 1069831"/>
                <a:gd name="connsiteX1252" fmla="*/ 2449743 w 2591839"/>
                <a:gd name="connsiteY1252" fmla="*/ 613756 h 1069831"/>
                <a:gd name="connsiteX1253" fmla="*/ 2511743 w 2591839"/>
                <a:gd name="connsiteY1253" fmla="*/ 613756 h 1069831"/>
                <a:gd name="connsiteX1254" fmla="*/ 2584912 w 2591839"/>
                <a:gd name="connsiteY1254" fmla="*/ 459885 h 1069831"/>
                <a:gd name="connsiteX1255" fmla="*/ 2516765 w 2591839"/>
                <a:gd name="connsiteY1255" fmla="*/ 602933 h 1069831"/>
                <a:gd name="connsiteX1256" fmla="*/ 2484207 w 2591839"/>
                <a:gd name="connsiteY1256" fmla="*/ 535046 h 1069831"/>
                <a:gd name="connsiteX1257" fmla="*/ 2552441 w 2591839"/>
                <a:gd name="connsiteY1257" fmla="*/ 391824 h 1069831"/>
                <a:gd name="connsiteX1258" fmla="*/ 2584912 w 2591839"/>
                <a:gd name="connsiteY1258" fmla="*/ 459885 h 1069831"/>
                <a:gd name="connsiteX1259" fmla="*/ 2584912 w 2591839"/>
                <a:gd name="connsiteY1259" fmla="*/ 309216 h 1069831"/>
                <a:gd name="connsiteX1260" fmla="*/ 2516592 w 2591839"/>
                <a:gd name="connsiteY1260" fmla="*/ 452698 h 1069831"/>
                <a:gd name="connsiteX1261" fmla="*/ 2447579 w 2591839"/>
                <a:gd name="connsiteY1261" fmla="*/ 307917 h 1069831"/>
                <a:gd name="connsiteX1262" fmla="*/ 2412336 w 2591839"/>
                <a:gd name="connsiteY1262" fmla="*/ 233882 h 1069831"/>
                <a:gd name="connsiteX1263" fmla="*/ 2444808 w 2591839"/>
                <a:gd name="connsiteY1263" fmla="*/ 165822 h 1069831"/>
                <a:gd name="connsiteX1264" fmla="*/ 2477366 w 2591839"/>
                <a:gd name="connsiteY1264" fmla="*/ 234142 h 1069831"/>
                <a:gd name="connsiteX1265" fmla="*/ 2477193 w 2591839"/>
                <a:gd name="connsiteY1265" fmla="*/ 234402 h 1069831"/>
                <a:gd name="connsiteX1266" fmla="*/ 2477539 w 2591839"/>
                <a:gd name="connsiteY1266" fmla="*/ 234575 h 1069831"/>
                <a:gd name="connsiteX1267" fmla="*/ 2516592 w 2591839"/>
                <a:gd name="connsiteY1267" fmla="*/ 316576 h 1069831"/>
                <a:gd name="connsiteX1268" fmla="*/ 2552441 w 2591839"/>
                <a:gd name="connsiteY1268" fmla="*/ 241329 h 1069831"/>
                <a:gd name="connsiteX1269" fmla="*/ 2584912 w 2591839"/>
                <a:gd name="connsiteY1269" fmla="*/ 309216 h 1069831"/>
                <a:gd name="connsiteX1270" fmla="*/ 2449743 w 2591839"/>
                <a:gd name="connsiteY1270" fmla="*/ 161579 h 1069831"/>
                <a:gd name="connsiteX1271" fmla="*/ 2511223 w 2591839"/>
                <a:gd name="connsiteY1271" fmla="*/ 161579 h 1069831"/>
                <a:gd name="connsiteX1272" fmla="*/ 2480743 w 2591839"/>
                <a:gd name="connsiteY1272" fmla="*/ 226695 h 1069831"/>
                <a:gd name="connsiteX1273" fmla="*/ 2449743 w 2591839"/>
                <a:gd name="connsiteY1273" fmla="*/ 161579 h 1069831"/>
                <a:gd name="connsiteX1274" fmla="*/ 2552007 w 2591839"/>
                <a:gd name="connsiteY1274" fmla="*/ 89362 h 1069831"/>
                <a:gd name="connsiteX1275" fmla="*/ 2584912 w 2591839"/>
                <a:gd name="connsiteY1275" fmla="*/ 158462 h 1069831"/>
                <a:gd name="connsiteX1276" fmla="*/ 2516592 w 2591839"/>
                <a:gd name="connsiteY1276" fmla="*/ 301943 h 1069831"/>
                <a:gd name="connsiteX1277" fmla="*/ 2484207 w 2591839"/>
                <a:gd name="connsiteY1277" fmla="*/ 234055 h 1069831"/>
                <a:gd name="connsiteX1278" fmla="*/ 2552007 w 2591839"/>
                <a:gd name="connsiteY1278" fmla="*/ 89362 h 1069831"/>
                <a:gd name="connsiteX1279" fmla="*/ 2444722 w 2591839"/>
                <a:gd name="connsiteY1279" fmla="*/ 14981 h 1069831"/>
                <a:gd name="connsiteX1280" fmla="*/ 2511916 w 2591839"/>
                <a:gd name="connsiteY1280" fmla="*/ 155344 h 1069831"/>
                <a:gd name="connsiteX1281" fmla="*/ 2377873 w 2591839"/>
                <a:gd name="connsiteY1281" fmla="*/ 155344 h 1069831"/>
                <a:gd name="connsiteX1282" fmla="*/ 2444722 w 2591839"/>
                <a:gd name="connsiteY1282" fmla="*/ 14981 h 1069831"/>
                <a:gd name="connsiteX1283" fmla="*/ 2439786 w 2591839"/>
                <a:gd name="connsiteY1283" fmla="*/ 161579 h 1069831"/>
                <a:gd name="connsiteX1284" fmla="*/ 2408873 w 2591839"/>
                <a:gd name="connsiteY1284" fmla="*/ 226522 h 1069831"/>
                <a:gd name="connsiteX1285" fmla="*/ 2377960 w 2591839"/>
                <a:gd name="connsiteY1285" fmla="*/ 161579 h 1069831"/>
                <a:gd name="connsiteX1286" fmla="*/ 2439786 w 2591839"/>
                <a:gd name="connsiteY1286" fmla="*/ 161579 h 1069831"/>
                <a:gd name="connsiteX1287" fmla="*/ 2405409 w 2591839"/>
                <a:gd name="connsiteY1287" fmla="*/ 233795 h 1069831"/>
                <a:gd name="connsiteX1288" fmla="*/ 2372937 w 2591839"/>
                <a:gd name="connsiteY1288" fmla="*/ 301856 h 1069831"/>
                <a:gd name="connsiteX1289" fmla="*/ 2304617 w 2591839"/>
                <a:gd name="connsiteY1289" fmla="*/ 158375 h 1069831"/>
                <a:gd name="connsiteX1290" fmla="*/ 2337089 w 2591839"/>
                <a:gd name="connsiteY1290" fmla="*/ 90315 h 1069831"/>
                <a:gd name="connsiteX1291" fmla="*/ 2405409 w 2591839"/>
                <a:gd name="connsiteY1291" fmla="*/ 233795 h 1069831"/>
                <a:gd name="connsiteX1292" fmla="*/ 2301154 w 2591839"/>
                <a:gd name="connsiteY1292" fmla="*/ 15067 h 1069831"/>
                <a:gd name="connsiteX1293" fmla="*/ 2333539 w 2591839"/>
                <a:gd name="connsiteY1293" fmla="*/ 83128 h 1069831"/>
                <a:gd name="connsiteX1294" fmla="*/ 2301067 w 2591839"/>
                <a:gd name="connsiteY1294" fmla="*/ 151188 h 1069831"/>
                <a:gd name="connsiteX1295" fmla="*/ 2268682 w 2591839"/>
                <a:gd name="connsiteY1295" fmla="*/ 83214 h 1069831"/>
                <a:gd name="connsiteX1296" fmla="*/ 2301154 w 2591839"/>
                <a:gd name="connsiteY1296" fmla="*/ 15067 h 1069831"/>
                <a:gd name="connsiteX1297" fmla="*/ 2265305 w 2591839"/>
                <a:gd name="connsiteY1297" fmla="*/ 90488 h 1069831"/>
                <a:gd name="connsiteX1298" fmla="*/ 2297690 w 2591839"/>
                <a:gd name="connsiteY1298" fmla="*/ 158462 h 1069831"/>
                <a:gd name="connsiteX1299" fmla="*/ 2229370 w 2591839"/>
                <a:gd name="connsiteY1299" fmla="*/ 301943 h 1069831"/>
                <a:gd name="connsiteX1300" fmla="*/ 2197071 w 2591839"/>
                <a:gd name="connsiteY1300" fmla="*/ 234055 h 1069831"/>
                <a:gd name="connsiteX1301" fmla="*/ 2265305 w 2591839"/>
                <a:gd name="connsiteY1301" fmla="*/ 90488 h 1069831"/>
                <a:gd name="connsiteX1302" fmla="*/ 2157586 w 2591839"/>
                <a:gd name="connsiteY1302" fmla="*/ 14981 h 1069831"/>
                <a:gd name="connsiteX1303" fmla="*/ 2224780 w 2591839"/>
                <a:gd name="connsiteY1303" fmla="*/ 155344 h 1069831"/>
                <a:gd name="connsiteX1304" fmla="*/ 2090738 w 2591839"/>
                <a:gd name="connsiteY1304" fmla="*/ 155344 h 1069831"/>
                <a:gd name="connsiteX1305" fmla="*/ 2157586 w 2591839"/>
                <a:gd name="connsiteY1305" fmla="*/ 14981 h 1069831"/>
                <a:gd name="connsiteX1306" fmla="*/ 2152563 w 2591839"/>
                <a:gd name="connsiteY1306" fmla="*/ 161579 h 1069831"/>
                <a:gd name="connsiteX1307" fmla="*/ 2121651 w 2591839"/>
                <a:gd name="connsiteY1307" fmla="*/ 226522 h 1069831"/>
                <a:gd name="connsiteX1308" fmla="*/ 2090738 w 2591839"/>
                <a:gd name="connsiteY1308" fmla="*/ 161579 h 1069831"/>
                <a:gd name="connsiteX1309" fmla="*/ 2152563 w 2591839"/>
                <a:gd name="connsiteY1309" fmla="*/ 161579 h 1069831"/>
                <a:gd name="connsiteX1310" fmla="*/ 2118187 w 2591839"/>
                <a:gd name="connsiteY1310" fmla="*/ 233795 h 1069831"/>
                <a:gd name="connsiteX1311" fmla="*/ 2085715 w 2591839"/>
                <a:gd name="connsiteY1311" fmla="*/ 301856 h 1069831"/>
                <a:gd name="connsiteX1312" fmla="*/ 2017395 w 2591839"/>
                <a:gd name="connsiteY1312" fmla="*/ 158375 h 1069831"/>
                <a:gd name="connsiteX1313" fmla="*/ 2049867 w 2591839"/>
                <a:gd name="connsiteY1313" fmla="*/ 90315 h 1069831"/>
                <a:gd name="connsiteX1314" fmla="*/ 2118187 w 2591839"/>
                <a:gd name="connsiteY1314" fmla="*/ 233795 h 1069831"/>
                <a:gd name="connsiteX1315" fmla="*/ 2013932 w 2591839"/>
                <a:gd name="connsiteY1315" fmla="*/ 15067 h 1069831"/>
                <a:gd name="connsiteX1316" fmla="*/ 2046317 w 2591839"/>
                <a:gd name="connsiteY1316" fmla="*/ 83128 h 1069831"/>
                <a:gd name="connsiteX1317" fmla="*/ 2013845 w 2591839"/>
                <a:gd name="connsiteY1317" fmla="*/ 151188 h 1069831"/>
                <a:gd name="connsiteX1318" fmla="*/ 1981460 w 2591839"/>
                <a:gd name="connsiteY1318" fmla="*/ 83214 h 1069831"/>
                <a:gd name="connsiteX1319" fmla="*/ 2013932 w 2591839"/>
                <a:gd name="connsiteY1319" fmla="*/ 15067 h 1069831"/>
                <a:gd name="connsiteX1320" fmla="*/ 1439574 w 2591839"/>
                <a:gd name="connsiteY1320" fmla="*/ 15067 h 1069831"/>
                <a:gd name="connsiteX1321" fmla="*/ 1471959 w 2591839"/>
                <a:gd name="connsiteY1321" fmla="*/ 83128 h 1069831"/>
                <a:gd name="connsiteX1322" fmla="*/ 1439487 w 2591839"/>
                <a:gd name="connsiteY1322" fmla="*/ 151188 h 1069831"/>
                <a:gd name="connsiteX1323" fmla="*/ 1407102 w 2591839"/>
                <a:gd name="connsiteY1323" fmla="*/ 83214 h 1069831"/>
                <a:gd name="connsiteX1324" fmla="*/ 1439574 w 2591839"/>
                <a:gd name="connsiteY1324" fmla="*/ 15067 h 1069831"/>
                <a:gd name="connsiteX1325" fmla="*/ 1403725 w 2591839"/>
                <a:gd name="connsiteY1325" fmla="*/ 90488 h 1069831"/>
                <a:gd name="connsiteX1326" fmla="*/ 1436110 w 2591839"/>
                <a:gd name="connsiteY1326" fmla="*/ 158462 h 1069831"/>
                <a:gd name="connsiteX1327" fmla="*/ 1367790 w 2591839"/>
                <a:gd name="connsiteY1327" fmla="*/ 301943 h 1069831"/>
                <a:gd name="connsiteX1328" fmla="*/ 1335492 w 2591839"/>
                <a:gd name="connsiteY1328" fmla="*/ 234055 h 1069831"/>
                <a:gd name="connsiteX1329" fmla="*/ 1403725 w 2591839"/>
                <a:gd name="connsiteY1329" fmla="*/ 90488 h 1069831"/>
                <a:gd name="connsiteX1330" fmla="*/ 1296006 w 2591839"/>
                <a:gd name="connsiteY1330" fmla="*/ 14981 h 1069831"/>
                <a:gd name="connsiteX1331" fmla="*/ 1363201 w 2591839"/>
                <a:gd name="connsiteY1331" fmla="*/ 155344 h 1069831"/>
                <a:gd name="connsiteX1332" fmla="*/ 1229158 w 2591839"/>
                <a:gd name="connsiteY1332" fmla="*/ 155344 h 1069831"/>
                <a:gd name="connsiteX1333" fmla="*/ 1296006 w 2591839"/>
                <a:gd name="connsiteY1333" fmla="*/ 14981 h 1069831"/>
                <a:gd name="connsiteX1334" fmla="*/ 1290984 w 2591839"/>
                <a:gd name="connsiteY1334" fmla="*/ 161579 h 1069831"/>
                <a:gd name="connsiteX1335" fmla="*/ 1260071 w 2591839"/>
                <a:gd name="connsiteY1335" fmla="*/ 226522 h 1069831"/>
                <a:gd name="connsiteX1336" fmla="*/ 1229158 w 2591839"/>
                <a:gd name="connsiteY1336" fmla="*/ 161579 h 1069831"/>
                <a:gd name="connsiteX1337" fmla="*/ 1290984 w 2591839"/>
                <a:gd name="connsiteY1337" fmla="*/ 161579 h 1069831"/>
                <a:gd name="connsiteX1338" fmla="*/ 1256607 w 2591839"/>
                <a:gd name="connsiteY1338" fmla="*/ 233795 h 1069831"/>
                <a:gd name="connsiteX1339" fmla="*/ 1224136 w 2591839"/>
                <a:gd name="connsiteY1339" fmla="*/ 301856 h 1069831"/>
                <a:gd name="connsiteX1340" fmla="*/ 1155815 w 2591839"/>
                <a:gd name="connsiteY1340" fmla="*/ 158375 h 1069831"/>
                <a:gd name="connsiteX1341" fmla="*/ 1188287 w 2591839"/>
                <a:gd name="connsiteY1341" fmla="*/ 90315 h 1069831"/>
                <a:gd name="connsiteX1342" fmla="*/ 1256607 w 2591839"/>
                <a:gd name="connsiteY1342" fmla="*/ 233795 h 1069831"/>
                <a:gd name="connsiteX1343" fmla="*/ 1119967 w 2591839"/>
                <a:gd name="connsiteY1343" fmla="*/ 83128 h 1069831"/>
                <a:gd name="connsiteX1344" fmla="*/ 1152352 w 2591839"/>
                <a:gd name="connsiteY1344" fmla="*/ 14981 h 1069831"/>
                <a:gd name="connsiteX1345" fmla="*/ 1184737 w 2591839"/>
                <a:gd name="connsiteY1345" fmla="*/ 83041 h 1069831"/>
                <a:gd name="connsiteX1346" fmla="*/ 1152265 w 2591839"/>
                <a:gd name="connsiteY1346" fmla="*/ 151101 h 1069831"/>
                <a:gd name="connsiteX1347" fmla="*/ 1146810 w 2591839"/>
                <a:gd name="connsiteY1347" fmla="*/ 139585 h 1069831"/>
                <a:gd name="connsiteX1348" fmla="*/ 1119967 w 2591839"/>
                <a:gd name="connsiteY1348" fmla="*/ 83128 h 1069831"/>
                <a:gd name="connsiteX1349" fmla="*/ 865216 w 2591839"/>
                <a:gd name="connsiteY1349" fmla="*/ 15067 h 1069831"/>
                <a:gd name="connsiteX1350" fmla="*/ 897601 w 2591839"/>
                <a:gd name="connsiteY1350" fmla="*/ 83128 h 1069831"/>
                <a:gd name="connsiteX1351" fmla="*/ 865130 w 2591839"/>
                <a:gd name="connsiteY1351" fmla="*/ 151188 h 1069831"/>
                <a:gd name="connsiteX1352" fmla="*/ 832745 w 2591839"/>
                <a:gd name="connsiteY1352" fmla="*/ 83214 h 1069831"/>
                <a:gd name="connsiteX1353" fmla="*/ 865216 w 2591839"/>
                <a:gd name="connsiteY1353" fmla="*/ 15067 h 1069831"/>
                <a:gd name="connsiteX1354" fmla="*/ 829281 w 2591839"/>
                <a:gd name="connsiteY1354" fmla="*/ 90488 h 1069831"/>
                <a:gd name="connsiteX1355" fmla="*/ 861666 w 2591839"/>
                <a:gd name="connsiteY1355" fmla="*/ 158462 h 1069831"/>
                <a:gd name="connsiteX1356" fmla="*/ 793346 w 2591839"/>
                <a:gd name="connsiteY1356" fmla="*/ 301943 h 1069831"/>
                <a:gd name="connsiteX1357" fmla="*/ 761047 w 2591839"/>
                <a:gd name="connsiteY1357" fmla="*/ 234055 h 1069831"/>
                <a:gd name="connsiteX1358" fmla="*/ 829281 w 2591839"/>
                <a:gd name="connsiteY1358" fmla="*/ 90488 h 1069831"/>
                <a:gd name="connsiteX1359" fmla="*/ 721562 w 2591839"/>
                <a:gd name="connsiteY1359" fmla="*/ 14981 h 1069831"/>
                <a:gd name="connsiteX1360" fmla="*/ 788757 w 2591839"/>
                <a:gd name="connsiteY1360" fmla="*/ 155344 h 1069831"/>
                <a:gd name="connsiteX1361" fmla="*/ 654714 w 2591839"/>
                <a:gd name="connsiteY1361" fmla="*/ 155344 h 1069831"/>
                <a:gd name="connsiteX1362" fmla="*/ 721562 w 2591839"/>
                <a:gd name="connsiteY1362" fmla="*/ 14981 h 1069831"/>
                <a:gd name="connsiteX1363" fmla="*/ 716626 w 2591839"/>
                <a:gd name="connsiteY1363" fmla="*/ 161579 h 1069831"/>
                <a:gd name="connsiteX1364" fmla="*/ 685714 w 2591839"/>
                <a:gd name="connsiteY1364" fmla="*/ 226522 h 1069831"/>
                <a:gd name="connsiteX1365" fmla="*/ 654800 w 2591839"/>
                <a:gd name="connsiteY1365" fmla="*/ 161579 h 1069831"/>
                <a:gd name="connsiteX1366" fmla="*/ 716626 w 2591839"/>
                <a:gd name="connsiteY1366" fmla="*/ 161579 h 1069831"/>
                <a:gd name="connsiteX1367" fmla="*/ 682250 w 2591839"/>
                <a:gd name="connsiteY1367" fmla="*/ 233795 h 1069831"/>
                <a:gd name="connsiteX1368" fmla="*/ 649778 w 2591839"/>
                <a:gd name="connsiteY1368" fmla="*/ 301856 h 1069831"/>
                <a:gd name="connsiteX1369" fmla="*/ 581458 w 2591839"/>
                <a:gd name="connsiteY1369" fmla="*/ 158375 h 1069831"/>
                <a:gd name="connsiteX1370" fmla="*/ 613930 w 2591839"/>
                <a:gd name="connsiteY1370" fmla="*/ 90315 h 1069831"/>
                <a:gd name="connsiteX1371" fmla="*/ 682250 w 2591839"/>
                <a:gd name="connsiteY1371" fmla="*/ 233795 h 1069831"/>
                <a:gd name="connsiteX1372" fmla="*/ 577994 w 2591839"/>
                <a:gd name="connsiteY1372" fmla="*/ 15067 h 1069831"/>
                <a:gd name="connsiteX1373" fmla="*/ 610379 w 2591839"/>
                <a:gd name="connsiteY1373" fmla="*/ 83128 h 1069831"/>
                <a:gd name="connsiteX1374" fmla="*/ 577908 w 2591839"/>
                <a:gd name="connsiteY1374" fmla="*/ 151188 h 1069831"/>
                <a:gd name="connsiteX1375" fmla="*/ 545523 w 2591839"/>
                <a:gd name="connsiteY1375" fmla="*/ 83214 h 1069831"/>
                <a:gd name="connsiteX1376" fmla="*/ 577994 w 2591839"/>
                <a:gd name="connsiteY1376" fmla="*/ 15067 h 1069831"/>
                <a:gd name="connsiteX1377" fmla="*/ 542146 w 2591839"/>
                <a:gd name="connsiteY1377" fmla="*/ 90488 h 1069831"/>
                <a:gd name="connsiteX1378" fmla="*/ 574531 w 2591839"/>
                <a:gd name="connsiteY1378" fmla="*/ 158462 h 1069831"/>
                <a:gd name="connsiteX1379" fmla="*/ 506210 w 2591839"/>
                <a:gd name="connsiteY1379" fmla="*/ 301943 h 1069831"/>
                <a:gd name="connsiteX1380" fmla="*/ 473912 w 2591839"/>
                <a:gd name="connsiteY1380" fmla="*/ 234055 h 1069831"/>
                <a:gd name="connsiteX1381" fmla="*/ 542146 w 2591839"/>
                <a:gd name="connsiteY1381" fmla="*/ 90488 h 1069831"/>
                <a:gd name="connsiteX1382" fmla="*/ 434426 w 2591839"/>
                <a:gd name="connsiteY1382" fmla="*/ 14981 h 1069831"/>
                <a:gd name="connsiteX1383" fmla="*/ 501621 w 2591839"/>
                <a:gd name="connsiteY1383" fmla="*/ 155344 h 1069831"/>
                <a:gd name="connsiteX1384" fmla="*/ 367578 w 2591839"/>
                <a:gd name="connsiteY1384" fmla="*/ 155344 h 1069831"/>
                <a:gd name="connsiteX1385" fmla="*/ 434426 w 2591839"/>
                <a:gd name="connsiteY1385" fmla="*/ 14981 h 1069831"/>
                <a:gd name="connsiteX1386" fmla="*/ 429404 w 2591839"/>
                <a:gd name="connsiteY1386" fmla="*/ 161579 h 1069831"/>
                <a:gd name="connsiteX1387" fmla="*/ 398491 w 2591839"/>
                <a:gd name="connsiteY1387" fmla="*/ 226522 h 1069831"/>
                <a:gd name="connsiteX1388" fmla="*/ 367578 w 2591839"/>
                <a:gd name="connsiteY1388" fmla="*/ 161579 h 1069831"/>
                <a:gd name="connsiteX1389" fmla="*/ 429404 w 2591839"/>
                <a:gd name="connsiteY1389" fmla="*/ 161579 h 1069831"/>
                <a:gd name="connsiteX1390" fmla="*/ 395028 w 2591839"/>
                <a:gd name="connsiteY1390" fmla="*/ 233795 h 1069831"/>
                <a:gd name="connsiteX1391" fmla="*/ 362556 w 2591839"/>
                <a:gd name="connsiteY1391" fmla="*/ 301856 h 1069831"/>
                <a:gd name="connsiteX1392" fmla="*/ 294236 w 2591839"/>
                <a:gd name="connsiteY1392" fmla="*/ 158375 h 1069831"/>
                <a:gd name="connsiteX1393" fmla="*/ 326707 w 2591839"/>
                <a:gd name="connsiteY1393" fmla="*/ 90315 h 1069831"/>
                <a:gd name="connsiteX1394" fmla="*/ 395028 w 2591839"/>
                <a:gd name="connsiteY1394" fmla="*/ 233795 h 1069831"/>
                <a:gd name="connsiteX1395" fmla="*/ 290772 w 2591839"/>
                <a:gd name="connsiteY1395" fmla="*/ 15067 h 1069831"/>
                <a:gd name="connsiteX1396" fmla="*/ 323157 w 2591839"/>
                <a:gd name="connsiteY1396" fmla="*/ 83128 h 1069831"/>
                <a:gd name="connsiteX1397" fmla="*/ 290686 w 2591839"/>
                <a:gd name="connsiteY1397" fmla="*/ 151188 h 1069831"/>
                <a:gd name="connsiteX1398" fmla="*/ 258301 w 2591839"/>
                <a:gd name="connsiteY1398" fmla="*/ 83214 h 1069831"/>
                <a:gd name="connsiteX1399" fmla="*/ 290772 w 2591839"/>
                <a:gd name="connsiteY1399" fmla="*/ 15067 h 1069831"/>
                <a:gd name="connsiteX1400" fmla="*/ 254924 w 2591839"/>
                <a:gd name="connsiteY1400" fmla="*/ 90488 h 1069831"/>
                <a:gd name="connsiteX1401" fmla="*/ 287309 w 2591839"/>
                <a:gd name="connsiteY1401" fmla="*/ 158462 h 1069831"/>
                <a:gd name="connsiteX1402" fmla="*/ 218988 w 2591839"/>
                <a:gd name="connsiteY1402" fmla="*/ 301943 h 1069831"/>
                <a:gd name="connsiteX1403" fmla="*/ 186690 w 2591839"/>
                <a:gd name="connsiteY1403" fmla="*/ 234055 h 1069831"/>
                <a:gd name="connsiteX1404" fmla="*/ 254924 w 2591839"/>
                <a:gd name="connsiteY1404" fmla="*/ 90488 h 1069831"/>
                <a:gd name="connsiteX1405" fmla="*/ 147205 w 2591839"/>
                <a:gd name="connsiteY1405" fmla="*/ 14981 h 1069831"/>
                <a:gd name="connsiteX1406" fmla="*/ 214399 w 2591839"/>
                <a:gd name="connsiteY1406" fmla="*/ 155344 h 1069831"/>
                <a:gd name="connsiteX1407" fmla="*/ 80356 w 2591839"/>
                <a:gd name="connsiteY1407" fmla="*/ 155344 h 1069831"/>
                <a:gd name="connsiteX1408" fmla="*/ 147205 w 2591839"/>
                <a:gd name="connsiteY1408" fmla="*/ 14981 h 1069831"/>
                <a:gd name="connsiteX1409" fmla="*/ 142269 w 2591839"/>
                <a:gd name="connsiteY1409" fmla="*/ 161579 h 1069831"/>
                <a:gd name="connsiteX1410" fmla="*/ 111183 w 2591839"/>
                <a:gd name="connsiteY1410" fmla="*/ 226782 h 1069831"/>
                <a:gd name="connsiteX1411" fmla="*/ 80010 w 2591839"/>
                <a:gd name="connsiteY1411" fmla="*/ 161579 h 1069831"/>
                <a:gd name="connsiteX1412" fmla="*/ 142269 w 2591839"/>
                <a:gd name="connsiteY1412" fmla="*/ 161579 h 1069831"/>
                <a:gd name="connsiteX1413" fmla="*/ 7101 w 2591839"/>
                <a:gd name="connsiteY1413" fmla="*/ 158462 h 1069831"/>
                <a:gd name="connsiteX1414" fmla="*/ 39226 w 2591839"/>
                <a:gd name="connsiteY1414" fmla="*/ 91007 h 1069831"/>
                <a:gd name="connsiteX1415" fmla="*/ 107719 w 2591839"/>
                <a:gd name="connsiteY1415" fmla="*/ 234055 h 1069831"/>
                <a:gd name="connsiteX1416" fmla="*/ 75421 w 2591839"/>
                <a:gd name="connsiteY1416" fmla="*/ 301943 h 1069831"/>
                <a:gd name="connsiteX1417" fmla="*/ 7101 w 2591839"/>
                <a:gd name="connsiteY1417" fmla="*/ 158462 h 1069831"/>
                <a:gd name="connsiteX1418" fmla="*/ 7101 w 2591839"/>
                <a:gd name="connsiteY1418" fmla="*/ 309216 h 1069831"/>
                <a:gd name="connsiteX1419" fmla="*/ 39485 w 2591839"/>
                <a:gd name="connsiteY1419" fmla="*/ 241156 h 1069831"/>
                <a:gd name="connsiteX1420" fmla="*/ 75421 w 2591839"/>
                <a:gd name="connsiteY1420" fmla="*/ 316490 h 1069831"/>
                <a:gd name="connsiteX1421" fmla="*/ 111269 w 2591839"/>
                <a:gd name="connsiteY1421" fmla="*/ 241329 h 1069831"/>
                <a:gd name="connsiteX1422" fmla="*/ 143827 w 2591839"/>
                <a:gd name="connsiteY1422" fmla="*/ 309216 h 1069831"/>
                <a:gd name="connsiteX1423" fmla="*/ 74641 w 2591839"/>
                <a:gd name="connsiteY1423" fmla="*/ 453217 h 1069831"/>
                <a:gd name="connsiteX1424" fmla="*/ 7101 w 2591839"/>
                <a:gd name="connsiteY1424" fmla="*/ 309216 h 1069831"/>
                <a:gd name="connsiteX1425" fmla="*/ 7101 w 2591839"/>
                <a:gd name="connsiteY1425" fmla="*/ 459885 h 1069831"/>
                <a:gd name="connsiteX1426" fmla="*/ 39226 w 2591839"/>
                <a:gd name="connsiteY1426" fmla="*/ 392430 h 1069831"/>
                <a:gd name="connsiteX1427" fmla="*/ 107026 w 2591839"/>
                <a:gd name="connsiteY1427" fmla="*/ 537037 h 1069831"/>
                <a:gd name="connsiteX1428" fmla="*/ 75421 w 2591839"/>
                <a:gd name="connsiteY1428" fmla="*/ 603279 h 1069831"/>
                <a:gd name="connsiteX1429" fmla="*/ 7101 w 2591839"/>
                <a:gd name="connsiteY1429" fmla="*/ 459885 h 1069831"/>
                <a:gd name="connsiteX1430" fmla="*/ 7101 w 2591839"/>
                <a:gd name="connsiteY1430" fmla="*/ 610639 h 1069831"/>
                <a:gd name="connsiteX1431" fmla="*/ 39572 w 2591839"/>
                <a:gd name="connsiteY1431" fmla="*/ 542579 h 1069831"/>
                <a:gd name="connsiteX1432" fmla="*/ 75507 w 2591839"/>
                <a:gd name="connsiteY1432" fmla="*/ 617913 h 1069831"/>
                <a:gd name="connsiteX1433" fmla="*/ 75507 w 2591839"/>
                <a:gd name="connsiteY1433" fmla="*/ 617913 h 1069831"/>
                <a:gd name="connsiteX1434" fmla="*/ 107979 w 2591839"/>
                <a:gd name="connsiteY1434" fmla="*/ 685973 h 1069831"/>
                <a:gd name="connsiteX1435" fmla="*/ 75507 w 2591839"/>
                <a:gd name="connsiteY1435" fmla="*/ 754034 h 1069831"/>
                <a:gd name="connsiteX1436" fmla="*/ 7101 w 2591839"/>
                <a:gd name="connsiteY1436" fmla="*/ 610639 h 1069831"/>
                <a:gd name="connsiteX1437" fmla="*/ 7101 w 2591839"/>
                <a:gd name="connsiteY1437" fmla="*/ 761394 h 1069831"/>
                <a:gd name="connsiteX1438" fmla="*/ 39485 w 2591839"/>
                <a:gd name="connsiteY1438" fmla="*/ 693334 h 1069831"/>
                <a:gd name="connsiteX1439" fmla="*/ 75421 w 2591839"/>
                <a:gd name="connsiteY1439" fmla="*/ 768668 h 1069831"/>
                <a:gd name="connsiteX1440" fmla="*/ 111356 w 2591839"/>
                <a:gd name="connsiteY1440" fmla="*/ 693334 h 1069831"/>
                <a:gd name="connsiteX1441" fmla="*/ 143741 w 2591839"/>
                <a:gd name="connsiteY1441" fmla="*/ 761394 h 1069831"/>
                <a:gd name="connsiteX1442" fmla="*/ 74555 w 2591839"/>
                <a:gd name="connsiteY1442" fmla="*/ 905395 h 1069831"/>
                <a:gd name="connsiteX1443" fmla="*/ 7101 w 2591839"/>
                <a:gd name="connsiteY1443" fmla="*/ 761394 h 1069831"/>
                <a:gd name="connsiteX1444" fmla="*/ 75421 w 2591839"/>
                <a:gd name="connsiteY1444" fmla="*/ 1055543 h 1069831"/>
                <a:gd name="connsiteX1445" fmla="*/ 7101 w 2591839"/>
                <a:gd name="connsiteY1445" fmla="*/ 912062 h 1069831"/>
                <a:gd name="connsiteX1446" fmla="*/ 39226 w 2591839"/>
                <a:gd name="connsiteY1446" fmla="*/ 844608 h 1069831"/>
                <a:gd name="connsiteX1447" fmla="*/ 107026 w 2591839"/>
                <a:gd name="connsiteY1447" fmla="*/ 989215 h 1069831"/>
                <a:gd name="connsiteX1448" fmla="*/ 75421 w 2591839"/>
                <a:gd name="connsiteY1448" fmla="*/ 1055543 h 1069831"/>
                <a:gd name="connsiteX1449" fmla="*/ 110403 w 2591839"/>
                <a:gd name="connsiteY1449" fmla="*/ 981941 h 1069831"/>
                <a:gd name="connsiteX1450" fmla="*/ 79144 w 2591839"/>
                <a:gd name="connsiteY1450" fmla="*/ 915179 h 1069831"/>
                <a:gd name="connsiteX1451" fmla="*/ 142182 w 2591839"/>
                <a:gd name="connsiteY1451" fmla="*/ 915179 h 1069831"/>
                <a:gd name="connsiteX1452" fmla="*/ 110403 w 2591839"/>
                <a:gd name="connsiteY1452" fmla="*/ 981941 h 1069831"/>
                <a:gd name="connsiteX1453" fmla="*/ 79750 w 2591839"/>
                <a:gd name="connsiteY1453" fmla="*/ 908945 h 1069831"/>
                <a:gd name="connsiteX1454" fmla="*/ 147118 w 2591839"/>
                <a:gd name="connsiteY1454" fmla="*/ 768581 h 1069831"/>
                <a:gd name="connsiteX1455" fmla="*/ 213966 w 2591839"/>
                <a:gd name="connsiteY1455" fmla="*/ 908945 h 1069831"/>
                <a:gd name="connsiteX1456" fmla="*/ 79750 w 2591839"/>
                <a:gd name="connsiteY1456" fmla="*/ 908945 h 1069831"/>
                <a:gd name="connsiteX1457" fmla="*/ 152140 w 2591839"/>
                <a:gd name="connsiteY1457" fmla="*/ 915179 h 1069831"/>
                <a:gd name="connsiteX1458" fmla="*/ 214053 w 2591839"/>
                <a:gd name="connsiteY1458" fmla="*/ 915179 h 1069831"/>
                <a:gd name="connsiteX1459" fmla="*/ 183140 w 2591839"/>
                <a:gd name="connsiteY1459" fmla="*/ 980123 h 1069831"/>
                <a:gd name="connsiteX1460" fmla="*/ 152140 w 2591839"/>
                <a:gd name="connsiteY1460" fmla="*/ 915179 h 1069831"/>
                <a:gd name="connsiteX1461" fmla="*/ 218988 w 2591839"/>
                <a:gd name="connsiteY1461" fmla="*/ 1055543 h 1069831"/>
                <a:gd name="connsiteX1462" fmla="*/ 186517 w 2591839"/>
                <a:gd name="connsiteY1462" fmla="*/ 987483 h 1069831"/>
                <a:gd name="connsiteX1463" fmla="*/ 254837 w 2591839"/>
                <a:gd name="connsiteY1463" fmla="*/ 844002 h 1069831"/>
                <a:gd name="connsiteX1464" fmla="*/ 287309 w 2591839"/>
                <a:gd name="connsiteY1464" fmla="*/ 912062 h 1069831"/>
                <a:gd name="connsiteX1465" fmla="*/ 218988 w 2591839"/>
                <a:gd name="connsiteY1465" fmla="*/ 1055543 h 1069831"/>
                <a:gd name="connsiteX1466" fmla="*/ 258387 w 2591839"/>
                <a:gd name="connsiteY1466" fmla="*/ 836728 h 1069831"/>
                <a:gd name="connsiteX1467" fmla="*/ 290772 w 2591839"/>
                <a:gd name="connsiteY1467" fmla="*/ 768668 h 1069831"/>
                <a:gd name="connsiteX1468" fmla="*/ 322897 w 2591839"/>
                <a:gd name="connsiteY1468" fmla="*/ 837334 h 1069831"/>
                <a:gd name="connsiteX1469" fmla="*/ 290772 w 2591839"/>
                <a:gd name="connsiteY1469" fmla="*/ 904789 h 1069831"/>
                <a:gd name="connsiteX1470" fmla="*/ 258387 w 2591839"/>
                <a:gd name="connsiteY1470" fmla="*/ 836728 h 1069831"/>
                <a:gd name="connsiteX1471" fmla="*/ 362556 w 2591839"/>
                <a:gd name="connsiteY1471" fmla="*/ 1055543 h 1069831"/>
                <a:gd name="connsiteX1472" fmla="*/ 294236 w 2591839"/>
                <a:gd name="connsiteY1472" fmla="*/ 912062 h 1069831"/>
                <a:gd name="connsiteX1473" fmla="*/ 326361 w 2591839"/>
                <a:gd name="connsiteY1473" fmla="*/ 844608 h 1069831"/>
                <a:gd name="connsiteX1474" fmla="*/ 394162 w 2591839"/>
                <a:gd name="connsiteY1474" fmla="*/ 989215 h 1069831"/>
                <a:gd name="connsiteX1475" fmla="*/ 362556 w 2591839"/>
                <a:gd name="connsiteY1475" fmla="*/ 1055543 h 1069831"/>
                <a:gd name="connsiteX1476" fmla="*/ 397625 w 2591839"/>
                <a:gd name="connsiteY1476" fmla="*/ 981941 h 1069831"/>
                <a:gd name="connsiteX1477" fmla="*/ 366366 w 2591839"/>
                <a:gd name="connsiteY1477" fmla="*/ 915179 h 1069831"/>
                <a:gd name="connsiteX1478" fmla="*/ 429404 w 2591839"/>
                <a:gd name="connsiteY1478" fmla="*/ 915179 h 1069831"/>
                <a:gd name="connsiteX1479" fmla="*/ 397625 w 2591839"/>
                <a:gd name="connsiteY1479" fmla="*/ 981941 h 1069831"/>
                <a:gd name="connsiteX1480" fmla="*/ 366972 w 2591839"/>
                <a:gd name="connsiteY1480" fmla="*/ 908945 h 1069831"/>
                <a:gd name="connsiteX1481" fmla="*/ 434340 w 2591839"/>
                <a:gd name="connsiteY1481" fmla="*/ 768581 h 1069831"/>
                <a:gd name="connsiteX1482" fmla="*/ 501188 w 2591839"/>
                <a:gd name="connsiteY1482" fmla="*/ 908945 h 1069831"/>
                <a:gd name="connsiteX1483" fmla="*/ 366972 w 2591839"/>
                <a:gd name="connsiteY1483" fmla="*/ 908945 h 1069831"/>
                <a:gd name="connsiteX1484" fmla="*/ 439362 w 2591839"/>
                <a:gd name="connsiteY1484" fmla="*/ 915179 h 1069831"/>
                <a:gd name="connsiteX1485" fmla="*/ 501275 w 2591839"/>
                <a:gd name="connsiteY1485" fmla="*/ 915179 h 1069831"/>
                <a:gd name="connsiteX1486" fmla="*/ 470362 w 2591839"/>
                <a:gd name="connsiteY1486" fmla="*/ 980123 h 1069831"/>
                <a:gd name="connsiteX1487" fmla="*/ 439362 w 2591839"/>
                <a:gd name="connsiteY1487" fmla="*/ 915179 h 1069831"/>
                <a:gd name="connsiteX1488" fmla="*/ 506210 w 2591839"/>
                <a:gd name="connsiteY1488" fmla="*/ 1055543 h 1069831"/>
                <a:gd name="connsiteX1489" fmla="*/ 473739 w 2591839"/>
                <a:gd name="connsiteY1489" fmla="*/ 987483 h 1069831"/>
                <a:gd name="connsiteX1490" fmla="*/ 542059 w 2591839"/>
                <a:gd name="connsiteY1490" fmla="*/ 844002 h 1069831"/>
                <a:gd name="connsiteX1491" fmla="*/ 574531 w 2591839"/>
                <a:gd name="connsiteY1491" fmla="*/ 912062 h 1069831"/>
                <a:gd name="connsiteX1492" fmla="*/ 506210 w 2591839"/>
                <a:gd name="connsiteY1492" fmla="*/ 1055543 h 1069831"/>
                <a:gd name="connsiteX1493" fmla="*/ 545523 w 2591839"/>
                <a:gd name="connsiteY1493" fmla="*/ 836728 h 1069831"/>
                <a:gd name="connsiteX1494" fmla="*/ 577908 w 2591839"/>
                <a:gd name="connsiteY1494" fmla="*/ 768668 h 1069831"/>
                <a:gd name="connsiteX1495" fmla="*/ 610033 w 2591839"/>
                <a:gd name="connsiteY1495" fmla="*/ 837334 h 1069831"/>
                <a:gd name="connsiteX1496" fmla="*/ 577908 w 2591839"/>
                <a:gd name="connsiteY1496" fmla="*/ 904789 h 1069831"/>
                <a:gd name="connsiteX1497" fmla="*/ 545523 w 2591839"/>
                <a:gd name="connsiteY1497" fmla="*/ 836728 h 1069831"/>
                <a:gd name="connsiteX1498" fmla="*/ 649778 w 2591839"/>
                <a:gd name="connsiteY1498" fmla="*/ 1055543 h 1069831"/>
                <a:gd name="connsiteX1499" fmla="*/ 581458 w 2591839"/>
                <a:gd name="connsiteY1499" fmla="*/ 912062 h 1069831"/>
                <a:gd name="connsiteX1500" fmla="*/ 613583 w 2591839"/>
                <a:gd name="connsiteY1500" fmla="*/ 844608 h 1069831"/>
                <a:gd name="connsiteX1501" fmla="*/ 681384 w 2591839"/>
                <a:gd name="connsiteY1501" fmla="*/ 989215 h 1069831"/>
                <a:gd name="connsiteX1502" fmla="*/ 649778 w 2591839"/>
                <a:gd name="connsiteY1502" fmla="*/ 1055543 h 1069831"/>
                <a:gd name="connsiteX1503" fmla="*/ 684848 w 2591839"/>
                <a:gd name="connsiteY1503" fmla="*/ 981941 h 1069831"/>
                <a:gd name="connsiteX1504" fmla="*/ 653588 w 2591839"/>
                <a:gd name="connsiteY1504" fmla="*/ 915179 h 1069831"/>
                <a:gd name="connsiteX1505" fmla="*/ 716626 w 2591839"/>
                <a:gd name="connsiteY1505" fmla="*/ 915179 h 1069831"/>
                <a:gd name="connsiteX1506" fmla="*/ 684848 w 2591839"/>
                <a:gd name="connsiteY1506" fmla="*/ 981941 h 1069831"/>
                <a:gd name="connsiteX1507" fmla="*/ 654194 w 2591839"/>
                <a:gd name="connsiteY1507" fmla="*/ 908945 h 1069831"/>
                <a:gd name="connsiteX1508" fmla="*/ 721562 w 2591839"/>
                <a:gd name="connsiteY1508" fmla="*/ 768581 h 1069831"/>
                <a:gd name="connsiteX1509" fmla="*/ 788410 w 2591839"/>
                <a:gd name="connsiteY1509" fmla="*/ 908945 h 1069831"/>
                <a:gd name="connsiteX1510" fmla="*/ 654194 w 2591839"/>
                <a:gd name="connsiteY1510" fmla="*/ 908945 h 1069831"/>
                <a:gd name="connsiteX1511" fmla="*/ 726498 w 2591839"/>
                <a:gd name="connsiteY1511" fmla="*/ 915179 h 1069831"/>
                <a:gd name="connsiteX1512" fmla="*/ 788410 w 2591839"/>
                <a:gd name="connsiteY1512" fmla="*/ 915179 h 1069831"/>
                <a:gd name="connsiteX1513" fmla="*/ 757497 w 2591839"/>
                <a:gd name="connsiteY1513" fmla="*/ 980123 h 1069831"/>
                <a:gd name="connsiteX1514" fmla="*/ 726498 w 2591839"/>
                <a:gd name="connsiteY1514" fmla="*/ 915179 h 1069831"/>
                <a:gd name="connsiteX1515" fmla="*/ 793346 w 2591839"/>
                <a:gd name="connsiteY1515" fmla="*/ 1055543 h 1069831"/>
                <a:gd name="connsiteX1516" fmla="*/ 760874 w 2591839"/>
                <a:gd name="connsiteY1516" fmla="*/ 987483 h 1069831"/>
                <a:gd name="connsiteX1517" fmla="*/ 829194 w 2591839"/>
                <a:gd name="connsiteY1517" fmla="*/ 844002 h 1069831"/>
                <a:gd name="connsiteX1518" fmla="*/ 861666 w 2591839"/>
                <a:gd name="connsiteY1518" fmla="*/ 912062 h 1069831"/>
                <a:gd name="connsiteX1519" fmla="*/ 793346 w 2591839"/>
                <a:gd name="connsiteY1519" fmla="*/ 1055543 h 1069831"/>
                <a:gd name="connsiteX1520" fmla="*/ 1224136 w 2591839"/>
                <a:gd name="connsiteY1520" fmla="*/ 1055543 h 1069831"/>
                <a:gd name="connsiteX1521" fmla="*/ 1155815 w 2591839"/>
                <a:gd name="connsiteY1521" fmla="*/ 912062 h 1069831"/>
                <a:gd name="connsiteX1522" fmla="*/ 1187941 w 2591839"/>
                <a:gd name="connsiteY1522" fmla="*/ 844608 h 1069831"/>
                <a:gd name="connsiteX1523" fmla="*/ 1255741 w 2591839"/>
                <a:gd name="connsiteY1523" fmla="*/ 989215 h 1069831"/>
                <a:gd name="connsiteX1524" fmla="*/ 1224136 w 2591839"/>
                <a:gd name="connsiteY1524" fmla="*/ 1055543 h 1069831"/>
                <a:gd name="connsiteX1525" fmla="*/ 1259205 w 2591839"/>
                <a:gd name="connsiteY1525" fmla="*/ 981941 h 1069831"/>
                <a:gd name="connsiteX1526" fmla="*/ 1227946 w 2591839"/>
                <a:gd name="connsiteY1526" fmla="*/ 915179 h 1069831"/>
                <a:gd name="connsiteX1527" fmla="*/ 1290984 w 2591839"/>
                <a:gd name="connsiteY1527" fmla="*/ 915179 h 1069831"/>
                <a:gd name="connsiteX1528" fmla="*/ 1259205 w 2591839"/>
                <a:gd name="connsiteY1528" fmla="*/ 981941 h 1069831"/>
                <a:gd name="connsiteX1529" fmla="*/ 1228552 w 2591839"/>
                <a:gd name="connsiteY1529" fmla="*/ 908945 h 1069831"/>
                <a:gd name="connsiteX1530" fmla="*/ 1295920 w 2591839"/>
                <a:gd name="connsiteY1530" fmla="*/ 768581 h 1069831"/>
                <a:gd name="connsiteX1531" fmla="*/ 1362768 w 2591839"/>
                <a:gd name="connsiteY1531" fmla="*/ 908945 h 1069831"/>
                <a:gd name="connsiteX1532" fmla="*/ 1228552 w 2591839"/>
                <a:gd name="connsiteY1532" fmla="*/ 908945 h 1069831"/>
                <a:gd name="connsiteX1533" fmla="*/ 1300942 w 2591839"/>
                <a:gd name="connsiteY1533" fmla="*/ 915179 h 1069831"/>
                <a:gd name="connsiteX1534" fmla="*/ 1362854 w 2591839"/>
                <a:gd name="connsiteY1534" fmla="*/ 915179 h 1069831"/>
                <a:gd name="connsiteX1535" fmla="*/ 1331942 w 2591839"/>
                <a:gd name="connsiteY1535" fmla="*/ 980123 h 1069831"/>
                <a:gd name="connsiteX1536" fmla="*/ 1300942 w 2591839"/>
                <a:gd name="connsiteY1536" fmla="*/ 915179 h 1069831"/>
                <a:gd name="connsiteX1537" fmla="*/ 1367790 w 2591839"/>
                <a:gd name="connsiteY1537" fmla="*/ 1055543 h 1069831"/>
                <a:gd name="connsiteX1538" fmla="*/ 1335318 w 2591839"/>
                <a:gd name="connsiteY1538" fmla="*/ 987483 h 1069831"/>
                <a:gd name="connsiteX1539" fmla="*/ 1403639 w 2591839"/>
                <a:gd name="connsiteY1539" fmla="*/ 844002 h 1069831"/>
                <a:gd name="connsiteX1540" fmla="*/ 1436110 w 2591839"/>
                <a:gd name="connsiteY1540" fmla="*/ 912062 h 1069831"/>
                <a:gd name="connsiteX1541" fmla="*/ 1367790 w 2591839"/>
                <a:gd name="connsiteY1541" fmla="*/ 1055543 h 1069831"/>
                <a:gd name="connsiteX1542" fmla="*/ 2085802 w 2591839"/>
                <a:gd name="connsiteY1542" fmla="*/ 1055543 h 1069831"/>
                <a:gd name="connsiteX1543" fmla="*/ 2017482 w 2591839"/>
                <a:gd name="connsiteY1543" fmla="*/ 912062 h 1069831"/>
                <a:gd name="connsiteX1544" fmla="*/ 2049607 w 2591839"/>
                <a:gd name="connsiteY1544" fmla="*/ 844608 h 1069831"/>
                <a:gd name="connsiteX1545" fmla="*/ 2117407 w 2591839"/>
                <a:gd name="connsiteY1545" fmla="*/ 989215 h 1069831"/>
                <a:gd name="connsiteX1546" fmla="*/ 2085802 w 2591839"/>
                <a:gd name="connsiteY1546" fmla="*/ 1055543 h 1069831"/>
                <a:gd name="connsiteX1547" fmla="*/ 2120785 w 2591839"/>
                <a:gd name="connsiteY1547" fmla="*/ 981941 h 1069831"/>
                <a:gd name="connsiteX1548" fmla="*/ 2089525 w 2591839"/>
                <a:gd name="connsiteY1548" fmla="*/ 915179 h 1069831"/>
                <a:gd name="connsiteX1549" fmla="*/ 2152563 w 2591839"/>
                <a:gd name="connsiteY1549" fmla="*/ 915179 h 1069831"/>
                <a:gd name="connsiteX1550" fmla="*/ 2120785 w 2591839"/>
                <a:gd name="connsiteY1550" fmla="*/ 981941 h 1069831"/>
                <a:gd name="connsiteX1551" fmla="*/ 2090132 w 2591839"/>
                <a:gd name="connsiteY1551" fmla="*/ 908945 h 1069831"/>
                <a:gd name="connsiteX1552" fmla="*/ 2157499 w 2591839"/>
                <a:gd name="connsiteY1552" fmla="*/ 768581 h 1069831"/>
                <a:gd name="connsiteX1553" fmla="*/ 2224348 w 2591839"/>
                <a:gd name="connsiteY1553" fmla="*/ 908945 h 1069831"/>
                <a:gd name="connsiteX1554" fmla="*/ 2090132 w 2591839"/>
                <a:gd name="connsiteY1554" fmla="*/ 908945 h 1069831"/>
                <a:gd name="connsiteX1555" fmla="*/ 2162522 w 2591839"/>
                <a:gd name="connsiteY1555" fmla="*/ 915179 h 1069831"/>
                <a:gd name="connsiteX1556" fmla="*/ 2224434 w 2591839"/>
                <a:gd name="connsiteY1556" fmla="*/ 915179 h 1069831"/>
                <a:gd name="connsiteX1557" fmla="*/ 2193521 w 2591839"/>
                <a:gd name="connsiteY1557" fmla="*/ 980123 h 1069831"/>
                <a:gd name="connsiteX1558" fmla="*/ 2162522 w 2591839"/>
                <a:gd name="connsiteY1558" fmla="*/ 915179 h 1069831"/>
                <a:gd name="connsiteX1559" fmla="*/ 2229370 w 2591839"/>
                <a:gd name="connsiteY1559" fmla="*/ 1055543 h 1069831"/>
                <a:gd name="connsiteX1560" fmla="*/ 2196898 w 2591839"/>
                <a:gd name="connsiteY1560" fmla="*/ 987483 h 1069831"/>
                <a:gd name="connsiteX1561" fmla="*/ 2265218 w 2591839"/>
                <a:gd name="connsiteY1561" fmla="*/ 844002 h 1069831"/>
                <a:gd name="connsiteX1562" fmla="*/ 2297690 w 2591839"/>
                <a:gd name="connsiteY1562" fmla="*/ 912062 h 1069831"/>
                <a:gd name="connsiteX1563" fmla="*/ 2229370 w 2591839"/>
                <a:gd name="connsiteY1563" fmla="*/ 1055543 h 1069831"/>
                <a:gd name="connsiteX1564" fmla="*/ 2268769 w 2591839"/>
                <a:gd name="connsiteY1564" fmla="*/ 836728 h 1069831"/>
                <a:gd name="connsiteX1565" fmla="*/ 2301154 w 2591839"/>
                <a:gd name="connsiteY1565" fmla="*/ 768668 h 1069831"/>
                <a:gd name="connsiteX1566" fmla="*/ 2333279 w 2591839"/>
                <a:gd name="connsiteY1566" fmla="*/ 837334 h 1069831"/>
                <a:gd name="connsiteX1567" fmla="*/ 2301154 w 2591839"/>
                <a:gd name="connsiteY1567" fmla="*/ 904789 h 1069831"/>
                <a:gd name="connsiteX1568" fmla="*/ 2268769 w 2591839"/>
                <a:gd name="connsiteY1568" fmla="*/ 836728 h 1069831"/>
                <a:gd name="connsiteX1569" fmla="*/ 2372937 w 2591839"/>
                <a:gd name="connsiteY1569" fmla="*/ 1055543 h 1069831"/>
                <a:gd name="connsiteX1570" fmla="*/ 2304617 w 2591839"/>
                <a:gd name="connsiteY1570" fmla="*/ 912062 h 1069831"/>
                <a:gd name="connsiteX1571" fmla="*/ 2336742 w 2591839"/>
                <a:gd name="connsiteY1571" fmla="*/ 844608 h 1069831"/>
                <a:gd name="connsiteX1572" fmla="*/ 2404543 w 2591839"/>
                <a:gd name="connsiteY1572" fmla="*/ 989215 h 1069831"/>
                <a:gd name="connsiteX1573" fmla="*/ 2372937 w 2591839"/>
                <a:gd name="connsiteY1573" fmla="*/ 1055543 h 1069831"/>
                <a:gd name="connsiteX1574" fmla="*/ 2408007 w 2591839"/>
                <a:gd name="connsiteY1574" fmla="*/ 981941 h 1069831"/>
                <a:gd name="connsiteX1575" fmla="*/ 2376747 w 2591839"/>
                <a:gd name="connsiteY1575" fmla="*/ 915179 h 1069831"/>
                <a:gd name="connsiteX1576" fmla="*/ 2439786 w 2591839"/>
                <a:gd name="connsiteY1576" fmla="*/ 915179 h 1069831"/>
                <a:gd name="connsiteX1577" fmla="*/ 2408007 w 2591839"/>
                <a:gd name="connsiteY1577" fmla="*/ 981941 h 1069831"/>
                <a:gd name="connsiteX1578" fmla="*/ 2377354 w 2591839"/>
                <a:gd name="connsiteY1578" fmla="*/ 908945 h 1069831"/>
                <a:gd name="connsiteX1579" fmla="*/ 2444722 w 2591839"/>
                <a:gd name="connsiteY1579" fmla="*/ 768581 h 1069831"/>
                <a:gd name="connsiteX1580" fmla="*/ 2511570 w 2591839"/>
                <a:gd name="connsiteY1580" fmla="*/ 908945 h 1069831"/>
                <a:gd name="connsiteX1581" fmla="*/ 2377354 w 2591839"/>
                <a:gd name="connsiteY1581" fmla="*/ 908945 h 1069831"/>
                <a:gd name="connsiteX1582" fmla="*/ 2449743 w 2591839"/>
                <a:gd name="connsiteY1582" fmla="*/ 915179 h 1069831"/>
                <a:gd name="connsiteX1583" fmla="*/ 2511656 w 2591839"/>
                <a:gd name="connsiteY1583" fmla="*/ 915179 h 1069831"/>
                <a:gd name="connsiteX1584" fmla="*/ 2480743 w 2591839"/>
                <a:gd name="connsiteY1584" fmla="*/ 980123 h 1069831"/>
                <a:gd name="connsiteX1585" fmla="*/ 2449743 w 2591839"/>
                <a:gd name="connsiteY1585" fmla="*/ 915179 h 1069831"/>
                <a:gd name="connsiteX1586" fmla="*/ 2584912 w 2591839"/>
                <a:gd name="connsiteY1586" fmla="*/ 912062 h 1069831"/>
                <a:gd name="connsiteX1587" fmla="*/ 2516592 w 2591839"/>
                <a:gd name="connsiteY1587" fmla="*/ 1055543 h 1069831"/>
                <a:gd name="connsiteX1588" fmla="*/ 2484120 w 2591839"/>
                <a:gd name="connsiteY1588" fmla="*/ 987483 h 1069831"/>
                <a:gd name="connsiteX1589" fmla="*/ 2552441 w 2591839"/>
                <a:gd name="connsiteY1589" fmla="*/ 844002 h 1069831"/>
                <a:gd name="connsiteX1590" fmla="*/ 2584912 w 2591839"/>
                <a:gd name="connsiteY1590" fmla="*/ 912062 h 1069831"/>
                <a:gd name="connsiteX1591" fmla="*/ 2516592 w 2591839"/>
                <a:gd name="connsiteY1591" fmla="*/ 904789 h 1069831"/>
                <a:gd name="connsiteX1592" fmla="*/ 2447579 w 2591839"/>
                <a:gd name="connsiteY1592" fmla="*/ 760009 h 1069831"/>
                <a:gd name="connsiteX1593" fmla="*/ 2412336 w 2591839"/>
                <a:gd name="connsiteY1593" fmla="*/ 685973 h 1069831"/>
                <a:gd name="connsiteX1594" fmla="*/ 2444808 w 2591839"/>
                <a:gd name="connsiteY1594" fmla="*/ 617913 h 1069831"/>
                <a:gd name="connsiteX1595" fmla="*/ 2477366 w 2591839"/>
                <a:gd name="connsiteY1595" fmla="*/ 686233 h 1069831"/>
                <a:gd name="connsiteX1596" fmla="*/ 2477193 w 2591839"/>
                <a:gd name="connsiteY1596" fmla="*/ 686493 h 1069831"/>
                <a:gd name="connsiteX1597" fmla="*/ 2477539 w 2591839"/>
                <a:gd name="connsiteY1597" fmla="*/ 686666 h 1069831"/>
                <a:gd name="connsiteX1598" fmla="*/ 2516592 w 2591839"/>
                <a:gd name="connsiteY1598" fmla="*/ 768668 h 1069831"/>
                <a:gd name="connsiteX1599" fmla="*/ 2552441 w 2591839"/>
                <a:gd name="connsiteY1599" fmla="*/ 693420 h 1069831"/>
                <a:gd name="connsiteX1600" fmla="*/ 2584912 w 2591839"/>
                <a:gd name="connsiteY1600" fmla="*/ 761394 h 1069831"/>
                <a:gd name="connsiteX1601" fmla="*/ 2516592 w 2591839"/>
                <a:gd name="connsiteY1601" fmla="*/ 904789 h 106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Lst>
              <a:rect l="l" t="t" r="r" b="b"/>
              <a:pathLst>
                <a:path w="2591839" h="1069831">
                  <a:moveTo>
                    <a:pt x="2555817" y="686147"/>
                  </a:moveTo>
                  <a:lnTo>
                    <a:pt x="2591753" y="610639"/>
                  </a:lnTo>
                  <a:lnTo>
                    <a:pt x="2555904" y="535305"/>
                  </a:lnTo>
                  <a:lnTo>
                    <a:pt x="2590627" y="462396"/>
                  </a:lnTo>
                  <a:lnTo>
                    <a:pt x="2591839" y="459885"/>
                  </a:lnTo>
                  <a:lnTo>
                    <a:pt x="2555904" y="384551"/>
                  </a:lnTo>
                  <a:lnTo>
                    <a:pt x="2591839" y="309216"/>
                  </a:lnTo>
                  <a:lnTo>
                    <a:pt x="2555904" y="233969"/>
                  </a:lnTo>
                  <a:lnTo>
                    <a:pt x="2591839" y="158462"/>
                  </a:lnTo>
                  <a:lnTo>
                    <a:pt x="2551921" y="74728"/>
                  </a:lnTo>
                  <a:lnTo>
                    <a:pt x="2516505" y="150322"/>
                  </a:lnTo>
                  <a:lnTo>
                    <a:pt x="2444722" y="520"/>
                  </a:lnTo>
                  <a:lnTo>
                    <a:pt x="2372937" y="151188"/>
                  </a:lnTo>
                  <a:lnTo>
                    <a:pt x="2301154" y="433"/>
                  </a:lnTo>
                  <a:lnTo>
                    <a:pt x="2229630" y="150842"/>
                  </a:lnTo>
                  <a:lnTo>
                    <a:pt x="2157586" y="433"/>
                  </a:lnTo>
                  <a:lnTo>
                    <a:pt x="2085802" y="151101"/>
                  </a:lnTo>
                  <a:lnTo>
                    <a:pt x="2014018" y="347"/>
                  </a:lnTo>
                  <a:lnTo>
                    <a:pt x="1978170" y="75767"/>
                  </a:lnTo>
                  <a:lnTo>
                    <a:pt x="1977650" y="74642"/>
                  </a:lnTo>
                  <a:lnTo>
                    <a:pt x="1942234" y="150236"/>
                  </a:lnTo>
                  <a:lnTo>
                    <a:pt x="1870450" y="433"/>
                  </a:lnTo>
                  <a:lnTo>
                    <a:pt x="1870450" y="433"/>
                  </a:lnTo>
                  <a:lnTo>
                    <a:pt x="1870450" y="433"/>
                  </a:lnTo>
                  <a:lnTo>
                    <a:pt x="1798667" y="151101"/>
                  </a:lnTo>
                  <a:lnTo>
                    <a:pt x="1726883" y="347"/>
                  </a:lnTo>
                  <a:lnTo>
                    <a:pt x="1726883" y="347"/>
                  </a:lnTo>
                  <a:lnTo>
                    <a:pt x="1726883" y="347"/>
                  </a:lnTo>
                  <a:lnTo>
                    <a:pt x="1655358" y="150755"/>
                  </a:lnTo>
                  <a:lnTo>
                    <a:pt x="1583315" y="347"/>
                  </a:lnTo>
                  <a:lnTo>
                    <a:pt x="1583315" y="347"/>
                  </a:lnTo>
                  <a:lnTo>
                    <a:pt x="1583315" y="347"/>
                  </a:lnTo>
                  <a:lnTo>
                    <a:pt x="1511531" y="151015"/>
                  </a:lnTo>
                  <a:lnTo>
                    <a:pt x="1439747" y="260"/>
                  </a:lnTo>
                  <a:lnTo>
                    <a:pt x="1368223" y="150668"/>
                  </a:lnTo>
                  <a:lnTo>
                    <a:pt x="1296179" y="260"/>
                  </a:lnTo>
                  <a:lnTo>
                    <a:pt x="1224396" y="150928"/>
                  </a:lnTo>
                  <a:lnTo>
                    <a:pt x="1152612" y="173"/>
                  </a:lnTo>
                  <a:lnTo>
                    <a:pt x="1116763" y="75594"/>
                  </a:lnTo>
                  <a:lnTo>
                    <a:pt x="1116244" y="74469"/>
                  </a:lnTo>
                  <a:lnTo>
                    <a:pt x="1080828" y="150062"/>
                  </a:lnTo>
                  <a:lnTo>
                    <a:pt x="1009044" y="260"/>
                  </a:lnTo>
                  <a:lnTo>
                    <a:pt x="1009044" y="260"/>
                  </a:lnTo>
                  <a:lnTo>
                    <a:pt x="1009044" y="260"/>
                  </a:lnTo>
                  <a:lnTo>
                    <a:pt x="937260" y="150928"/>
                  </a:lnTo>
                  <a:lnTo>
                    <a:pt x="865476" y="173"/>
                  </a:lnTo>
                  <a:lnTo>
                    <a:pt x="793952" y="150582"/>
                  </a:lnTo>
                  <a:lnTo>
                    <a:pt x="721908" y="173"/>
                  </a:lnTo>
                  <a:lnTo>
                    <a:pt x="650125" y="150842"/>
                  </a:lnTo>
                  <a:lnTo>
                    <a:pt x="578341" y="87"/>
                  </a:lnTo>
                  <a:lnTo>
                    <a:pt x="506817" y="150495"/>
                  </a:lnTo>
                  <a:lnTo>
                    <a:pt x="434773" y="87"/>
                  </a:lnTo>
                  <a:lnTo>
                    <a:pt x="362989" y="150755"/>
                  </a:lnTo>
                  <a:lnTo>
                    <a:pt x="291205" y="0"/>
                  </a:lnTo>
                  <a:lnTo>
                    <a:pt x="219681" y="150409"/>
                  </a:lnTo>
                  <a:lnTo>
                    <a:pt x="147637" y="0"/>
                  </a:lnTo>
                  <a:lnTo>
                    <a:pt x="75161" y="151621"/>
                  </a:lnTo>
                  <a:lnTo>
                    <a:pt x="41997" y="82348"/>
                  </a:lnTo>
                  <a:lnTo>
                    <a:pt x="39139" y="83734"/>
                  </a:lnTo>
                  <a:lnTo>
                    <a:pt x="36282" y="82348"/>
                  </a:lnTo>
                  <a:lnTo>
                    <a:pt x="0" y="158462"/>
                  </a:lnTo>
                  <a:lnTo>
                    <a:pt x="35849" y="233795"/>
                  </a:lnTo>
                  <a:lnTo>
                    <a:pt x="0" y="309130"/>
                  </a:lnTo>
                  <a:lnTo>
                    <a:pt x="35589" y="385070"/>
                  </a:lnTo>
                  <a:lnTo>
                    <a:pt x="0" y="459798"/>
                  </a:lnTo>
                  <a:lnTo>
                    <a:pt x="35935" y="535132"/>
                  </a:lnTo>
                  <a:lnTo>
                    <a:pt x="0" y="610466"/>
                  </a:lnTo>
                  <a:lnTo>
                    <a:pt x="35849" y="685800"/>
                  </a:lnTo>
                  <a:lnTo>
                    <a:pt x="0" y="761134"/>
                  </a:lnTo>
                  <a:lnTo>
                    <a:pt x="35589" y="837075"/>
                  </a:lnTo>
                  <a:lnTo>
                    <a:pt x="0" y="911803"/>
                  </a:lnTo>
                  <a:lnTo>
                    <a:pt x="75248" y="1069831"/>
                  </a:lnTo>
                  <a:lnTo>
                    <a:pt x="147031" y="919076"/>
                  </a:lnTo>
                  <a:lnTo>
                    <a:pt x="218815" y="1069831"/>
                  </a:lnTo>
                  <a:lnTo>
                    <a:pt x="290599" y="919076"/>
                  </a:lnTo>
                  <a:lnTo>
                    <a:pt x="362383" y="1069831"/>
                  </a:lnTo>
                  <a:lnTo>
                    <a:pt x="434167" y="919076"/>
                  </a:lnTo>
                  <a:lnTo>
                    <a:pt x="505951" y="1069831"/>
                  </a:lnTo>
                  <a:lnTo>
                    <a:pt x="577735" y="919076"/>
                  </a:lnTo>
                  <a:lnTo>
                    <a:pt x="649518" y="1069831"/>
                  </a:lnTo>
                  <a:lnTo>
                    <a:pt x="721302" y="919076"/>
                  </a:lnTo>
                  <a:lnTo>
                    <a:pt x="793086" y="1069831"/>
                  </a:lnTo>
                  <a:lnTo>
                    <a:pt x="864870" y="919076"/>
                  </a:lnTo>
                  <a:lnTo>
                    <a:pt x="936654" y="1069831"/>
                  </a:lnTo>
                  <a:lnTo>
                    <a:pt x="936654" y="1069831"/>
                  </a:lnTo>
                  <a:lnTo>
                    <a:pt x="936654" y="1069831"/>
                  </a:lnTo>
                  <a:lnTo>
                    <a:pt x="1008438" y="919076"/>
                  </a:lnTo>
                  <a:lnTo>
                    <a:pt x="1080222" y="1069831"/>
                  </a:lnTo>
                  <a:lnTo>
                    <a:pt x="1080222" y="1069831"/>
                  </a:lnTo>
                  <a:lnTo>
                    <a:pt x="1080222" y="1069831"/>
                  </a:lnTo>
                  <a:lnTo>
                    <a:pt x="1152005" y="919076"/>
                  </a:lnTo>
                  <a:lnTo>
                    <a:pt x="1223789" y="1069831"/>
                  </a:lnTo>
                  <a:lnTo>
                    <a:pt x="1295573" y="919076"/>
                  </a:lnTo>
                  <a:lnTo>
                    <a:pt x="1367357" y="1069831"/>
                  </a:lnTo>
                  <a:lnTo>
                    <a:pt x="1439141" y="919076"/>
                  </a:lnTo>
                  <a:lnTo>
                    <a:pt x="1510925" y="1069831"/>
                  </a:lnTo>
                  <a:lnTo>
                    <a:pt x="1510925" y="1069831"/>
                  </a:lnTo>
                  <a:lnTo>
                    <a:pt x="1510925" y="1069831"/>
                  </a:lnTo>
                  <a:lnTo>
                    <a:pt x="1582709" y="919076"/>
                  </a:lnTo>
                  <a:lnTo>
                    <a:pt x="1654493" y="1069831"/>
                  </a:lnTo>
                  <a:lnTo>
                    <a:pt x="1654493" y="1069831"/>
                  </a:lnTo>
                  <a:lnTo>
                    <a:pt x="1654493" y="1069831"/>
                  </a:lnTo>
                  <a:lnTo>
                    <a:pt x="1726276" y="919076"/>
                  </a:lnTo>
                  <a:lnTo>
                    <a:pt x="1798060" y="1069831"/>
                  </a:lnTo>
                  <a:lnTo>
                    <a:pt x="1798060" y="1069831"/>
                  </a:lnTo>
                  <a:lnTo>
                    <a:pt x="1798060" y="1069831"/>
                  </a:lnTo>
                  <a:lnTo>
                    <a:pt x="1869844" y="919076"/>
                  </a:lnTo>
                  <a:lnTo>
                    <a:pt x="1941628" y="1069831"/>
                  </a:lnTo>
                  <a:lnTo>
                    <a:pt x="1941628" y="1069831"/>
                  </a:lnTo>
                  <a:lnTo>
                    <a:pt x="1941628" y="1069831"/>
                  </a:lnTo>
                  <a:lnTo>
                    <a:pt x="2013412" y="919076"/>
                  </a:lnTo>
                  <a:lnTo>
                    <a:pt x="2085196" y="1069831"/>
                  </a:lnTo>
                  <a:lnTo>
                    <a:pt x="2156980" y="919076"/>
                  </a:lnTo>
                  <a:lnTo>
                    <a:pt x="2228764" y="1069831"/>
                  </a:lnTo>
                  <a:lnTo>
                    <a:pt x="2300547" y="919076"/>
                  </a:lnTo>
                  <a:lnTo>
                    <a:pt x="2372331" y="1069831"/>
                  </a:lnTo>
                  <a:lnTo>
                    <a:pt x="2444115" y="919076"/>
                  </a:lnTo>
                  <a:lnTo>
                    <a:pt x="2515899" y="1069831"/>
                  </a:lnTo>
                  <a:lnTo>
                    <a:pt x="2591147" y="911803"/>
                  </a:lnTo>
                  <a:lnTo>
                    <a:pt x="2555211" y="836469"/>
                  </a:lnTo>
                  <a:lnTo>
                    <a:pt x="2591147" y="761134"/>
                  </a:lnTo>
                  <a:lnTo>
                    <a:pt x="2555817" y="686147"/>
                  </a:lnTo>
                  <a:close/>
                  <a:moveTo>
                    <a:pt x="2584912" y="610639"/>
                  </a:moveTo>
                  <a:lnTo>
                    <a:pt x="2516592" y="754120"/>
                  </a:lnTo>
                  <a:lnTo>
                    <a:pt x="2484293" y="686233"/>
                  </a:lnTo>
                  <a:lnTo>
                    <a:pt x="2552527" y="542666"/>
                  </a:lnTo>
                  <a:lnTo>
                    <a:pt x="2584912" y="610639"/>
                  </a:lnTo>
                  <a:close/>
                  <a:moveTo>
                    <a:pt x="868680" y="912062"/>
                  </a:moveTo>
                  <a:lnTo>
                    <a:pt x="900805" y="844608"/>
                  </a:lnTo>
                  <a:lnTo>
                    <a:pt x="968606" y="989215"/>
                  </a:lnTo>
                  <a:lnTo>
                    <a:pt x="937000" y="1055457"/>
                  </a:lnTo>
                  <a:lnTo>
                    <a:pt x="868680" y="912062"/>
                  </a:lnTo>
                  <a:close/>
                  <a:moveTo>
                    <a:pt x="179676" y="234055"/>
                  </a:moveTo>
                  <a:lnTo>
                    <a:pt x="179503" y="234315"/>
                  </a:lnTo>
                  <a:lnTo>
                    <a:pt x="179849" y="234488"/>
                  </a:lnTo>
                  <a:lnTo>
                    <a:pt x="218902" y="316490"/>
                  </a:lnTo>
                  <a:lnTo>
                    <a:pt x="254750" y="241243"/>
                  </a:lnTo>
                  <a:lnTo>
                    <a:pt x="287222" y="309216"/>
                  </a:lnTo>
                  <a:lnTo>
                    <a:pt x="218902" y="452698"/>
                  </a:lnTo>
                  <a:lnTo>
                    <a:pt x="149889" y="307917"/>
                  </a:lnTo>
                  <a:lnTo>
                    <a:pt x="149889" y="307917"/>
                  </a:lnTo>
                  <a:lnTo>
                    <a:pt x="147118" y="302029"/>
                  </a:lnTo>
                  <a:lnTo>
                    <a:pt x="147118" y="302029"/>
                  </a:lnTo>
                  <a:lnTo>
                    <a:pt x="114560" y="234142"/>
                  </a:lnTo>
                  <a:lnTo>
                    <a:pt x="147118" y="165822"/>
                  </a:lnTo>
                  <a:lnTo>
                    <a:pt x="179676" y="234055"/>
                  </a:lnTo>
                  <a:close/>
                  <a:moveTo>
                    <a:pt x="152140" y="161579"/>
                  </a:moveTo>
                  <a:lnTo>
                    <a:pt x="214139" y="161579"/>
                  </a:lnTo>
                  <a:lnTo>
                    <a:pt x="183140" y="226695"/>
                  </a:lnTo>
                  <a:lnTo>
                    <a:pt x="152140" y="161579"/>
                  </a:lnTo>
                  <a:close/>
                  <a:moveTo>
                    <a:pt x="466898" y="234055"/>
                  </a:moveTo>
                  <a:lnTo>
                    <a:pt x="466725" y="234315"/>
                  </a:lnTo>
                  <a:lnTo>
                    <a:pt x="467071" y="234488"/>
                  </a:lnTo>
                  <a:lnTo>
                    <a:pt x="506124" y="316490"/>
                  </a:lnTo>
                  <a:lnTo>
                    <a:pt x="541973" y="241243"/>
                  </a:lnTo>
                  <a:lnTo>
                    <a:pt x="574444" y="309216"/>
                  </a:lnTo>
                  <a:lnTo>
                    <a:pt x="506124" y="452698"/>
                  </a:lnTo>
                  <a:lnTo>
                    <a:pt x="437111" y="307917"/>
                  </a:lnTo>
                  <a:lnTo>
                    <a:pt x="401868" y="233882"/>
                  </a:lnTo>
                  <a:lnTo>
                    <a:pt x="434340" y="165822"/>
                  </a:lnTo>
                  <a:lnTo>
                    <a:pt x="466898" y="234055"/>
                  </a:lnTo>
                  <a:close/>
                  <a:moveTo>
                    <a:pt x="439362" y="161579"/>
                  </a:moveTo>
                  <a:lnTo>
                    <a:pt x="501361" y="161579"/>
                  </a:lnTo>
                  <a:lnTo>
                    <a:pt x="470362" y="226695"/>
                  </a:lnTo>
                  <a:lnTo>
                    <a:pt x="439362" y="161579"/>
                  </a:lnTo>
                  <a:close/>
                  <a:moveTo>
                    <a:pt x="754120" y="234055"/>
                  </a:moveTo>
                  <a:lnTo>
                    <a:pt x="753947" y="234315"/>
                  </a:lnTo>
                  <a:lnTo>
                    <a:pt x="754293" y="234488"/>
                  </a:lnTo>
                  <a:lnTo>
                    <a:pt x="793346" y="316490"/>
                  </a:lnTo>
                  <a:lnTo>
                    <a:pt x="829194" y="241243"/>
                  </a:lnTo>
                  <a:lnTo>
                    <a:pt x="861666" y="309216"/>
                  </a:lnTo>
                  <a:lnTo>
                    <a:pt x="793346" y="452698"/>
                  </a:lnTo>
                  <a:lnTo>
                    <a:pt x="724333" y="307917"/>
                  </a:lnTo>
                  <a:lnTo>
                    <a:pt x="689090" y="233882"/>
                  </a:lnTo>
                  <a:lnTo>
                    <a:pt x="721562" y="165822"/>
                  </a:lnTo>
                  <a:lnTo>
                    <a:pt x="754120" y="234055"/>
                  </a:lnTo>
                  <a:close/>
                  <a:moveTo>
                    <a:pt x="726498" y="161579"/>
                  </a:moveTo>
                  <a:lnTo>
                    <a:pt x="788497" y="161579"/>
                  </a:lnTo>
                  <a:lnTo>
                    <a:pt x="757497" y="226695"/>
                  </a:lnTo>
                  <a:lnTo>
                    <a:pt x="726498" y="161579"/>
                  </a:lnTo>
                  <a:close/>
                  <a:moveTo>
                    <a:pt x="1328478" y="234055"/>
                  </a:moveTo>
                  <a:lnTo>
                    <a:pt x="1328305" y="234315"/>
                  </a:lnTo>
                  <a:lnTo>
                    <a:pt x="1328651" y="234488"/>
                  </a:lnTo>
                  <a:lnTo>
                    <a:pt x="1367703" y="316490"/>
                  </a:lnTo>
                  <a:lnTo>
                    <a:pt x="1403552" y="241243"/>
                  </a:lnTo>
                  <a:lnTo>
                    <a:pt x="1436024" y="309216"/>
                  </a:lnTo>
                  <a:lnTo>
                    <a:pt x="1367703" y="452698"/>
                  </a:lnTo>
                  <a:lnTo>
                    <a:pt x="1298690" y="307917"/>
                  </a:lnTo>
                  <a:lnTo>
                    <a:pt x="1263448" y="233882"/>
                  </a:lnTo>
                  <a:lnTo>
                    <a:pt x="1295920" y="165822"/>
                  </a:lnTo>
                  <a:lnTo>
                    <a:pt x="1328478" y="234055"/>
                  </a:lnTo>
                  <a:close/>
                  <a:moveTo>
                    <a:pt x="1300942" y="161579"/>
                  </a:moveTo>
                  <a:lnTo>
                    <a:pt x="1362941" y="161579"/>
                  </a:lnTo>
                  <a:lnTo>
                    <a:pt x="1331942" y="226695"/>
                  </a:lnTo>
                  <a:lnTo>
                    <a:pt x="1300942" y="161579"/>
                  </a:lnTo>
                  <a:close/>
                  <a:moveTo>
                    <a:pt x="2190057" y="234055"/>
                  </a:moveTo>
                  <a:lnTo>
                    <a:pt x="2189884" y="234315"/>
                  </a:lnTo>
                  <a:lnTo>
                    <a:pt x="2190231" y="234488"/>
                  </a:lnTo>
                  <a:lnTo>
                    <a:pt x="2229283" y="316490"/>
                  </a:lnTo>
                  <a:lnTo>
                    <a:pt x="2265132" y="241243"/>
                  </a:lnTo>
                  <a:lnTo>
                    <a:pt x="2297603" y="309216"/>
                  </a:lnTo>
                  <a:lnTo>
                    <a:pt x="2229283" y="452698"/>
                  </a:lnTo>
                  <a:lnTo>
                    <a:pt x="2160270" y="307917"/>
                  </a:lnTo>
                  <a:lnTo>
                    <a:pt x="2125028" y="233882"/>
                  </a:lnTo>
                  <a:lnTo>
                    <a:pt x="2157499" y="165822"/>
                  </a:lnTo>
                  <a:lnTo>
                    <a:pt x="2190057" y="234055"/>
                  </a:lnTo>
                  <a:close/>
                  <a:moveTo>
                    <a:pt x="2162522" y="161579"/>
                  </a:moveTo>
                  <a:lnTo>
                    <a:pt x="2224520" y="161579"/>
                  </a:lnTo>
                  <a:lnTo>
                    <a:pt x="2193521" y="226695"/>
                  </a:lnTo>
                  <a:lnTo>
                    <a:pt x="2162522" y="161579"/>
                  </a:lnTo>
                  <a:close/>
                  <a:moveTo>
                    <a:pt x="2446713" y="456767"/>
                  </a:moveTo>
                  <a:lnTo>
                    <a:pt x="2442730" y="456767"/>
                  </a:lnTo>
                  <a:lnTo>
                    <a:pt x="2377267" y="456767"/>
                  </a:lnTo>
                  <a:lnTo>
                    <a:pt x="2444635" y="316404"/>
                  </a:lnTo>
                  <a:lnTo>
                    <a:pt x="2511483" y="456767"/>
                  </a:lnTo>
                  <a:lnTo>
                    <a:pt x="2446713" y="456767"/>
                  </a:lnTo>
                  <a:close/>
                  <a:moveTo>
                    <a:pt x="2511570" y="463002"/>
                  </a:moveTo>
                  <a:lnTo>
                    <a:pt x="2480743" y="527772"/>
                  </a:lnTo>
                  <a:lnTo>
                    <a:pt x="2449743" y="463002"/>
                  </a:lnTo>
                  <a:lnTo>
                    <a:pt x="2511570" y="463002"/>
                  </a:lnTo>
                  <a:close/>
                  <a:moveTo>
                    <a:pt x="254837" y="391997"/>
                  </a:moveTo>
                  <a:lnTo>
                    <a:pt x="287309" y="459971"/>
                  </a:lnTo>
                  <a:lnTo>
                    <a:pt x="219162" y="603019"/>
                  </a:lnTo>
                  <a:lnTo>
                    <a:pt x="186603" y="535132"/>
                  </a:lnTo>
                  <a:lnTo>
                    <a:pt x="254837" y="391997"/>
                  </a:lnTo>
                  <a:close/>
                  <a:moveTo>
                    <a:pt x="183226" y="527772"/>
                  </a:moveTo>
                  <a:lnTo>
                    <a:pt x="152227" y="463002"/>
                  </a:lnTo>
                  <a:lnTo>
                    <a:pt x="214053" y="463002"/>
                  </a:lnTo>
                  <a:lnTo>
                    <a:pt x="183226" y="527772"/>
                  </a:lnTo>
                  <a:close/>
                  <a:moveTo>
                    <a:pt x="1044719" y="226695"/>
                  </a:moveTo>
                  <a:lnTo>
                    <a:pt x="1013720" y="161579"/>
                  </a:lnTo>
                  <a:lnTo>
                    <a:pt x="1075199" y="161579"/>
                  </a:lnTo>
                  <a:lnTo>
                    <a:pt x="1044719" y="226695"/>
                  </a:lnTo>
                  <a:close/>
                  <a:moveTo>
                    <a:pt x="1041342" y="234055"/>
                  </a:moveTo>
                  <a:lnTo>
                    <a:pt x="1041169" y="234315"/>
                  </a:lnTo>
                  <a:lnTo>
                    <a:pt x="1041516" y="234488"/>
                  </a:lnTo>
                  <a:lnTo>
                    <a:pt x="1080568" y="316490"/>
                  </a:lnTo>
                  <a:lnTo>
                    <a:pt x="1080568" y="316490"/>
                  </a:lnTo>
                  <a:lnTo>
                    <a:pt x="1080568" y="316490"/>
                  </a:lnTo>
                  <a:lnTo>
                    <a:pt x="1116417" y="241243"/>
                  </a:lnTo>
                  <a:lnTo>
                    <a:pt x="1148888" y="309216"/>
                  </a:lnTo>
                  <a:lnTo>
                    <a:pt x="1080568" y="452611"/>
                  </a:lnTo>
                  <a:lnTo>
                    <a:pt x="1011555" y="307831"/>
                  </a:lnTo>
                  <a:lnTo>
                    <a:pt x="1011555" y="307831"/>
                  </a:lnTo>
                  <a:lnTo>
                    <a:pt x="1008784" y="301943"/>
                  </a:lnTo>
                  <a:lnTo>
                    <a:pt x="1008784" y="301943"/>
                  </a:lnTo>
                  <a:lnTo>
                    <a:pt x="976313" y="233882"/>
                  </a:lnTo>
                  <a:lnTo>
                    <a:pt x="1008784" y="165822"/>
                  </a:lnTo>
                  <a:lnTo>
                    <a:pt x="1041342" y="234055"/>
                  </a:lnTo>
                  <a:close/>
                  <a:moveTo>
                    <a:pt x="1152352" y="316490"/>
                  </a:moveTo>
                  <a:lnTo>
                    <a:pt x="1184304" y="384637"/>
                  </a:lnTo>
                  <a:lnTo>
                    <a:pt x="1152352" y="452524"/>
                  </a:lnTo>
                  <a:lnTo>
                    <a:pt x="1119967" y="384464"/>
                  </a:lnTo>
                  <a:lnTo>
                    <a:pt x="1125162" y="373553"/>
                  </a:lnTo>
                  <a:lnTo>
                    <a:pt x="1152352" y="316490"/>
                  </a:lnTo>
                  <a:close/>
                  <a:moveTo>
                    <a:pt x="1619163" y="226695"/>
                  </a:moveTo>
                  <a:lnTo>
                    <a:pt x="1588164" y="161579"/>
                  </a:lnTo>
                  <a:lnTo>
                    <a:pt x="1650163" y="161579"/>
                  </a:lnTo>
                  <a:lnTo>
                    <a:pt x="1619163" y="226695"/>
                  </a:lnTo>
                  <a:close/>
                  <a:moveTo>
                    <a:pt x="1615700" y="234055"/>
                  </a:moveTo>
                  <a:lnTo>
                    <a:pt x="1615527" y="234315"/>
                  </a:lnTo>
                  <a:lnTo>
                    <a:pt x="1615873" y="234488"/>
                  </a:lnTo>
                  <a:lnTo>
                    <a:pt x="1654926" y="316490"/>
                  </a:lnTo>
                  <a:lnTo>
                    <a:pt x="1654926" y="316490"/>
                  </a:lnTo>
                  <a:lnTo>
                    <a:pt x="1654926" y="316490"/>
                  </a:lnTo>
                  <a:lnTo>
                    <a:pt x="1690774" y="241243"/>
                  </a:lnTo>
                  <a:lnTo>
                    <a:pt x="1723246" y="309216"/>
                  </a:lnTo>
                  <a:lnTo>
                    <a:pt x="1654926" y="452611"/>
                  </a:lnTo>
                  <a:lnTo>
                    <a:pt x="1585913" y="307831"/>
                  </a:lnTo>
                  <a:lnTo>
                    <a:pt x="1585913" y="307831"/>
                  </a:lnTo>
                  <a:lnTo>
                    <a:pt x="1583142" y="301943"/>
                  </a:lnTo>
                  <a:lnTo>
                    <a:pt x="1583142" y="301943"/>
                  </a:lnTo>
                  <a:lnTo>
                    <a:pt x="1550670" y="233882"/>
                  </a:lnTo>
                  <a:lnTo>
                    <a:pt x="1583142" y="165822"/>
                  </a:lnTo>
                  <a:lnTo>
                    <a:pt x="1615700" y="234055"/>
                  </a:lnTo>
                  <a:close/>
                  <a:moveTo>
                    <a:pt x="1798580" y="316490"/>
                  </a:moveTo>
                  <a:lnTo>
                    <a:pt x="1834515" y="241156"/>
                  </a:lnTo>
                  <a:lnTo>
                    <a:pt x="1866900" y="309216"/>
                  </a:lnTo>
                  <a:lnTo>
                    <a:pt x="1797714" y="453217"/>
                  </a:lnTo>
                  <a:lnTo>
                    <a:pt x="1730260" y="309216"/>
                  </a:lnTo>
                  <a:lnTo>
                    <a:pt x="1730260" y="309216"/>
                  </a:lnTo>
                  <a:lnTo>
                    <a:pt x="1730260" y="309216"/>
                  </a:lnTo>
                  <a:lnTo>
                    <a:pt x="1762645" y="241156"/>
                  </a:lnTo>
                  <a:lnTo>
                    <a:pt x="1798580" y="316490"/>
                  </a:lnTo>
                  <a:lnTo>
                    <a:pt x="1798580" y="316490"/>
                  </a:lnTo>
                  <a:lnTo>
                    <a:pt x="1798580" y="316490"/>
                  </a:lnTo>
                  <a:close/>
                  <a:moveTo>
                    <a:pt x="1906299" y="226695"/>
                  </a:moveTo>
                  <a:lnTo>
                    <a:pt x="1875300" y="161579"/>
                  </a:lnTo>
                  <a:lnTo>
                    <a:pt x="1936779" y="161579"/>
                  </a:lnTo>
                  <a:lnTo>
                    <a:pt x="1906299" y="226695"/>
                  </a:lnTo>
                  <a:close/>
                  <a:moveTo>
                    <a:pt x="1902922" y="234055"/>
                  </a:moveTo>
                  <a:lnTo>
                    <a:pt x="1902749" y="234315"/>
                  </a:lnTo>
                  <a:lnTo>
                    <a:pt x="1903095" y="234488"/>
                  </a:lnTo>
                  <a:lnTo>
                    <a:pt x="1942148" y="316490"/>
                  </a:lnTo>
                  <a:lnTo>
                    <a:pt x="1942148" y="316490"/>
                  </a:lnTo>
                  <a:lnTo>
                    <a:pt x="1942148" y="316490"/>
                  </a:lnTo>
                  <a:lnTo>
                    <a:pt x="1977996" y="241243"/>
                  </a:lnTo>
                  <a:lnTo>
                    <a:pt x="2010468" y="309216"/>
                  </a:lnTo>
                  <a:lnTo>
                    <a:pt x="1942148" y="452611"/>
                  </a:lnTo>
                  <a:lnTo>
                    <a:pt x="1873221" y="307831"/>
                  </a:lnTo>
                  <a:lnTo>
                    <a:pt x="1837979" y="233795"/>
                  </a:lnTo>
                  <a:lnTo>
                    <a:pt x="1870364" y="165735"/>
                  </a:lnTo>
                  <a:lnTo>
                    <a:pt x="1902922" y="234055"/>
                  </a:lnTo>
                  <a:close/>
                  <a:moveTo>
                    <a:pt x="2297690" y="459885"/>
                  </a:moveTo>
                  <a:lnTo>
                    <a:pt x="2229543" y="602933"/>
                  </a:lnTo>
                  <a:lnTo>
                    <a:pt x="2196985" y="535046"/>
                  </a:lnTo>
                  <a:lnTo>
                    <a:pt x="2265132" y="391911"/>
                  </a:lnTo>
                  <a:lnTo>
                    <a:pt x="2297690" y="459885"/>
                  </a:lnTo>
                  <a:close/>
                  <a:moveTo>
                    <a:pt x="2268769" y="384551"/>
                  </a:moveTo>
                  <a:lnTo>
                    <a:pt x="2301154" y="316490"/>
                  </a:lnTo>
                  <a:lnTo>
                    <a:pt x="2333106" y="384637"/>
                  </a:lnTo>
                  <a:lnTo>
                    <a:pt x="2301154" y="452524"/>
                  </a:lnTo>
                  <a:lnTo>
                    <a:pt x="2268769" y="384551"/>
                  </a:lnTo>
                  <a:close/>
                  <a:moveTo>
                    <a:pt x="2193521" y="527772"/>
                  </a:moveTo>
                  <a:lnTo>
                    <a:pt x="2162522" y="463002"/>
                  </a:lnTo>
                  <a:lnTo>
                    <a:pt x="2224348" y="463002"/>
                  </a:lnTo>
                  <a:lnTo>
                    <a:pt x="2193521" y="527772"/>
                  </a:lnTo>
                  <a:close/>
                  <a:moveTo>
                    <a:pt x="2159491" y="456767"/>
                  </a:moveTo>
                  <a:lnTo>
                    <a:pt x="2155508" y="456767"/>
                  </a:lnTo>
                  <a:lnTo>
                    <a:pt x="2090045" y="456767"/>
                  </a:lnTo>
                  <a:lnTo>
                    <a:pt x="2157412" y="316404"/>
                  </a:lnTo>
                  <a:lnTo>
                    <a:pt x="2224261" y="456767"/>
                  </a:lnTo>
                  <a:lnTo>
                    <a:pt x="2159491" y="456767"/>
                  </a:lnTo>
                  <a:close/>
                  <a:moveTo>
                    <a:pt x="2152563" y="463002"/>
                  </a:moveTo>
                  <a:lnTo>
                    <a:pt x="2129270" y="511926"/>
                  </a:lnTo>
                  <a:lnTo>
                    <a:pt x="2120785" y="529764"/>
                  </a:lnTo>
                  <a:lnTo>
                    <a:pt x="2089525" y="463002"/>
                  </a:lnTo>
                  <a:lnTo>
                    <a:pt x="2152563" y="463002"/>
                  </a:lnTo>
                  <a:close/>
                  <a:moveTo>
                    <a:pt x="2117321" y="537124"/>
                  </a:moveTo>
                  <a:lnTo>
                    <a:pt x="2085715" y="603366"/>
                  </a:lnTo>
                  <a:lnTo>
                    <a:pt x="2017395" y="459885"/>
                  </a:lnTo>
                  <a:lnTo>
                    <a:pt x="2049520" y="392430"/>
                  </a:lnTo>
                  <a:lnTo>
                    <a:pt x="2117321" y="537124"/>
                  </a:lnTo>
                  <a:close/>
                  <a:moveTo>
                    <a:pt x="1873221" y="760009"/>
                  </a:moveTo>
                  <a:lnTo>
                    <a:pt x="1837979" y="685973"/>
                  </a:lnTo>
                  <a:lnTo>
                    <a:pt x="1870364" y="617913"/>
                  </a:lnTo>
                  <a:lnTo>
                    <a:pt x="1902922" y="686147"/>
                  </a:lnTo>
                  <a:lnTo>
                    <a:pt x="1902749" y="686406"/>
                  </a:lnTo>
                  <a:lnTo>
                    <a:pt x="1903095" y="686580"/>
                  </a:lnTo>
                  <a:lnTo>
                    <a:pt x="1942148" y="768581"/>
                  </a:lnTo>
                  <a:lnTo>
                    <a:pt x="1942148" y="768581"/>
                  </a:lnTo>
                  <a:lnTo>
                    <a:pt x="1942148" y="768581"/>
                  </a:lnTo>
                  <a:lnTo>
                    <a:pt x="1977996" y="693334"/>
                  </a:lnTo>
                  <a:lnTo>
                    <a:pt x="2010468" y="761308"/>
                  </a:lnTo>
                  <a:lnTo>
                    <a:pt x="1942148" y="904702"/>
                  </a:lnTo>
                  <a:lnTo>
                    <a:pt x="1873221" y="760009"/>
                  </a:lnTo>
                  <a:close/>
                  <a:moveTo>
                    <a:pt x="1585999" y="760009"/>
                  </a:moveTo>
                  <a:lnTo>
                    <a:pt x="1550757" y="685973"/>
                  </a:lnTo>
                  <a:lnTo>
                    <a:pt x="1583142" y="617913"/>
                  </a:lnTo>
                  <a:lnTo>
                    <a:pt x="1615700" y="686147"/>
                  </a:lnTo>
                  <a:lnTo>
                    <a:pt x="1615527" y="686406"/>
                  </a:lnTo>
                  <a:lnTo>
                    <a:pt x="1615873" y="686580"/>
                  </a:lnTo>
                  <a:lnTo>
                    <a:pt x="1654926" y="768581"/>
                  </a:lnTo>
                  <a:lnTo>
                    <a:pt x="1654926" y="768581"/>
                  </a:lnTo>
                  <a:lnTo>
                    <a:pt x="1654926" y="768581"/>
                  </a:lnTo>
                  <a:lnTo>
                    <a:pt x="1690774" y="693334"/>
                  </a:lnTo>
                  <a:lnTo>
                    <a:pt x="1723246" y="761308"/>
                  </a:lnTo>
                  <a:lnTo>
                    <a:pt x="1654926" y="904702"/>
                  </a:lnTo>
                  <a:lnTo>
                    <a:pt x="1585999" y="760009"/>
                  </a:lnTo>
                  <a:close/>
                  <a:moveTo>
                    <a:pt x="1875300" y="613756"/>
                  </a:moveTo>
                  <a:lnTo>
                    <a:pt x="1937298" y="613756"/>
                  </a:lnTo>
                  <a:lnTo>
                    <a:pt x="1906299" y="678873"/>
                  </a:lnTo>
                  <a:lnTo>
                    <a:pt x="1875300" y="613756"/>
                  </a:lnTo>
                  <a:close/>
                  <a:moveTo>
                    <a:pt x="1942321" y="602933"/>
                  </a:moveTo>
                  <a:lnTo>
                    <a:pt x="1909763" y="535046"/>
                  </a:lnTo>
                  <a:lnTo>
                    <a:pt x="1977996" y="391824"/>
                  </a:lnTo>
                  <a:lnTo>
                    <a:pt x="2010381" y="459885"/>
                  </a:lnTo>
                  <a:lnTo>
                    <a:pt x="1942321" y="602933"/>
                  </a:lnTo>
                  <a:close/>
                  <a:moveTo>
                    <a:pt x="1875300" y="463002"/>
                  </a:moveTo>
                  <a:lnTo>
                    <a:pt x="1937126" y="463002"/>
                  </a:lnTo>
                  <a:lnTo>
                    <a:pt x="1906299" y="527772"/>
                  </a:lnTo>
                  <a:lnTo>
                    <a:pt x="1875300" y="463002"/>
                  </a:lnTo>
                  <a:close/>
                  <a:moveTo>
                    <a:pt x="1937212" y="456767"/>
                  </a:moveTo>
                  <a:lnTo>
                    <a:pt x="1872355" y="456767"/>
                  </a:lnTo>
                  <a:lnTo>
                    <a:pt x="1872355" y="456767"/>
                  </a:lnTo>
                  <a:lnTo>
                    <a:pt x="1868372" y="456767"/>
                  </a:lnTo>
                  <a:lnTo>
                    <a:pt x="1868372" y="456767"/>
                  </a:lnTo>
                  <a:lnTo>
                    <a:pt x="1802909" y="456767"/>
                  </a:lnTo>
                  <a:lnTo>
                    <a:pt x="1870277" y="316404"/>
                  </a:lnTo>
                  <a:lnTo>
                    <a:pt x="1937212" y="456767"/>
                  </a:lnTo>
                  <a:close/>
                  <a:moveTo>
                    <a:pt x="1865428" y="463002"/>
                  </a:moveTo>
                  <a:lnTo>
                    <a:pt x="1842135" y="511926"/>
                  </a:lnTo>
                  <a:lnTo>
                    <a:pt x="1833649" y="529764"/>
                  </a:lnTo>
                  <a:lnTo>
                    <a:pt x="1802390" y="463002"/>
                  </a:lnTo>
                  <a:lnTo>
                    <a:pt x="1865428" y="463002"/>
                  </a:lnTo>
                  <a:close/>
                  <a:moveTo>
                    <a:pt x="1798580" y="603366"/>
                  </a:moveTo>
                  <a:lnTo>
                    <a:pt x="1730260" y="459971"/>
                  </a:lnTo>
                  <a:lnTo>
                    <a:pt x="1762385" y="392517"/>
                  </a:lnTo>
                  <a:lnTo>
                    <a:pt x="1830186" y="537124"/>
                  </a:lnTo>
                  <a:lnTo>
                    <a:pt x="1798580" y="603366"/>
                  </a:lnTo>
                  <a:close/>
                  <a:moveTo>
                    <a:pt x="1726710" y="452611"/>
                  </a:moveTo>
                  <a:lnTo>
                    <a:pt x="1694324" y="384551"/>
                  </a:lnTo>
                  <a:lnTo>
                    <a:pt x="1726710" y="316490"/>
                  </a:lnTo>
                  <a:lnTo>
                    <a:pt x="1758662" y="384637"/>
                  </a:lnTo>
                  <a:lnTo>
                    <a:pt x="1726710" y="452611"/>
                  </a:lnTo>
                  <a:close/>
                  <a:moveTo>
                    <a:pt x="1588164" y="613756"/>
                  </a:moveTo>
                  <a:lnTo>
                    <a:pt x="1650163" y="613756"/>
                  </a:lnTo>
                  <a:lnTo>
                    <a:pt x="1619163" y="678873"/>
                  </a:lnTo>
                  <a:lnTo>
                    <a:pt x="1588164" y="613756"/>
                  </a:lnTo>
                  <a:close/>
                  <a:moveTo>
                    <a:pt x="1723332" y="459885"/>
                  </a:moveTo>
                  <a:lnTo>
                    <a:pt x="1655185" y="602933"/>
                  </a:lnTo>
                  <a:lnTo>
                    <a:pt x="1622627" y="535046"/>
                  </a:lnTo>
                  <a:lnTo>
                    <a:pt x="1690774" y="391997"/>
                  </a:lnTo>
                  <a:lnTo>
                    <a:pt x="1723332" y="459885"/>
                  </a:lnTo>
                  <a:close/>
                  <a:moveTo>
                    <a:pt x="1588164" y="463002"/>
                  </a:moveTo>
                  <a:lnTo>
                    <a:pt x="1649990" y="463002"/>
                  </a:lnTo>
                  <a:lnTo>
                    <a:pt x="1619163" y="527772"/>
                  </a:lnTo>
                  <a:lnTo>
                    <a:pt x="1588164" y="463002"/>
                  </a:lnTo>
                  <a:close/>
                  <a:moveTo>
                    <a:pt x="1585133" y="456767"/>
                  </a:moveTo>
                  <a:lnTo>
                    <a:pt x="1585133" y="456767"/>
                  </a:lnTo>
                  <a:lnTo>
                    <a:pt x="1581150" y="456767"/>
                  </a:lnTo>
                  <a:lnTo>
                    <a:pt x="1581150" y="456767"/>
                  </a:lnTo>
                  <a:lnTo>
                    <a:pt x="1515687" y="456767"/>
                  </a:lnTo>
                  <a:lnTo>
                    <a:pt x="1583055" y="316404"/>
                  </a:lnTo>
                  <a:lnTo>
                    <a:pt x="1649903" y="456767"/>
                  </a:lnTo>
                  <a:lnTo>
                    <a:pt x="1585133" y="456767"/>
                  </a:lnTo>
                  <a:close/>
                  <a:moveTo>
                    <a:pt x="1578206" y="463002"/>
                  </a:moveTo>
                  <a:lnTo>
                    <a:pt x="1554913" y="511926"/>
                  </a:lnTo>
                  <a:lnTo>
                    <a:pt x="1546427" y="529764"/>
                  </a:lnTo>
                  <a:lnTo>
                    <a:pt x="1515168" y="463089"/>
                  </a:lnTo>
                  <a:lnTo>
                    <a:pt x="1578206" y="463089"/>
                  </a:lnTo>
                  <a:close/>
                  <a:moveTo>
                    <a:pt x="1511358" y="603366"/>
                  </a:moveTo>
                  <a:lnTo>
                    <a:pt x="1443038" y="459971"/>
                  </a:lnTo>
                  <a:lnTo>
                    <a:pt x="1475163" y="392517"/>
                  </a:lnTo>
                  <a:lnTo>
                    <a:pt x="1542964" y="537124"/>
                  </a:lnTo>
                  <a:lnTo>
                    <a:pt x="1511358" y="603366"/>
                  </a:lnTo>
                  <a:close/>
                  <a:moveTo>
                    <a:pt x="1443038" y="610639"/>
                  </a:moveTo>
                  <a:lnTo>
                    <a:pt x="1475423" y="542579"/>
                  </a:lnTo>
                  <a:lnTo>
                    <a:pt x="1511358" y="617913"/>
                  </a:lnTo>
                  <a:lnTo>
                    <a:pt x="1511358" y="617913"/>
                  </a:lnTo>
                  <a:lnTo>
                    <a:pt x="1543829" y="685973"/>
                  </a:lnTo>
                  <a:lnTo>
                    <a:pt x="1511444" y="754034"/>
                  </a:lnTo>
                  <a:lnTo>
                    <a:pt x="1443038" y="610639"/>
                  </a:lnTo>
                  <a:close/>
                  <a:moveTo>
                    <a:pt x="1516293" y="613756"/>
                  </a:moveTo>
                  <a:lnTo>
                    <a:pt x="1578206" y="613756"/>
                  </a:lnTo>
                  <a:lnTo>
                    <a:pt x="1547293" y="678700"/>
                  </a:lnTo>
                  <a:lnTo>
                    <a:pt x="1516293" y="613756"/>
                  </a:lnTo>
                  <a:close/>
                  <a:moveTo>
                    <a:pt x="1516293" y="607522"/>
                  </a:moveTo>
                  <a:lnTo>
                    <a:pt x="1561408" y="512878"/>
                  </a:lnTo>
                  <a:lnTo>
                    <a:pt x="1583142" y="467245"/>
                  </a:lnTo>
                  <a:lnTo>
                    <a:pt x="1649990" y="607522"/>
                  </a:lnTo>
                  <a:lnTo>
                    <a:pt x="1516293" y="607522"/>
                  </a:lnTo>
                  <a:close/>
                  <a:moveTo>
                    <a:pt x="1622627" y="686147"/>
                  </a:moveTo>
                  <a:lnTo>
                    <a:pt x="1690861" y="542579"/>
                  </a:lnTo>
                  <a:lnTo>
                    <a:pt x="1723246" y="610553"/>
                  </a:lnTo>
                  <a:lnTo>
                    <a:pt x="1654926" y="753947"/>
                  </a:lnTo>
                  <a:lnTo>
                    <a:pt x="1622627" y="686147"/>
                  </a:lnTo>
                  <a:close/>
                  <a:moveTo>
                    <a:pt x="1694411" y="535305"/>
                  </a:moveTo>
                  <a:lnTo>
                    <a:pt x="1726796" y="467158"/>
                  </a:lnTo>
                  <a:lnTo>
                    <a:pt x="1759181" y="535218"/>
                  </a:lnTo>
                  <a:lnTo>
                    <a:pt x="1726796" y="603279"/>
                  </a:lnTo>
                  <a:lnTo>
                    <a:pt x="1694411" y="535305"/>
                  </a:lnTo>
                  <a:close/>
                  <a:moveTo>
                    <a:pt x="1730260" y="610639"/>
                  </a:moveTo>
                  <a:lnTo>
                    <a:pt x="1762645" y="542579"/>
                  </a:lnTo>
                  <a:lnTo>
                    <a:pt x="1798580" y="617913"/>
                  </a:lnTo>
                  <a:lnTo>
                    <a:pt x="1798580" y="617913"/>
                  </a:lnTo>
                  <a:lnTo>
                    <a:pt x="1831051" y="685973"/>
                  </a:lnTo>
                  <a:lnTo>
                    <a:pt x="1798667" y="754034"/>
                  </a:lnTo>
                  <a:lnTo>
                    <a:pt x="1730260" y="610639"/>
                  </a:lnTo>
                  <a:close/>
                  <a:moveTo>
                    <a:pt x="1803516" y="613756"/>
                  </a:moveTo>
                  <a:lnTo>
                    <a:pt x="1865428" y="613756"/>
                  </a:lnTo>
                  <a:lnTo>
                    <a:pt x="1834515" y="678700"/>
                  </a:lnTo>
                  <a:lnTo>
                    <a:pt x="1803516" y="613756"/>
                  </a:lnTo>
                  <a:close/>
                  <a:moveTo>
                    <a:pt x="1803516" y="607522"/>
                  </a:moveTo>
                  <a:lnTo>
                    <a:pt x="1848629" y="512878"/>
                  </a:lnTo>
                  <a:lnTo>
                    <a:pt x="1870364" y="467245"/>
                  </a:lnTo>
                  <a:lnTo>
                    <a:pt x="1937212" y="607522"/>
                  </a:lnTo>
                  <a:lnTo>
                    <a:pt x="1803516" y="607522"/>
                  </a:lnTo>
                  <a:close/>
                  <a:moveTo>
                    <a:pt x="1909849" y="686147"/>
                  </a:moveTo>
                  <a:lnTo>
                    <a:pt x="1978083" y="542579"/>
                  </a:lnTo>
                  <a:lnTo>
                    <a:pt x="2010468" y="610553"/>
                  </a:lnTo>
                  <a:lnTo>
                    <a:pt x="1942148" y="753947"/>
                  </a:lnTo>
                  <a:lnTo>
                    <a:pt x="1909849" y="686147"/>
                  </a:lnTo>
                  <a:close/>
                  <a:moveTo>
                    <a:pt x="1439574" y="467158"/>
                  </a:moveTo>
                  <a:lnTo>
                    <a:pt x="1471959" y="535218"/>
                  </a:lnTo>
                  <a:lnTo>
                    <a:pt x="1439487" y="603279"/>
                  </a:lnTo>
                  <a:lnTo>
                    <a:pt x="1407102" y="535305"/>
                  </a:lnTo>
                  <a:lnTo>
                    <a:pt x="1439574" y="467158"/>
                  </a:lnTo>
                  <a:close/>
                  <a:moveTo>
                    <a:pt x="1475423" y="693247"/>
                  </a:moveTo>
                  <a:lnTo>
                    <a:pt x="1511358" y="768581"/>
                  </a:lnTo>
                  <a:lnTo>
                    <a:pt x="1511358" y="768581"/>
                  </a:lnTo>
                  <a:lnTo>
                    <a:pt x="1511358" y="768581"/>
                  </a:lnTo>
                  <a:lnTo>
                    <a:pt x="1547293" y="693247"/>
                  </a:lnTo>
                  <a:lnTo>
                    <a:pt x="1579678" y="761308"/>
                  </a:lnTo>
                  <a:lnTo>
                    <a:pt x="1510492" y="905308"/>
                  </a:lnTo>
                  <a:lnTo>
                    <a:pt x="1443038" y="761308"/>
                  </a:lnTo>
                  <a:lnTo>
                    <a:pt x="1475423" y="693247"/>
                  </a:lnTo>
                  <a:close/>
                  <a:moveTo>
                    <a:pt x="1726796" y="617913"/>
                  </a:moveTo>
                  <a:lnTo>
                    <a:pt x="1759181" y="685973"/>
                  </a:lnTo>
                  <a:lnTo>
                    <a:pt x="1726796" y="754034"/>
                  </a:lnTo>
                  <a:lnTo>
                    <a:pt x="1694324" y="686060"/>
                  </a:lnTo>
                  <a:lnTo>
                    <a:pt x="1726796" y="617913"/>
                  </a:lnTo>
                  <a:close/>
                  <a:moveTo>
                    <a:pt x="1730260" y="761308"/>
                  </a:moveTo>
                  <a:lnTo>
                    <a:pt x="1762645" y="693247"/>
                  </a:lnTo>
                  <a:lnTo>
                    <a:pt x="1798580" y="768581"/>
                  </a:lnTo>
                  <a:lnTo>
                    <a:pt x="1798580" y="768581"/>
                  </a:lnTo>
                  <a:lnTo>
                    <a:pt x="1798580" y="768581"/>
                  </a:lnTo>
                  <a:lnTo>
                    <a:pt x="1834515" y="693247"/>
                  </a:lnTo>
                  <a:lnTo>
                    <a:pt x="1866900" y="761308"/>
                  </a:lnTo>
                  <a:lnTo>
                    <a:pt x="1797714" y="905308"/>
                  </a:lnTo>
                  <a:lnTo>
                    <a:pt x="1730260" y="761308"/>
                  </a:lnTo>
                  <a:lnTo>
                    <a:pt x="1730260" y="761308"/>
                  </a:lnTo>
                  <a:close/>
                  <a:moveTo>
                    <a:pt x="2013932" y="603366"/>
                  </a:moveTo>
                  <a:lnTo>
                    <a:pt x="1981546" y="535392"/>
                  </a:lnTo>
                  <a:lnTo>
                    <a:pt x="2013932" y="467245"/>
                  </a:lnTo>
                  <a:lnTo>
                    <a:pt x="2046317" y="535305"/>
                  </a:lnTo>
                  <a:lnTo>
                    <a:pt x="2013932" y="603366"/>
                  </a:lnTo>
                  <a:close/>
                  <a:moveTo>
                    <a:pt x="2013932" y="452611"/>
                  </a:moveTo>
                  <a:lnTo>
                    <a:pt x="1981460" y="384551"/>
                  </a:lnTo>
                  <a:lnTo>
                    <a:pt x="2013845" y="316490"/>
                  </a:lnTo>
                  <a:lnTo>
                    <a:pt x="2045970" y="385157"/>
                  </a:lnTo>
                  <a:lnTo>
                    <a:pt x="2013932" y="452611"/>
                  </a:lnTo>
                  <a:close/>
                  <a:moveTo>
                    <a:pt x="1759181" y="233795"/>
                  </a:moveTo>
                  <a:lnTo>
                    <a:pt x="1726796" y="301856"/>
                  </a:lnTo>
                  <a:lnTo>
                    <a:pt x="1694324" y="233882"/>
                  </a:lnTo>
                  <a:lnTo>
                    <a:pt x="1726796" y="165648"/>
                  </a:lnTo>
                  <a:lnTo>
                    <a:pt x="1759181" y="233795"/>
                  </a:lnTo>
                  <a:close/>
                  <a:moveTo>
                    <a:pt x="1511358" y="316490"/>
                  </a:moveTo>
                  <a:lnTo>
                    <a:pt x="1547206" y="241329"/>
                  </a:lnTo>
                  <a:lnTo>
                    <a:pt x="1579332" y="308351"/>
                  </a:lnTo>
                  <a:lnTo>
                    <a:pt x="1579765" y="309216"/>
                  </a:lnTo>
                  <a:lnTo>
                    <a:pt x="1510578" y="453217"/>
                  </a:lnTo>
                  <a:lnTo>
                    <a:pt x="1443124" y="309216"/>
                  </a:lnTo>
                  <a:lnTo>
                    <a:pt x="1475509" y="241156"/>
                  </a:lnTo>
                  <a:lnTo>
                    <a:pt x="1511358" y="316490"/>
                  </a:lnTo>
                  <a:lnTo>
                    <a:pt x="1511358" y="316490"/>
                  </a:lnTo>
                  <a:lnTo>
                    <a:pt x="1511358" y="316490"/>
                  </a:lnTo>
                  <a:close/>
                  <a:moveTo>
                    <a:pt x="1511358" y="301856"/>
                  </a:moveTo>
                  <a:lnTo>
                    <a:pt x="1443038" y="158462"/>
                  </a:lnTo>
                  <a:lnTo>
                    <a:pt x="1475163" y="91007"/>
                  </a:lnTo>
                  <a:lnTo>
                    <a:pt x="1543656" y="234055"/>
                  </a:lnTo>
                  <a:lnTo>
                    <a:pt x="1511358" y="301856"/>
                  </a:lnTo>
                  <a:close/>
                  <a:moveTo>
                    <a:pt x="1439574" y="316490"/>
                  </a:moveTo>
                  <a:lnTo>
                    <a:pt x="1471699" y="385157"/>
                  </a:lnTo>
                  <a:lnTo>
                    <a:pt x="1439574" y="452611"/>
                  </a:lnTo>
                  <a:lnTo>
                    <a:pt x="1407102" y="384551"/>
                  </a:lnTo>
                  <a:lnTo>
                    <a:pt x="1439574" y="316490"/>
                  </a:lnTo>
                  <a:close/>
                  <a:moveTo>
                    <a:pt x="1436110" y="459885"/>
                  </a:moveTo>
                  <a:lnTo>
                    <a:pt x="1367963" y="602933"/>
                  </a:lnTo>
                  <a:lnTo>
                    <a:pt x="1335405" y="535046"/>
                  </a:lnTo>
                  <a:lnTo>
                    <a:pt x="1403639" y="391824"/>
                  </a:lnTo>
                  <a:lnTo>
                    <a:pt x="1436110" y="459885"/>
                  </a:lnTo>
                  <a:close/>
                  <a:moveTo>
                    <a:pt x="1331942" y="527772"/>
                  </a:moveTo>
                  <a:lnTo>
                    <a:pt x="1300942" y="463002"/>
                  </a:lnTo>
                  <a:lnTo>
                    <a:pt x="1362768" y="463002"/>
                  </a:lnTo>
                  <a:lnTo>
                    <a:pt x="1331942" y="527772"/>
                  </a:lnTo>
                  <a:close/>
                  <a:moveTo>
                    <a:pt x="1297911" y="456767"/>
                  </a:moveTo>
                  <a:lnTo>
                    <a:pt x="1293928" y="456767"/>
                  </a:lnTo>
                  <a:lnTo>
                    <a:pt x="1228465" y="456767"/>
                  </a:lnTo>
                  <a:lnTo>
                    <a:pt x="1295833" y="316404"/>
                  </a:lnTo>
                  <a:lnTo>
                    <a:pt x="1362681" y="456767"/>
                  </a:lnTo>
                  <a:lnTo>
                    <a:pt x="1297911" y="456767"/>
                  </a:lnTo>
                  <a:close/>
                  <a:moveTo>
                    <a:pt x="1290984" y="463002"/>
                  </a:moveTo>
                  <a:lnTo>
                    <a:pt x="1271328" y="504306"/>
                  </a:lnTo>
                  <a:lnTo>
                    <a:pt x="1259205" y="529764"/>
                  </a:lnTo>
                  <a:lnTo>
                    <a:pt x="1227946" y="463002"/>
                  </a:lnTo>
                  <a:lnTo>
                    <a:pt x="1290984" y="463002"/>
                  </a:lnTo>
                  <a:close/>
                  <a:moveTo>
                    <a:pt x="1255741" y="537037"/>
                  </a:moveTo>
                  <a:lnTo>
                    <a:pt x="1224136" y="603279"/>
                  </a:lnTo>
                  <a:lnTo>
                    <a:pt x="1155815" y="459798"/>
                  </a:lnTo>
                  <a:lnTo>
                    <a:pt x="1187941" y="392343"/>
                  </a:lnTo>
                  <a:lnTo>
                    <a:pt x="1255741" y="537037"/>
                  </a:lnTo>
                  <a:close/>
                  <a:moveTo>
                    <a:pt x="1152352" y="603366"/>
                  </a:moveTo>
                  <a:lnTo>
                    <a:pt x="1145078" y="588213"/>
                  </a:lnTo>
                  <a:lnTo>
                    <a:pt x="1119880" y="535392"/>
                  </a:lnTo>
                  <a:lnTo>
                    <a:pt x="1152265" y="467245"/>
                  </a:lnTo>
                  <a:lnTo>
                    <a:pt x="1184650" y="535305"/>
                  </a:lnTo>
                  <a:lnTo>
                    <a:pt x="1152352" y="603366"/>
                  </a:lnTo>
                  <a:close/>
                  <a:moveTo>
                    <a:pt x="1044806" y="678873"/>
                  </a:moveTo>
                  <a:lnTo>
                    <a:pt x="1013806" y="613756"/>
                  </a:lnTo>
                  <a:lnTo>
                    <a:pt x="1075806" y="613756"/>
                  </a:lnTo>
                  <a:lnTo>
                    <a:pt x="1044806" y="678873"/>
                  </a:lnTo>
                  <a:close/>
                  <a:moveTo>
                    <a:pt x="868680" y="459885"/>
                  </a:moveTo>
                  <a:lnTo>
                    <a:pt x="900805" y="392430"/>
                  </a:lnTo>
                  <a:lnTo>
                    <a:pt x="968606" y="537037"/>
                  </a:lnTo>
                  <a:lnTo>
                    <a:pt x="937000" y="603279"/>
                  </a:lnTo>
                  <a:lnTo>
                    <a:pt x="868680" y="459885"/>
                  </a:lnTo>
                  <a:close/>
                  <a:moveTo>
                    <a:pt x="941936" y="613756"/>
                  </a:moveTo>
                  <a:lnTo>
                    <a:pt x="1003848" y="613756"/>
                  </a:lnTo>
                  <a:lnTo>
                    <a:pt x="972935" y="678700"/>
                  </a:lnTo>
                  <a:lnTo>
                    <a:pt x="941936" y="613756"/>
                  </a:lnTo>
                  <a:close/>
                  <a:moveTo>
                    <a:pt x="980555" y="511926"/>
                  </a:moveTo>
                  <a:lnTo>
                    <a:pt x="972069" y="529764"/>
                  </a:lnTo>
                  <a:lnTo>
                    <a:pt x="940810" y="463002"/>
                  </a:lnTo>
                  <a:lnTo>
                    <a:pt x="1003848" y="463002"/>
                  </a:lnTo>
                  <a:lnTo>
                    <a:pt x="980555" y="511926"/>
                  </a:lnTo>
                  <a:close/>
                  <a:moveTo>
                    <a:pt x="1006793" y="456767"/>
                  </a:moveTo>
                  <a:lnTo>
                    <a:pt x="1006793" y="456767"/>
                  </a:lnTo>
                  <a:lnTo>
                    <a:pt x="941330" y="456767"/>
                  </a:lnTo>
                  <a:lnTo>
                    <a:pt x="1008698" y="316404"/>
                  </a:lnTo>
                  <a:lnTo>
                    <a:pt x="1075546" y="456767"/>
                  </a:lnTo>
                  <a:lnTo>
                    <a:pt x="1010689" y="456767"/>
                  </a:lnTo>
                  <a:lnTo>
                    <a:pt x="1010689" y="456767"/>
                  </a:lnTo>
                  <a:lnTo>
                    <a:pt x="1006793" y="456767"/>
                  </a:lnTo>
                  <a:close/>
                  <a:moveTo>
                    <a:pt x="1013720" y="463002"/>
                  </a:moveTo>
                  <a:lnTo>
                    <a:pt x="1075546" y="463002"/>
                  </a:lnTo>
                  <a:lnTo>
                    <a:pt x="1044719" y="527772"/>
                  </a:lnTo>
                  <a:lnTo>
                    <a:pt x="1013720" y="463002"/>
                  </a:lnTo>
                  <a:close/>
                  <a:moveTo>
                    <a:pt x="1048270" y="535046"/>
                  </a:moveTo>
                  <a:lnTo>
                    <a:pt x="1116417" y="391911"/>
                  </a:lnTo>
                  <a:lnTo>
                    <a:pt x="1148888" y="459885"/>
                  </a:lnTo>
                  <a:lnTo>
                    <a:pt x="1080741" y="602933"/>
                  </a:lnTo>
                  <a:lnTo>
                    <a:pt x="1048270" y="535046"/>
                  </a:lnTo>
                  <a:close/>
                  <a:moveTo>
                    <a:pt x="865216" y="467158"/>
                  </a:moveTo>
                  <a:lnTo>
                    <a:pt x="882275" y="503007"/>
                  </a:lnTo>
                  <a:lnTo>
                    <a:pt x="897601" y="535218"/>
                  </a:lnTo>
                  <a:lnTo>
                    <a:pt x="865130" y="603279"/>
                  </a:lnTo>
                  <a:lnTo>
                    <a:pt x="832745" y="535305"/>
                  </a:lnTo>
                  <a:lnTo>
                    <a:pt x="865216" y="467158"/>
                  </a:lnTo>
                  <a:close/>
                  <a:moveTo>
                    <a:pt x="901065" y="542579"/>
                  </a:moveTo>
                  <a:lnTo>
                    <a:pt x="937000" y="617913"/>
                  </a:lnTo>
                  <a:lnTo>
                    <a:pt x="937000" y="617913"/>
                  </a:lnTo>
                  <a:lnTo>
                    <a:pt x="937000" y="617913"/>
                  </a:lnTo>
                  <a:lnTo>
                    <a:pt x="937000" y="617913"/>
                  </a:lnTo>
                  <a:lnTo>
                    <a:pt x="969472" y="685973"/>
                  </a:lnTo>
                  <a:lnTo>
                    <a:pt x="937000" y="754034"/>
                  </a:lnTo>
                  <a:lnTo>
                    <a:pt x="868680" y="610553"/>
                  </a:lnTo>
                  <a:lnTo>
                    <a:pt x="901065" y="542579"/>
                  </a:lnTo>
                  <a:close/>
                  <a:moveTo>
                    <a:pt x="901065" y="693247"/>
                  </a:moveTo>
                  <a:lnTo>
                    <a:pt x="937000" y="768581"/>
                  </a:lnTo>
                  <a:lnTo>
                    <a:pt x="937000" y="768581"/>
                  </a:lnTo>
                  <a:lnTo>
                    <a:pt x="937000" y="768581"/>
                  </a:lnTo>
                  <a:lnTo>
                    <a:pt x="972935" y="693247"/>
                  </a:lnTo>
                  <a:lnTo>
                    <a:pt x="1005321" y="761308"/>
                  </a:lnTo>
                  <a:lnTo>
                    <a:pt x="936134" y="905308"/>
                  </a:lnTo>
                  <a:lnTo>
                    <a:pt x="868680" y="761308"/>
                  </a:lnTo>
                  <a:lnTo>
                    <a:pt x="901065" y="693247"/>
                  </a:lnTo>
                  <a:close/>
                  <a:moveTo>
                    <a:pt x="941936" y="607522"/>
                  </a:moveTo>
                  <a:lnTo>
                    <a:pt x="987050" y="512878"/>
                  </a:lnTo>
                  <a:lnTo>
                    <a:pt x="1008784" y="467245"/>
                  </a:lnTo>
                  <a:lnTo>
                    <a:pt x="1075632" y="607522"/>
                  </a:lnTo>
                  <a:lnTo>
                    <a:pt x="941936" y="607522"/>
                  </a:lnTo>
                  <a:close/>
                  <a:moveTo>
                    <a:pt x="1048270" y="686147"/>
                  </a:moveTo>
                  <a:lnTo>
                    <a:pt x="1116503" y="542579"/>
                  </a:lnTo>
                  <a:lnTo>
                    <a:pt x="1148888" y="610553"/>
                  </a:lnTo>
                  <a:lnTo>
                    <a:pt x="1080568" y="754034"/>
                  </a:lnTo>
                  <a:lnTo>
                    <a:pt x="1048270" y="686147"/>
                  </a:lnTo>
                  <a:close/>
                  <a:moveTo>
                    <a:pt x="937000" y="316490"/>
                  </a:moveTo>
                  <a:lnTo>
                    <a:pt x="972849" y="241329"/>
                  </a:lnTo>
                  <a:lnTo>
                    <a:pt x="1005321" y="309216"/>
                  </a:lnTo>
                  <a:lnTo>
                    <a:pt x="936134" y="453217"/>
                  </a:lnTo>
                  <a:lnTo>
                    <a:pt x="868680" y="309216"/>
                  </a:lnTo>
                  <a:lnTo>
                    <a:pt x="868680" y="309216"/>
                  </a:lnTo>
                  <a:lnTo>
                    <a:pt x="868680" y="309216"/>
                  </a:lnTo>
                  <a:lnTo>
                    <a:pt x="868680" y="309216"/>
                  </a:lnTo>
                  <a:lnTo>
                    <a:pt x="901065" y="241156"/>
                  </a:lnTo>
                  <a:lnTo>
                    <a:pt x="937000" y="316490"/>
                  </a:lnTo>
                  <a:lnTo>
                    <a:pt x="937000" y="316490"/>
                  </a:lnTo>
                  <a:lnTo>
                    <a:pt x="937000" y="316490"/>
                  </a:lnTo>
                  <a:close/>
                  <a:moveTo>
                    <a:pt x="865130" y="316490"/>
                  </a:moveTo>
                  <a:lnTo>
                    <a:pt x="897082" y="384637"/>
                  </a:lnTo>
                  <a:lnTo>
                    <a:pt x="865130" y="452524"/>
                  </a:lnTo>
                  <a:lnTo>
                    <a:pt x="832745" y="384464"/>
                  </a:lnTo>
                  <a:lnTo>
                    <a:pt x="865130" y="316490"/>
                  </a:lnTo>
                  <a:close/>
                  <a:moveTo>
                    <a:pt x="861666" y="459885"/>
                  </a:moveTo>
                  <a:lnTo>
                    <a:pt x="793519" y="602933"/>
                  </a:lnTo>
                  <a:lnTo>
                    <a:pt x="760961" y="535046"/>
                  </a:lnTo>
                  <a:lnTo>
                    <a:pt x="829108" y="391911"/>
                  </a:lnTo>
                  <a:lnTo>
                    <a:pt x="861666" y="459885"/>
                  </a:lnTo>
                  <a:close/>
                  <a:moveTo>
                    <a:pt x="757584" y="527772"/>
                  </a:moveTo>
                  <a:lnTo>
                    <a:pt x="726584" y="463002"/>
                  </a:lnTo>
                  <a:lnTo>
                    <a:pt x="788410" y="463002"/>
                  </a:lnTo>
                  <a:lnTo>
                    <a:pt x="757584" y="527772"/>
                  </a:lnTo>
                  <a:close/>
                  <a:moveTo>
                    <a:pt x="723554" y="456767"/>
                  </a:moveTo>
                  <a:lnTo>
                    <a:pt x="719571" y="456767"/>
                  </a:lnTo>
                  <a:lnTo>
                    <a:pt x="654108" y="456767"/>
                  </a:lnTo>
                  <a:lnTo>
                    <a:pt x="721476" y="316404"/>
                  </a:lnTo>
                  <a:lnTo>
                    <a:pt x="788324" y="456767"/>
                  </a:lnTo>
                  <a:lnTo>
                    <a:pt x="723554" y="456767"/>
                  </a:lnTo>
                  <a:close/>
                  <a:moveTo>
                    <a:pt x="716626" y="463002"/>
                  </a:moveTo>
                  <a:lnTo>
                    <a:pt x="693334" y="511926"/>
                  </a:lnTo>
                  <a:lnTo>
                    <a:pt x="684848" y="529764"/>
                  </a:lnTo>
                  <a:lnTo>
                    <a:pt x="653588" y="463002"/>
                  </a:lnTo>
                  <a:lnTo>
                    <a:pt x="716626" y="463002"/>
                  </a:lnTo>
                  <a:close/>
                  <a:moveTo>
                    <a:pt x="681384" y="537124"/>
                  </a:moveTo>
                  <a:lnTo>
                    <a:pt x="649778" y="603366"/>
                  </a:lnTo>
                  <a:lnTo>
                    <a:pt x="581458" y="459885"/>
                  </a:lnTo>
                  <a:lnTo>
                    <a:pt x="613583" y="392430"/>
                  </a:lnTo>
                  <a:lnTo>
                    <a:pt x="681384" y="537124"/>
                  </a:lnTo>
                  <a:close/>
                  <a:moveTo>
                    <a:pt x="577994" y="452611"/>
                  </a:moveTo>
                  <a:lnTo>
                    <a:pt x="545523" y="384551"/>
                  </a:lnTo>
                  <a:lnTo>
                    <a:pt x="577908" y="316490"/>
                  </a:lnTo>
                  <a:lnTo>
                    <a:pt x="610033" y="385157"/>
                  </a:lnTo>
                  <a:lnTo>
                    <a:pt x="577994" y="452611"/>
                  </a:lnTo>
                  <a:close/>
                  <a:moveTo>
                    <a:pt x="574531" y="459885"/>
                  </a:moveTo>
                  <a:lnTo>
                    <a:pt x="506384" y="602933"/>
                  </a:lnTo>
                  <a:lnTo>
                    <a:pt x="473826" y="535046"/>
                  </a:lnTo>
                  <a:lnTo>
                    <a:pt x="542059" y="391824"/>
                  </a:lnTo>
                  <a:lnTo>
                    <a:pt x="574531" y="459885"/>
                  </a:lnTo>
                  <a:close/>
                  <a:moveTo>
                    <a:pt x="470362" y="527772"/>
                  </a:moveTo>
                  <a:lnTo>
                    <a:pt x="439362" y="463002"/>
                  </a:lnTo>
                  <a:lnTo>
                    <a:pt x="501188" y="463002"/>
                  </a:lnTo>
                  <a:lnTo>
                    <a:pt x="470362" y="527772"/>
                  </a:lnTo>
                  <a:close/>
                  <a:moveTo>
                    <a:pt x="436331" y="456767"/>
                  </a:moveTo>
                  <a:lnTo>
                    <a:pt x="432348" y="456767"/>
                  </a:lnTo>
                  <a:lnTo>
                    <a:pt x="366886" y="456767"/>
                  </a:lnTo>
                  <a:lnTo>
                    <a:pt x="434253" y="316404"/>
                  </a:lnTo>
                  <a:lnTo>
                    <a:pt x="501102" y="456767"/>
                  </a:lnTo>
                  <a:lnTo>
                    <a:pt x="436331" y="456767"/>
                  </a:lnTo>
                  <a:close/>
                  <a:moveTo>
                    <a:pt x="429404" y="463002"/>
                  </a:moveTo>
                  <a:lnTo>
                    <a:pt x="409748" y="504306"/>
                  </a:lnTo>
                  <a:lnTo>
                    <a:pt x="397625" y="529764"/>
                  </a:lnTo>
                  <a:lnTo>
                    <a:pt x="366366" y="463002"/>
                  </a:lnTo>
                  <a:lnTo>
                    <a:pt x="429404" y="463002"/>
                  </a:lnTo>
                  <a:close/>
                  <a:moveTo>
                    <a:pt x="394162" y="537037"/>
                  </a:moveTo>
                  <a:lnTo>
                    <a:pt x="362556" y="603279"/>
                  </a:lnTo>
                  <a:lnTo>
                    <a:pt x="294236" y="459798"/>
                  </a:lnTo>
                  <a:lnTo>
                    <a:pt x="326361" y="392343"/>
                  </a:lnTo>
                  <a:lnTo>
                    <a:pt x="394162" y="537037"/>
                  </a:lnTo>
                  <a:close/>
                  <a:moveTo>
                    <a:pt x="290772" y="452611"/>
                  </a:moveTo>
                  <a:lnTo>
                    <a:pt x="258387" y="384551"/>
                  </a:lnTo>
                  <a:lnTo>
                    <a:pt x="290772" y="316490"/>
                  </a:lnTo>
                  <a:lnTo>
                    <a:pt x="322724" y="384637"/>
                  </a:lnTo>
                  <a:lnTo>
                    <a:pt x="290772" y="452611"/>
                  </a:lnTo>
                  <a:close/>
                  <a:moveTo>
                    <a:pt x="254924" y="542579"/>
                  </a:moveTo>
                  <a:lnTo>
                    <a:pt x="287309" y="610553"/>
                  </a:lnTo>
                  <a:lnTo>
                    <a:pt x="218988" y="754034"/>
                  </a:lnTo>
                  <a:lnTo>
                    <a:pt x="186690" y="686147"/>
                  </a:lnTo>
                  <a:lnTo>
                    <a:pt x="254924" y="542579"/>
                  </a:lnTo>
                  <a:close/>
                  <a:moveTo>
                    <a:pt x="183226" y="678873"/>
                  </a:moveTo>
                  <a:lnTo>
                    <a:pt x="152227" y="613756"/>
                  </a:lnTo>
                  <a:lnTo>
                    <a:pt x="214226" y="613756"/>
                  </a:lnTo>
                  <a:lnTo>
                    <a:pt x="183226" y="678873"/>
                  </a:lnTo>
                  <a:close/>
                  <a:moveTo>
                    <a:pt x="258387" y="535305"/>
                  </a:moveTo>
                  <a:lnTo>
                    <a:pt x="290772" y="467158"/>
                  </a:lnTo>
                  <a:lnTo>
                    <a:pt x="323157" y="535218"/>
                  </a:lnTo>
                  <a:lnTo>
                    <a:pt x="290686" y="603279"/>
                  </a:lnTo>
                  <a:lnTo>
                    <a:pt x="258387" y="535305"/>
                  </a:lnTo>
                  <a:close/>
                  <a:moveTo>
                    <a:pt x="326707" y="542579"/>
                  </a:moveTo>
                  <a:lnTo>
                    <a:pt x="362643" y="617913"/>
                  </a:lnTo>
                  <a:lnTo>
                    <a:pt x="362643" y="617913"/>
                  </a:lnTo>
                  <a:lnTo>
                    <a:pt x="395114" y="685973"/>
                  </a:lnTo>
                  <a:lnTo>
                    <a:pt x="362643" y="754034"/>
                  </a:lnTo>
                  <a:lnTo>
                    <a:pt x="294322" y="610553"/>
                  </a:lnTo>
                  <a:lnTo>
                    <a:pt x="326707" y="542579"/>
                  </a:lnTo>
                  <a:close/>
                  <a:moveTo>
                    <a:pt x="367578" y="613756"/>
                  </a:moveTo>
                  <a:lnTo>
                    <a:pt x="429491" y="613756"/>
                  </a:lnTo>
                  <a:lnTo>
                    <a:pt x="398578" y="678700"/>
                  </a:lnTo>
                  <a:lnTo>
                    <a:pt x="367578" y="613756"/>
                  </a:lnTo>
                  <a:close/>
                  <a:moveTo>
                    <a:pt x="367578" y="607522"/>
                  </a:moveTo>
                  <a:lnTo>
                    <a:pt x="412692" y="512878"/>
                  </a:lnTo>
                  <a:lnTo>
                    <a:pt x="434426" y="467245"/>
                  </a:lnTo>
                  <a:lnTo>
                    <a:pt x="501275" y="607522"/>
                  </a:lnTo>
                  <a:lnTo>
                    <a:pt x="367578" y="607522"/>
                  </a:lnTo>
                  <a:close/>
                  <a:moveTo>
                    <a:pt x="501361" y="613756"/>
                  </a:moveTo>
                  <a:lnTo>
                    <a:pt x="470362" y="678873"/>
                  </a:lnTo>
                  <a:lnTo>
                    <a:pt x="439362" y="613756"/>
                  </a:lnTo>
                  <a:lnTo>
                    <a:pt x="501361" y="613756"/>
                  </a:lnTo>
                  <a:close/>
                  <a:moveTo>
                    <a:pt x="542146" y="542579"/>
                  </a:moveTo>
                  <a:lnTo>
                    <a:pt x="574531" y="610553"/>
                  </a:lnTo>
                  <a:lnTo>
                    <a:pt x="506210" y="754034"/>
                  </a:lnTo>
                  <a:lnTo>
                    <a:pt x="473912" y="686147"/>
                  </a:lnTo>
                  <a:lnTo>
                    <a:pt x="542146" y="542579"/>
                  </a:lnTo>
                  <a:close/>
                  <a:moveTo>
                    <a:pt x="545609" y="535305"/>
                  </a:moveTo>
                  <a:lnTo>
                    <a:pt x="577994" y="467158"/>
                  </a:lnTo>
                  <a:lnTo>
                    <a:pt x="610379" y="535218"/>
                  </a:lnTo>
                  <a:lnTo>
                    <a:pt x="577908" y="603279"/>
                  </a:lnTo>
                  <a:lnTo>
                    <a:pt x="545609" y="535305"/>
                  </a:lnTo>
                  <a:close/>
                  <a:moveTo>
                    <a:pt x="613843" y="542579"/>
                  </a:moveTo>
                  <a:lnTo>
                    <a:pt x="649778" y="617913"/>
                  </a:lnTo>
                  <a:lnTo>
                    <a:pt x="649778" y="617913"/>
                  </a:lnTo>
                  <a:lnTo>
                    <a:pt x="682250" y="685973"/>
                  </a:lnTo>
                  <a:lnTo>
                    <a:pt x="649778" y="754034"/>
                  </a:lnTo>
                  <a:lnTo>
                    <a:pt x="581458" y="610553"/>
                  </a:lnTo>
                  <a:lnTo>
                    <a:pt x="613843" y="542579"/>
                  </a:lnTo>
                  <a:close/>
                  <a:moveTo>
                    <a:pt x="654714" y="613756"/>
                  </a:moveTo>
                  <a:lnTo>
                    <a:pt x="716626" y="613756"/>
                  </a:lnTo>
                  <a:lnTo>
                    <a:pt x="685714" y="678700"/>
                  </a:lnTo>
                  <a:lnTo>
                    <a:pt x="654714" y="613756"/>
                  </a:lnTo>
                  <a:close/>
                  <a:moveTo>
                    <a:pt x="654714" y="607522"/>
                  </a:moveTo>
                  <a:lnTo>
                    <a:pt x="696191" y="520412"/>
                  </a:lnTo>
                  <a:lnTo>
                    <a:pt x="721562" y="467158"/>
                  </a:lnTo>
                  <a:lnTo>
                    <a:pt x="788410" y="607435"/>
                  </a:lnTo>
                  <a:lnTo>
                    <a:pt x="654714" y="607435"/>
                  </a:lnTo>
                  <a:close/>
                  <a:moveTo>
                    <a:pt x="788584" y="613756"/>
                  </a:moveTo>
                  <a:lnTo>
                    <a:pt x="757584" y="678873"/>
                  </a:lnTo>
                  <a:lnTo>
                    <a:pt x="726584" y="613756"/>
                  </a:lnTo>
                  <a:lnTo>
                    <a:pt x="788584" y="613756"/>
                  </a:lnTo>
                  <a:close/>
                  <a:moveTo>
                    <a:pt x="829281" y="542579"/>
                  </a:moveTo>
                  <a:lnTo>
                    <a:pt x="861666" y="610553"/>
                  </a:lnTo>
                  <a:lnTo>
                    <a:pt x="793346" y="754034"/>
                  </a:lnTo>
                  <a:lnTo>
                    <a:pt x="761047" y="686147"/>
                  </a:lnTo>
                  <a:lnTo>
                    <a:pt x="829281" y="542579"/>
                  </a:lnTo>
                  <a:close/>
                  <a:moveTo>
                    <a:pt x="865216" y="617913"/>
                  </a:moveTo>
                  <a:lnTo>
                    <a:pt x="897601" y="685973"/>
                  </a:lnTo>
                  <a:lnTo>
                    <a:pt x="865216" y="754120"/>
                  </a:lnTo>
                  <a:lnTo>
                    <a:pt x="832745" y="686147"/>
                  </a:lnTo>
                  <a:lnTo>
                    <a:pt x="865216" y="617913"/>
                  </a:lnTo>
                  <a:close/>
                  <a:moveTo>
                    <a:pt x="1080568" y="904789"/>
                  </a:moveTo>
                  <a:lnTo>
                    <a:pt x="1011555" y="760009"/>
                  </a:lnTo>
                  <a:lnTo>
                    <a:pt x="976313" y="685973"/>
                  </a:lnTo>
                  <a:lnTo>
                    <a:pt x="1008784" y="617913"/>
                  </a:lnTo>
                  <a:lnTo>
                    <a:pt x="1041342" y="686233"/>
                  </a:lnTo>
                  <a:lnTo>
                    <a:pt x="1041169" y="686493"/>
                  </a:lnTo>
                  <a:lnTo>
                    <a:pt x="1041516" y="686666"/>
                  </a:lnTo>
                  <a:lnTo>
                    <a:pt x="1080568" y="768668"/>
                  </a:lnTo>
                  <a:lnTo>
                    <a:pt x="1080568" y="768668"/>
                  </a:lnTo>
                  <a:lnTo>
                    <a:pt x="1080568" y="768668"/>
                  </a:lnTo>
                  <a:lnTo>
                    <a:pt x="1116417" y="693420"/>
                  </a:lnTo>
                  <a:lnTo>
                    <a:pt x="1148888" y="761394"/>
                  </a:lnTo>
                  <a:lnTo>
                    <a:pt x="1080568" y="904789"/>
                  </a:lnTo>
                  <a:close/>
                  <a:moveTo>
                    <a:pt x="1152352" y="754034"/>
                  </a:moveTo>
                  <a:lnTo>
                    <a:pt x="1119880" y="686060"/>
                  </a:lnTo>
                  <a:lnTo>
                    <a:pt x="1152352" y="617826"/>
                  </a:lnTo>
                  <a:lnTo>
                    <a:pt x="1184737" y="685887"/>
                  </a:lnTo>
                  <a:lnTo>
                    <a:pt x="1152352" y="754034"/>
                  </a:lnTo>
                  <a:close/>
                  <a:moveTo>
                    <a:pt x="1155815" y="610639"/>
                  </a:moveTo>
                  <a:lnTo>
                    <a:pt x="1188287" y="542579"/>
                  </a:lnTo>
                  <a:lnTo>
                    <a:pt x="1224222" y="617913"/>
                  </a:lnTo>
                  <a:lnTo>
                    <a:pt x="1224222" y="617913"/>
                  </a:lnTo>
                  <a:lnTo>
                    <a:pt x="1256694" y="685973"/>
                  </a:lnTo>
                  <a:lnTo>
                    <a:pt x="1224222" y="754034"/>
                  </a:lnTo>
                  <a:lnTo>
                    <a:pt x="1155815" y="610639"/>
                  </a:lnTo>
                  <a:close/>
                  <a:moveTo>
                    <a:pt x="1229158" y="613756"/>
                  </a:moveTo>
                  <a:lnTo>
                    <a:pt x="1291071" y="613756"/>
                  </a:lnTo>
                  <a:lnTo>
                    <a:pt x="1260158" y="678700"/>
                  </a:lnTo>
                  <a:lnTo>
                    <a:pt x="1229158" y="613756"/>
                  </a:lnTo>
                  <a:close/>
                  <a:moveTo>
                    <a:pt x="1229158" y="607522"/>
                  </a:moveTo>
                  <a:lnTo>
                    <a:pt x="1274272" y="512878"/>
                  </a:lnTo>
                  <a:lnTo>
                    <a:pt x="1296006" y="467245"/>
                  </a:lnTo>
                  <a:lnTo>
                    <a:pt x="1362854" y="607522"/>
                  </a:lnTo>
                  <a:lnTo>
                    <a:pt x="1229158" y="607522"/>
                  </a:lnTo>
                  <a:close/>
                  <a:moveTo>
                    <a:pt x="1362941" y="613756"/>
                  </a:moveTo>
                  <a:lnTo>
                    <a:pt x="1331942" y="678873"/>
                  </a:lnTo>
                  <a:lnTo>
                    <a:pt x="1300942" y="613756"/>
                  </a:lnTo>
                  <a:lnTo>
                    <a:pt x="1362941" y="613756"/>
                  </a:lnTo>
                  <a:close/>
                  <a:moveTo>
                    <a:pt x="1403725" y="542579"/>
                  </a:moveTo>
                  <a:lnTo>
                    <a:pt x="1436110" y="610553"/>
                  </a:lnTo>
                  <a:lnTo>
                    <a:pt x="1367790" y="754034"/>
                  </a:lnTo>
                  <a:lnTo>
                    <a:pt x="1335492" y="686147"/>
                  </a:lnTo>
                  <a:lnTo>
                    <a:pt x="1403725" y="542579"/>
                  </a:lnTo>
                  <a:close/>
                  <a:moveTo>
                    <a:pt x="1439574" y="617913"/>
                  </a:moveTo>
                  <a:lnTo>
                    <a:pt x="1471959" y="685973"/>
                  </a:lnTo>
                  <a:lnTo>
                    <a:pt x="1439574" y="754120"/>
                  </a:lnTo>
                  <a:lnTo>
                    <a:pt x="1407102" y="686147"/>
                  </a:lnTo>
                  <a:lnTo>
                    <a:pt x="1439574" y="617913"/>
                  </a:lnTo>
                  <a:close/>
                  <a:moveTo>
                    <a:pt x="2013932" y="754034"/>
                  </a:moveTo>
                  <a:lnTo>
                    <a:pt x="1981460" y="686060"/>
                  </a:lnTo>
                  <a:lnTo>
                    <a:pt x="2013932" y="617826"/>
                  </a:lnTo>
                  <a:lnTo>
                    <a:pt x="2046317" y="685887"/>
                  </a:lnTo>
                  <a:lnTo>
                    <a:pt x="2013932" y="754034"/>
                  </a:lnTo>
                  <a:close/>
                  <a:moveTo>
                    <a:pt x="2017395" y="610639"/>
                  </a:moveTo>
                  <a:lnTo>
                    <a:pt x="2049867" y="542579"/>
                  </a:lnTo>
                  <a:lnTo>
                    <a:pt x="2085802" y="617913"/>
                  </a:lnTo>
                  <a:lnTo>
                    <a:pt x="2085802" y="617913"/>
                  </a:lnTo>
                  <a:lnTo>
                    <a:pt x="2118274" y="685973"/>
                  </a:lnTo>
                  <a:lnTo>
                    <a:pt x="2085802" y="754034"/>
                  </a:lnTo>
                  <a:lnTo>
                    <a:pt x="2017395" y="610639"/>
                  </a:lnTo>
                  <a:close/>
                  <a:moveTo>
                    <a:pt x="2090738" y="613756"/>
                  </a:moveTo>
                  <a:lnTo>
                    <a:pt x="2152650" y="613756"/>
                  </a:lnTo>
                  <a:lnTo>
                    <a:pt x="2121737" y="678700"/>
                  </a:lnTo>
                  <a:lnTo>
                    <a:pt x="2090738" y="613756"/>
                  </a:lnTo>
                  <a:close/>
                  <a:moveTo>
                    <a:pt x="2090738" y="607522"/>
                  </a:moveTo>
                  <a:lnTo>
                    <a:pt x="2132215" y="520412"/>
                  </a:lnTo>
                  <a:lnTo>
                    <a:pt x="2157586" y="467158"/>
                  </a:lnTo>
                  <a:lnTo>
                    <a:pt x="2224434" y="607435"/>
                  </a:lnTo>
                  <a:lnTo>
                    <a:pt x="2090738" y="607435"/>
                  </a:lnTo>
                  <a:close/>
                  <a:moveTo>
                    <a:pt x="2224520" y="613756"/>
                  </a:moveTo>
                  <a:lnTo>
                    <a:pt x="2193521" y="678873"/>
                  </a:lnTo>
                  <a:lnTo>
                    <a:pt x="2162522" y="613756"/>
                  </a:lnTo>
                  <a:lnTo>
                    <a:pt x="2224520" y="613756"/>
                  </a:lnTo>
                  <a:close/>
                  <a:moveTo>
                    <a:pt x="2265305" y="542579"/>
                  </a:moveTo>
                  <a:lnTo>
                    <a:pt x="2297690" y="610553"/>
                  </a:lnTo>
                  <a:lnTo>
                    <a:pt x="2229370" y="754034"/>
                  </a:lnTo>
                  <a:lnTo>
                    <a:pt x="2197071" y="686147"/>
                  </a:lnTo>
                  <a:lnTo>
                    <a:pt x="2265305" y="542579"/>
                  </a:lnTo>
                  <a:close/>
                  <a:moveTo>
                    <a:pt x="2268769" y="535305"/>
                  </a:moveTo>
                  <a:lnTo>
                    <a:pt x="2301154" y="467158"/>
                  </a:lnTo>
                  <a:lnTo>
                    <a:pt x="2333539" y="535218"/>
                  </a:lnTo>
                  <a:lnTo>
                    <a:pt x="2301067" y="603279"/>
                  </a:lnTo>
                  <a:lnTo>
                    <a:pt x="2268769" y="535305"/>
                  </a:lnTo>
                  <a:close/>
                  <a:moveTo>
                    <a:pt x="2337089" y="542579"/>
                  </a:moveTo>
                  <a:lnTo>
                    <a:pt x="2373024" y="617913"/>
                  </a:lnTo>
                  <a:lnTo>
                    <a:pt x="2373024" y="617913"/>
                  </a:lnTo>
                  <a:lnTo>
                    <a:pt x="2405496" y="685973"/>
                  </a:lnTo>
                  <a:lnTo>
                    <a:pt x="2373024" y="754034"/>
                  </a:lnTo>
                  <a:lnTo>
                    <a:pt x="2304704" y="610553"/>
                  </a:lnTo>
                  <a:lnTo>
                    <a:pt x="2337089" y="542579"/>
                  </a:lnTo>
                  <a:close/>
                  <a:moveTo>
                    <a:pt x="2304617" y="459885"/>
                  </a:moveTo>
                  <a:lnTo>
                    <a:pt x="2336742" y="392430"/>
                  </a:lnTo>
                  <a:lnTo>
                    <a:pt x="2404543" y="537037"/>
                  </a:lnTo>
                  <a:lnTo>
                    <a:pt x="2372937" y="603279"/>
                  </a:lnTo>
                  <a:lnTo>
                    <a:pt x="2304617" y="459885"/>
                  </a:lnTo>
                  <a:close/>
                  <a:moveTo>
                    <a:pt x="2376747" y="463002"/>
                  </a:moveTo>
                  <a:lnTo>
                    <a:pt x="2439786" y="463002"/>
                  </a:lnTo>
                  <a:lnTo>
                    <a:pt x="2416493" y="511926"/>
                  </a:lnTo>
                  <a:lnTo>
                    <a:pt x="2408007" y="529764"/>
                  </a:lnTo>
                  <a:lnTo>
                    <a:pt x="2376747" y="463002"/>
                  </a:lnTo>
                  <a:close/>
                  <a:moveTo>
                    <a:pt x="2372158" y="453217"/>
                  </a:moveTo>
                  <a:lnTo>
                    <a:pt x="2304704" y="309216"/>
                  </a:lnTo>
                  <a:lnTo>
                    <a:pt x="2304704" y="309216"/>
                  </a:lnTo>
                  <a:lnTo>
                    <a:pt x="2304704" y="309216"/>
                  </a:lnTo>
                  <a:lnTo>
                    <a:pt x="2337089" y="241156"/>
                  </a:lnTo>
                  <a:lnTo>
                    <a:pt x="2373024" y="316490"/>
                  </a:lnTo>
                  <a:lnTo>
                    <a:pt x="2408959" y="241156"/>
                  </a:lnTo>
                  <a:lnTo>
                    <a:pt x="2441344" y="309216"/>
                  </a:lnTo>
                  <a:lnTo>
                    <a:pt x="2372158" y="453217"/>
                  </a:lnTo>
                  <a:close/>
                  <a:moveTo>
                    <a:pt x="2301154" y="301943"/>
                  </a:moveTo>
                  <a:lnTo>
                    <a:pt x="2268682" y="233969"/>
                  </a:lnTo>
                  <a:lnTo>
                    <a:pt x="2301154" y="165735"/>
                  </a:lnTo>
                  <a:lnTo>
                    <a:pt x="2333539" y="233795"/>
                  </a:lnTo>
                  <a:lnTo>
                    <a:pt x="2301154" y="301943"/>
                  </a:lnTo>
                  <a:close/>
                  <a:moveTo>
                    <a:pt x="2154122" y="309216"/>
                  </a:moveTo>
                  <a:lnTo>
                    <a:pt x="2084936" y="453217"/>
                  </a:lnTo>
                  <a:lnTo>
                    <a:pt x="2017482" y="309216"/>
                  </a:lnTo>
                  <a:lnTo>
                    <a:pt x="2017482" y="309216"/>
                  </a:lnTo>
                  <a:lnTo>
                    <a:pt x="2017482" y="309216"/>
                  </a:lnTo>
                  <a:lnTo>
                    <a:pt x="2049867" y="241156"/>
                  </a:lnTo>
                  <a:lnTo>
                    <a:pt x="2085802" y="316490"/>
                  </a:lnTo>
                  <a:lnTo>
                    <a:pt x="2121737" y="241156"/>
                  </a:lnTo>
                  <a:lnTo>
                    <a:pt x="2154122" y="309216"/>
                  </a:lnTo>
                  <a:close/>
                  <a:moveTo>
                    <a:pt x="2013932" y="301943"/>
                  </a:moveTo>
                  <a:lnTo>
                    <a:pt x="1981460" y="233969"/>
                  </a:lnTo>
                  <a:lnTo>
                    <a:pt x="2013932" y="165735"/>
                  </a:lnTo>
                  <a:lnTo>
                    <a:pt x="2046317" y="233795"/>
                  </a:lnTo>
                  <a:lnTo>
                    <a:pt x="2013932" y="301943"/>
                  </a:lnTo>
                  <a:close/>
                  <a:moveTo>
                    <a:pt x="2010468" y="158462"/>
                  </a:moveTo>
                  <a:lnTo>
                    <a:pt x="1942148" y="301856"/>
                  </a:lnTo>
                  <a:lnTo>
                    <a:pt x="1909849" y="233969"/>
                  </a:lnTo>
                  <a:lnTo>
                    <a:pt x="1978083" y="90401"/>
                  </a:lnTo>
                  <a:lnTo>
                    <a:pt x="2010468" y="158462"/>
                  </a:lnTo>
                  <a:close/>
                  <a:moveTo>
                    <a:pt x="1937558" y="155344"/>
                  </a:moveTo>
                  <a:lnTo>
                    <a:pt x="1803516" y="155344"/>
                  </a:lnTo>
                  <a:lnTo>
                    <a:pt x="1870364" y="15067"/>
                  </a:lnTo>
                  <a:lnTo>
                    <a:pt x="1937558" y="155344"/>
                  </a:lnTo>
                  <a:close/>
                  <a:moveTo>
                    <a:pt x="1865428" y="161579"/>
                  </a:moveTo>
                  <a:lnTo>
                    <a:pt x="1834515" y="226522"/>
                  </a:lnTo>
                  <a:lnTo>
                    <a:pt x="1803602" y="161579"/>
                  </a:lnTo>
                  <a:lnTo>
                    <a:pt x="1865428" y="161579"/>
                  </a:lnTo>
                  <a:close/>
                  <a:moveTo>
                    <a:pt x="1830965" y="233795"/>
                  </a:moveTo>
                  <a:lnTo>
                    <a:pt x="1798580" y="301856"/>
                  </a:lnTo>
                  <a:lnTo>
                    <a:pt x="1730260" y="158462"/>
                  </a:lnTo>
                  <a:lnTo>
                    <a:pt x="1762645" y="90401"/>
                  </a:lnTo>
                  <a:lnTo>
                    <a:pt x="1830965" y="233795"/>
                  </a:lnTo>
                  <a:close/>
                  <a:moveTo>
                    <a:pt x="1759181" y="83128"/>
                  </a:moveTo>
                  <a:lnTo>
                    <a:pt x="1726796" y="151188"/>
                  </a:lnTo>
                  <a:lnTo>
                    <a:pt x="1694411" y="83214"/>
                  </a:lnTo>
                  <a:lnTo>
                    <a:pt x="1726796" y="15067"/>
                  </a:lnTo>
                  <a:lnTo>
                    <a:pt x="1759181" y="83128"/>
                  </a:lnTo>
                  <a:close/>
                  <a:moveTo>
                    <a:pt x="1723332" y="158462"/>
                  </a:moveTo>
                  <a:lnTo>
                    <a:pt x="1655012" y="301856"/>
                  </a:lnTo>
                  <a:lnTo>
                    <a:pt x="1622714" y="233969"/>
                  </a:lnTo>
                  <a:lnTo>
                    <a:pt x="1690947" y="90401"/>
                  </a:lnTo>
                  <a:lnTo>
                    <a:pt x="1723332" y="158462"/>
                  </a:lnTo>
                  <a:close/>
                  <a:moveTo>
                    <a:pt x="1650423" y="155344"/>
                  </a:moveTo>
                  <a:lnTo>
                    <a:pt x="1516380" y="155344"/>
                  </a:lnTo>
                  <a:lnTo>
                    <a:pt x="1583228" y="15067"/>
                  </a:lnTo>
                  <a:lnTo>
                    <a:pt x="1650423" y="155344"/>
                  </a:lnTo>
                  <a:close/>
                  <a:moveTo>
                    <a:pt x="1578206" y="161579"/>
                  </a:moveTo>
                  <a:lnTo>
                    <a:pt x="1547293" y="226522"/>
                  </a:lnTo>
                  <a:lnTo>
                    <a:pt x="1516380" y="161579"/>
                  </a:lnTo>
                  <a:lnTo>
                    <a:pt x="1578206" y="161579"/>
                  </a:lnTo>
                  <a:close/>
                  <a:moveTo>
                    <a:pt x="1439574" y="165735"/>
                  </a:moveTo>
                  <a:lnTo>
                    <a:pt x="1471959" y="233795"/>
                  </a:lnTo>
                  <a:lnTo>
                    <a:pt x="1439574" y="301943"/>
                  </a:lnTo>
                  <a:lnTo>
                    <a:pt x="1407102" y="233969"/>
                  </a:lnTo>
                  <a:lnTo>
                    <a:pt x="1439574" y="165735"/>
                  </a:lnTo>
                  <a:close/>
                  <a:moveTo>
                    <a:pt x="1292456" y="309216"/>
                  </a:moveTo>
                  <a:lnTo>
                    <a:pt x="1223270" y="453217"/>
                  </a:lnTo>
                  <a:lnTo>
                    <a:pt x="1155815" y="309216"/>
                  </a:lnTo>
                  <a:lnTo>
                    <a:pt x="1155815" y="309216"/>
                  </a:lnTo>
                  <a:lnTo>
                    <a:pt x="1155815" y="309216"/>
                  </a:lnTo>
                  <a:lnTo>
                    <a:pt x="1188201" y="241156"/>
                  </a:lnTo>
                  <a:lnTo>
                    <a:pt x="1224136" y="316490"/>
                  </a:lnTo>
                  <a:lnTo>
                    <a:pt x="1260071" y="241156"/>
                  </a:lnTo>
                  <a:lnTo>
                    <a:pt x="1292456" y="309216"/>
                  </a:lnTo>
                  <a:close/>
                  <a:moveTo>
                    <a:pt x="1152352" y="301943"/>
                  </a:moveTo>
                  <a:lnTo>
                    <a:pt x="1119880" y="233969"/>
                  </a:lnTo>
                  <a:lnTo>
                    <a:pt x="1152352" y="165735"/>
                  </a:lnTo>
                  <a:lnTo>
                    <a:pt x="1184737" y="233795"/>
                  </a:lnTo>
                  <a:lnTo>
                    <a:pt x="1152352" y="301943"/>
                  </a:lnTo>
                  <a:close/>
                  <a:moveTo>
                    <a:pt x="1148888" y="158462"/>
                  </a:moveTo>
                  <a:lnTo>
                    <a:pt x="1080568" y="301943"/>
                  </a:lnTo>
                  <a:lnTo>
                    <a:pt x="1048270" y="234055"/>
                  </a:lnTo>
                  <a:lnTo>
                    <a:pt x="1116503" y="90488"/>
                  </a:lnTo>
                  <a:lnTo>
                    <a:pt x="1148888" y="158462"/>
                  </a:lnTo>
                  <a:close/>
                  <a:moveTo>
                    <a:pt x="1075979" y="155344"/>
                  </a:moveTo>
                  <a:lnTo>
                    <a:pt x="941936" y="155344"/>
                  </a:lnTo>
                  <a:lnTo>
                    <a:pt x="1008784" y="14981"/>
                  </a:lnTo>
                  <a:lnTo>
                    <a:pt x="1075979" y="155344"/>
                  </a:lnTo>
                  <a:close/>
                  <a:moveTo>
                    <a:pt x="1003848" y="161579"/>
                  </a:moveTo>
                  <a:lnTo>
                    <a:pt x="972935" y="226522"/>
                  </a:lnTo>
                  <a:lnTo>
                    <a:pt x="942022" y="161579"/>
                  </a:lnTo>
                  <a:lnTo>
                    <a:pt x="1003848" y="161579"/>
                  </a:lnTo>
                  <a:close/>
                  <a:moveTo>
                    <a:pt x="900805" y="91007"/>
                  </a:moveTo>
                  <a:lnTo>
                    <a:pt x="969299" y="234055"/>
                  </a:lnTo>
                  <a:lnTo>
                    <a:pt x="937000" y="301943"/>
                  </a:lnTo>
                  <a:lnTo>
                    <a:pt x="868680" y="158462"/>
                  </a:lnTo>
                  <a:lnTo>
                    <a:pt x="900805" y="91007"/>
                  </a:lnTo>
                  <a:close/>
                  <a:moveTo>
                    <a:pt x="897601" y="233795"/>
                  </a:moveTo>
                  <a:lnTo>
                    <a:pt x="865216" y="301943"/>
                  </a:lnTo>
                  <a:lnTo>
                    <a:pt x="832745" y="233969"/>
                  </a:lnTo>
                  <a:lnTo>
                    <a:pt x="865216" y="165735"/>
                  </a:lnTo>
                  <a:lnTo>
                    <a:pt x="897601" y="233795"/>
                  </a:lnTo>
                  <a:close/>
                  <a:moveTo>
                    <a:pt x="718098" y="309216"/>
                  </a:moveTo>
                  <a:lnTo>
                    <a:pt x="648912" y="453217"/>
                  </a:lnTo>
                  <a:lnTo>
                    <a:pt x="581458" y="309216"/>
                  </a:lnTo>
                  <a:lnTo>
                    <a:pt x="581458" y="309216"/>
                  </a:lnTo>
                  <a:lnTo>
                    <a:pt x="581458" y="309216"/>
                  </a:lnTo>
                  <a:lnTo>
                    <a:pt x="613843" y="241156"/>
                  </a:lnTo>
                  <a:lnTo>
                    <a:pt x="649778" y="316490"/>
                  </a:lnTo>
                  <a:lnTo>
                    <a:pt x="685714" y="241156"/>
                  </a:lnTo>
                  <a:lnTo>
                    <a:pt x="718098" y="309216"/>
                  </a:lnTo>
                  <a:close/>
                  <a:moveTo>
                    <a:pt x="577994" y="301943"/>
                  </a:moveTo>
                  <a:lnTo>
                    <a:pt x="545523" y="233969"/>
                  </a:lnTo>
                  <a:lnTo>
                    <a:pt x="577994" y="165735"/>
                  </a:lnTo>
                  <a:lnTo>
                    <a:pt x="610379" y="233795"/>
                  </a:lnTo>
                  <a:lnTo>
                    <a:pt x="577994" y="301943"/>
                  </a:lnTo>
                  <a:close/>
                  <a:moveTo>
                    <a:pt x="430876" y="309216"/>
                  </a:moveTo>
                  <a:lnTo>
                    <a:pt x="361690" y="453217"/>
                  </a:lnTo>
                  <a:lnTo>
                    <a:pt x="294236" y="309216"/>
                  </a:lnTo>
                  <a:lnTo>
                    <a:pt x="294236" y="309216"/>
                  </a:lnTo>
                  <a:lnTo>
                    <a:pt x="294236" y="309216"/>
                  </a:lnTo>
                  <a:lnTo>
                    <a:pt x="326621" y="241156"/>
                  </a:lnTo>
                  <a:lnTo>
                    <a:pt x="362556" y="316490"/>
                  </a:lnTo>
                  <a:lnTo>
                    <a:pt x="398491" y="241156"/>
                  </a:lnTo>
                  <a:lnTo>
                    <a:pt x="430876" y="309216"/>
                  </a:lnTo>
                  <a:close/>
                  <a:moveTo>
                    <a:pt x="290772" y="301943"/>
                  </a:moveTo>
                  <a:lnTo>
                    <a:pt x="258301" y="233969"/>
                  </a:lnTo>
                  <a:lnTo>
                    <a:pt x="290772" y="165735"/>
                  </a:lnTo>
                  <a:lnTo>
                    <a:pt x="323157" y="233795"/>
                  </a:lnTo>
                  <a:lnTo>
                    <a:pt x="290772" y="301943"/>
                  </a:lnTo>
                  <a:close/>
                  <a:moveTo>
                    <a:pt x="214053" y="456767"/>
                  </a:moveTo>
                  <a:lnTo>
                    <a:pt x="149196" y="456767"/>
                  </a:lnTo>
                  <a:lnTo>
                    <a:pt x="145213" y="456767"/>
                  </a:lnTo>
                  <a:lnTo>
                    <a:pt x="79750" y="456767"/>
                  </a:lnTo>
                  <a:lnTo>
                    <a:pt x="147118" y="316404"/>
                  </a:lnTo>
                  <a:lnTo>
                    <a:pt x="214053" y="456767"/>
                  </a:lnTo>
                  <a:close/>
                  <a:moveTo>
                    <a:pt x="142269" y="463002"/>
                  </a:moveTo>
                  <a:lnTo>
                    <a:pt x="122613" y="504306"/>
                  </a:lnTo>
                  <a:lnTo>
                    <a:pt x="110490" y="529764"/>
                  </a:lnTo>
                  <a:lnTo>
                    <a:pt x="79231" y="463002"/>
                  </a:lnTo>
                  <a:lnTo>
                    <a:pt x="142269" y="463002"/>
                  </a:lnTo>
                  <a:close/>
                  <a:moveTo>
                    <a:pt x="125470" y="512792"/>
                  </a:moveTo>
                  <a:lnTo>
                    <a:pt x="147205" y="467158"/>
                  </a:lnTo>
                  <a:lnTo>
                    <a:pt x="214053" y="607435"/>
                  </a:lnTo>
                  <a:lnTo>
                    <a:pt x="80356" y="607435"/>
                  </a:lnTo>
                  <a:lnTo>
                    <a:pt x="125470" y="512792"/>
                  </a:lnTo>
                  <a:close/>
                  <a:moveTo>
                    <a:pt x="142269" y="613756"/>
                  </a:moveTo>
                  <a:lnTo>
                    <a:pt x="111356" y="678700"/>
                  </a:lnTo>
                  <a:lnTo>
                    <a:pt x="80443" y="613756"/>
                  </a:lnTo>
                  <a:lnTo>
                    <a:pt x="142269" y="613756"/>
                  </a:lnTo>
                  <a:close/>
                  <a:moveTo>
                    <a:pt x="147205" y="617913"/>
                  </a:moveTo>
                  <a:lnTo>
                    <a:pt x="179763" y="686233"/>
                  </a:lnTo>
                  <a:lnTo>
                    <a:pt x="179589" y="686493"/>
                  </a:lnTo>
                  <a:lnTo>
                    <a:pt x="179936" y="686666"/>
                  </a:lnTo>
                  <a:lnTo>
                    <a:pt x="218988" y="768668"/>
                  </a:lnTo>
                  <a:lnTo>
                    <a:pt x="254837" y="693420"/>
                  </a:lnTo>
                  <a:lnTo>
                    <a:pt x="287309" y="761394"/>
                  </a:lnTo>
                  <a:lnTo>
                    <a:pt x="218988" y="904875"/>
                  </a:lnTo>
                  <a:lnTo>
                    <a:pt x="149976" y="760095"/>
                  </a:lnTo>
                  <a:lnTo>
                    <a:pt x="114733" y="686060"/>
                  </a:lnTo>
                  <a:lnTo>
                    <a:pt x="147205" y="617913"/>
                  </a:lnTo>
                  <a:close/>
                  <a:moveTo>
                    <a:pt x="258301" y="686147"/>
                  </a:moveTo>
                  <a:lnTo>
                    <a:pt x="290772" y="617913"/>
                  </a:lnTo>
                  <a:lnTo>
                    <a:pt x="323157" y="685973"/>
                  </a:lnTo>
                  <a:lnTo>
                    <a:pt x="290772" y="754120"/>
                  </a:lnTo>
                  <a:lnTo>
                    <a:pt x="258301" y="686147"/>
                  </a:lnTo>
                  <a:close/>
                  <a:moveTo>
                    <a:pt x="294236" y="761308"/>
                  </a:moveTo>
                  <a:lnTo>
                    <a:pt x="326621" y="693247"/>
                  </a:lnTo>
                  <a:lnTo>
                    <a:pt x="362556" y="768581"/>
                  </a:lnTo>
                  <a:lnTo>
                    <a:pt x="398491" y="693247"/>
                  </a:lnTo>
                  <a:lnTo>
                    <a:pt x="430876" y="761308"/>
                  </a:lnTo>
                  <a:lnTo>
                    <a:pt x="361690" y="905308"/>
                  </a:lnTo>
                  <a:lnTo>
                    <a:pt x="294236" y="761308"/>
                  </a:lnTo>
                  <a:lnTo>
                    <a:pt x="294236" y="761308"/>
                  </a:lnTo>
                  <a:close/>
                  <a:moveTo>
                    <a:pt x="401955" y="685973"/>
                  </a:moveTo>
                  <a:lnTo>
                    <a:pt x="434426" y="617913"/>
                  </a:lnTo>
                  <a:lnTo>
                    <a:pt x="466985" y="686233"/>
                  </a:lnTo>
                  <a:lnTo>
                    <a:pt x="466812" y="686493"/>
                  </a:lnTo>
                  <a:lnTo>
                    <a:pt x="467158" y="686666"/>
                  </a:lnTo>
                  <a:lnTo>
                    <a:pt x="506210" y="768668"/>
                  </a:lnTo>
                  <a:lnTo>
                    <a:pt x="542059" y="693420"/>
                  </a:lnTo>
                  <a:lnTo>
                    <a:pt x="574531" y="761394"/>
                  </a:lnTo>
                  <a:lnTo>
                    <a:pt x="506210" y="904875"/>
                  </a:lnTo>
                  <a:lnTo>
                    <a:pt x="437197" y="760095"/>
                  </a:lnTo>
                  <a:lnTo>
                    <a:pt x="401955" y="685973"/>
                  </a:lnTo>
                  <a:close/>
                  <a:moveTo>
                    <a:pt x="545523" y="686147"/>
                  </a:moveTo>
                  <a:lnTo>
                    <a:pt x="577994" y="617913"/>
                  </a:lnTo>
                  <a:lnTo>
                    <a:pt x="610379" y="685973"/>
                  </a:lnTo>
                  <a:lnTo>
                    <a:pt x="577994" y="754120"/>
                  </a:lnTo>
                  <a:lnTo>
                    <a:pt x="545523" y="686147"/>
                  </a:lnTo>
                  <a:close/>
                  <a:moveTo>
                    <a:pt x="581458" y="761308"/>
                  </a:moveTo>
                  <a:lnTo>
                    <a:pt x="613843" y="693247"/>
                  </a:lnTo>
                  <a:lnTo>
                    <a:pt x="649778" y="768581"/>
                  </a:lnTo>
                  <a:lnTo>
                    <a:pt x="685714" y="693247"/>
                  </a:lnTo>
                  <a:lnTo>
                    <a:pt x="718098" y="761308"/>
                  </a:lnTo>
                  <a:lnTo>
                    <a:pt x="648912" y="905308"/>
                  </a:lnTo>
                  <a:lnTo>
                    <a:pt x="581458" y="761308"/>
                  </a:lnTo>
                  <a:lnTo>
                    <a:pt x="581458" y="761308"/>
                  </a:lnTo>
                  <a:close/>
                  <a:moveTo>
                    <a:pt x="689177" y="685973"/>
                  </a:moveTo>
                  <a:lnTo>
                    <a:pt x="721649" y="617913"/>
                  </a:lnTo>
                  <a:lnTo>
                    <a:pt x="754207" y="686233"/>
                  </a:lnTo>
                  <a:lnTo>
                    <a:pt x="754034" y="686493"/>
                  </a:lnTo>
                  <a:lnTo>
                    <a:pt x="754380" y="686666"/>
                  </a:lnTo>
                  <a:lnTo>
                    <a:pt x="793433" y="768668"/>
                  </a:lnTo>
                  <a:lnTo>
                    <a:pt x="829281" y="693420"/>
                  </a:lnTo>
                  <a:lnTo>
                    <a:pt x="861753" y="761394"/>
                  </a:lnTo>
                  <a:lnTo>
                    <a:pt x="793433" y="904875"/>
                  </a:lnTo>
                  <a:lnTo>
                    <a:pt x="724420" y="760095"/>
                  </a:lnTo>
                  <a:lnTo>
                    <a:pt x="689177" y="685973"/>
                  </a:lnTo>
                  <a:close/>
                  <a:moveTo>
                    <a:pt x="865130" y="768668"/>
                  </a:moveTo>
                  <a:lnTo>
                    <a:pt x="897255" y="837334"/>
                  </a:lnTo>
                  <a:lnTo>
                    <a:pt x="865130" y="904789"/>
                  </a:lnTo>
                  <a:lnTo>
                    <a:pt x="832658" y="836728"/>
                  </a:lnTo>
                  <a:lnTo>
                    <a:pt x="865130" y="768668"/>
                  </a:lnTo>
                  <a:close/>
                  <a:moveTo>
                    <a:pt x="940724" y="915179"/>
                  </a:moveTo>
                  <a:lnTo>
                    <a:pt x="1003762" y="915179"/>
                  </a:lnTo>
                  <a:lnTo>
                    <a:pt x="971983" y="981941"/>
                  </a:lnTo>
                  <a:lnTo>
                    <a:pt x="940724" y="915179"/>
                  </a:lnTo>
                  <a:close/>
                  <a:moveTo>
                    <a:pt x="941330" y="908945"/>
                  </a:moveTo>
                  <a:lnTo>
                    <a:pt x="1008698" y="768581"/>
                  </a:lnTo>
                  <a:lnTo>
                    <a:pt x="1075546" y="908945"/>
                  </a:lnTo>
                  <a:lnTo>
                    <a:pt x="941330" y="908945"/>
                  </a:lnTo>
                  <a:close/>
                  <a:moveTo>
                    <a:pt x="1013720" y="915179"/>
                  </a:moveTo>
                  <a:lnTo>
                    <a:pt x="1075632" y="915179"/>
                  </a:lnTo>
                  <a:lnTo>
                    <a:pt x="1044719" y="980123"/>
                  </a:lnTo>
                  <a:lnTo>
                    <a:pt x="1013720" y="915179"/>
                  </a:lnTo>
                  <a:close/>
                  <a:moveTo>
                    <a:pt x="1048183" y="987396"/>
                  </a:moveTo>
                  <a:lnTo>
                    <a:pt x="1116503" y="843915"/>
                  </a:lnTo>
                  <a:lnTo>
                    <a:pt x="1148975" y="911976"/>
                  </a:lnTo>
                  <a:lnTo>
                    <a:pt x="1080655" y="1055457"/>
                  </a:lnTo>
                  <a:lnTo>
                    <a:pt x="1048183" y="987396"/>
                  </a:lnTo>
                  <a:close/>
                  <a:moveTo>
                    <a:pt x="1134514" y="867382"/>
                  </a:moveTo>
                  <a:lnTo>
                    <a:pt x="1119880" y="836728"/>
                  </a:lnTo>
                  <a:lnTo>
                    <a:pt x="1124383" y="827203"/>
                  </a:lnTo>
                  <a:lnTo>
                    <a:pt x="1152265" y="768668"/>
                  </a:lnTo>
                  <a:lnTo>
                    <a:pt x="1184391" y="837334"/>
                  </a:lnTo>
                  <a:lnTo>
                    <a:pt x="1152265" y="904789"/>
                  </a:lnTo>
                  <a:lnTo>
                    <a:pt x="1134514" y="867382"/>
                  </a:lnTo>
                  <a:close/>
                  <a:moveTo>
                    <a:pt x="1155815" y="761394"/>
                  </a:moveTo>
                  <a:lnTo>
                    <a:pt x="1155815" y="761394"/>
                  </a:lnTo>
                  <a:lnTo>
                    <a:pt x="1188201" y="693334"/>
                  </a:lnTo>
                  <a:lnTo>
                    <a:pt x="1224136" y="768668"/>
                  </a:lnTo>
                  <a:lnTo>
                    <a:pt x="1260071" y="693334"/>
                  </a:lnTo>
                  <a:lnTo>
                    <a:pt x="1292456" y="761394"/>
                  </a:lnTo>
                  <a:lnTo>
                    <a:pt x="1223270" y="905395"/>
                  </a:lnTo>
                  <a:lnTo>
                    <a:pt x="1155815" y="761394"/>
                  </a:lnTo>
                  <a:close/>
                  <a:moveTo>
                    <a:pt x="1263535" y="685973"/>
                  </a:moveTo>
                  <a:lnTo>
                    <a:pt x="1296006" y="617913"/>
                  </a:lnTo>
                  <a:lnTo>
                    <a:pt x="1328564" y="686233"/>
                  </a:lnTo>
                  <a:lnTo>
                    <a:pt x="1328391" y="686493"/>
                  </a:lnTo>
                  <a:lnTo>
                    <a:pt x="1328737" y="686666"/>
                  </a:lnTo>
                  <a:lnTo>
                    <a:pt x="1367790" y="768668"/>
                  </a:lnTo>
                  <a:lnTo>
                    <a:pt x="1403639" y="693420"/>
                  </a:lnTo>
                  <a:lnTo>
                    <a:pt x="1436110" y="761394"/>
                  </a:lnTo>
                  <a:lnTo>
                    <a:pt x="1367790" y="904875"/>
                  </a:lnTo>
                  <a:lnTo>
                    <a:pt x="1298777" y="760095"/>
                  </a:lnTo>
                  <a:lnTo>
                    <a:pt x="1263535" y="685973"/>
                  </a:lnTo>
                  <a:close/>
                  <a:moveTo>
                    <a:pt x="1439574" y="768668"/>
                  </a:moveTo>
                  <a:lnTo>
                    <a:pt x="1471699" y="837334"/>
                  </a:lnTo>
                  <a:lnTo>
                    <a:pt x="1439574" y="904789"/>
                  </a:lnTo>
                  <a:lnTo>
                    <a:pt x="1407102" y="836728"/>
                  </a:lnTo>
                  <a:lnTo>
                    <a:pt x="1439574" y="768668"/>
                  </a:lnTo>
                  <a:close/>
                  <a:moveTo>
                    <a:pt x="1443038" y="912062"/>
                  </a:moveTo>
                  <a:lnTo>
                    <a:pt x="1475163" y="844608"/>
                  </a:lnTo>
                  <a:lnTo>
                    <a:pt x="1542964" y="989215"/>
                  </a:lnTo>
                  <a:lnTo>
                    <a:pt x="1511358" y="1055457"/>
                  </a:lnTo>
                  <a:lnTo>
                    <a:pt x="1443038" y="912062"/>
                  </a:lnTo>
                  <a:close/>
                  <a:moveTo>
                    <a:pt x="1515168" y="915179"/>
                  </a:moveTo>
                  <a:lnTo>
                    <a:pt x="1578206" y="915179"/>
                  </a:lnTo>
                  <a:lnTo>
                    <a:pt x="1546427" y="981941"/>
                  </a:lnTo>
                  <a:lnTo>
                    <a:pt x="1515168" y="915179"/>
                  </a:lnTo>
                  <a:close/>
                  <a:moveTo>
                    <a:pt x="1515774" y="908945"/>
                  </a:moveTo>
                  <a:lnTo>
                    <a:pt x="1583142" y="768581"/>
                  </a:lnTo>
                  <a:lnTo>
                    <a:pt x="1649990" y="908945"/>
                  </a:lnTo>
                  <a:lnTo>
                    <a:pt x="1515774" y="908945"/>
                  </a:lnTo>
                  <a:close/>
                  <a:moveTo>
                    <a:pt x="1588164" y="915179"/>
                  </a:moveTo>
                  <a:lnTo>
                    <a:pt x="1650077" y="915179"/>
                  </a:lnTo>
                  <a:lnTo>
                    <a:pt x="1619163" y="980123"/>
                  </a:lnTo>
                  <a:lnTo>
                    <a:pt x="1588164" y="915179"/>
                  </a:lnTo>
                  <a:close/>
                  <a:moveTo>
                    <a:pt x="1622541" y="987396"/>
                  </a:moveTo>
                  <a:lnTo>
                    <a:pt x="1690861" y="844002"/>
                  </a:lnTo>
                  <a:lnTo>
                    <a:pt x="1723246" y="912062"/>
                  </a:lnTo>
                  <a:lnTo>
                    <a:pt x="1654926" y="1055457"/>
                  </a:lnTo>
                  <a:lnTo>
                    <a:pt x="1622541" y="987396"/>
                  </a:lnTo>
                  <a:close/>
                  <a:moveTo>
                    <a:pt x="1694324" y="836728"/>
                  </a:moveTo>
                  <a:lnTo>
                    <a:pt x="1726710" y="768668"/>
                  </a:lnTo>
                  <a:lnTo>
                    <a:pt x="1758835" y="837248"/>
                  </a:lnTo>
                  <a:lnTo>
                    <a:pt x="1726710" y="904702"/>
                  </a:lnTo>
                  <a:lnTo>
                    <a:pt x="1694324" y="836728"/>
                  </a:lnTo>
                  <a:close/>
                  <a:moveTo>
                    <a:pt x="1730260" y="912062"/>
                  </a:moveTo>
                  <a:lnTo>
                    <a:pt x="1762385" y="844608"/>
                  </a:lnTo>
                  <a:lnTo>
                    <a:pt x="1830186" y="989215"/>
                  </a:lnTo>
                  <a:lnTo>
                    <a:pt x="1798580" y="1055457"/>
                  </a:lnTo>
                  <a:lnTo>
                    <a:pt x="1730260" y="912062"/>
                  </a:lnTo>
                  <a:close/>
                  <a:moveTo>
                    <a:pt x="1802303" y="915179"/>
                  </a:moveTo>
                  <a:lnTo>
                    <a:pt x="1865341" y="915179"/>
                  </a:lnTo>
                  <a:lnTo>
                    <a:pt x="1833563" y="981941"/>
                  </a:lnTo>
                  <a:lnTo>
                    <a:pt x="1802303" y="915179"/>
                  </a:lnTo>
                  <a:close/>
                  <a:moveTo>
                    <a:pt x="1802996" y="908945"/>
                  </a:moveTo>
                  <a:lnTo>
                    <a:pt x="1870364" y="768581"/>
                  </a:lnTo>
                  <a:lnTo>
                    <a:pt x="1937212" y="908945"/>
                  </a:lnTo>
                  <a:lnTo>
                    <a:pt x="1802996" y="908945"/>
                  </a:lnTo>
                  <a:close/>
                  <a:moveTo>
                    <a:pt x="1875300" y="915179"/>
                  </a:moveTo>
                  <a:lnTo>
                    <a:pt x="1937212" y="915179"/>
                  </a:lnTo>
                  <a:lnTo>
                    <a:pt x="1906299" y="980123"/>
                  </a:lnTo>
                  <a:lnTo>
                    <a:pt x="1875300" y="915179"/>
                  </a:lnTo>
                  <a:close/>
                  <a:moveTo>
                    <a:pt x="1909763" y="987396"/>
                  </a:moveTo>
                  <a:lnTo>
                    <a:pt x="1978083" y="844002"/>
                  </a:lnTo>
                  <a:lnTo>
                    <a:pt x="2010468" y="912062"/>
                  </a:lnTo>
                  <a:lnTo>
                    <a:pt x="1942148" y="1055457"/>
                  </a:lnTo>
                  <a:lnTo>
                    <a:pt x="1909763" y="987396"/>
                  </a:lnTo>
                  <a:close/>
                  <a:moveTo>
                    <a:pt x="1981546" y="836728"/>
                  </a:moveTo>
                  <a:lnTo>
                    <a:pt x="2013932" y="768668"/>
                  </a:lnTo>
                  <a:lnTo>
                    <a:pt x="2046057" y="837334"/>
                  </a:lnTo>
                  <a:lnTo>
                    <a:pt x="2013932" y="904789"/>
                  </a:lnTo>
                  <a:lnTo>
                    <a:pt x="1981546" y="836728"/>
                  </a:lnTo>
                  <a:close/>
                  <a:moveTo>
                    <a:pt x="2017395" y="761394"/>
                  </a:moveTo>
                  <a:lnTo>
                    <a:pt x="2017395" y="761394"/>
                  </a:lnTo>
                  <a:lnTo>
                    <a:pt x="2049780" y="693247"/>
                  </a:lnTo>
                  <a:lnTo>
                    <a:pt x="2085715" y="768581"/>
                  </a:lnTo>
                  <a:lnTo>
                    <a:pt x="2121651" y="693247"/>
                  </a:lnTo>
                  <a:lnTo>
                    <a:pt x="2154036" y="761308"/>
                  </a:lnTo>
                  <a:lnTo>
                    <a:pt x="2084850" y="905308"/>
                  </a:lnTo>
                  <a:lnTo>
                    <a:pt x="2017395" y="761394"/>
                  </a:lnTo>
                  <a:close/>
                  <a:moveTo>
                    <a:pt x="2125114" y="685973"/>
                  </a:moveTo>
                  <a:lnTo>
                    <a:pt x="2157586" y="617913"/>
                  </a:lnTo>
                  <a:lnTo>
                    <a:pt x="2190144" y="686233"/>
                  </a:lnTo>
                  <a:lnTo>
                    <a:pt x="2189971" y="686493"/>
                  </a:lnTo>
                  <a:lnTo>
                    <a:pt x="2190317" y="686666"/>
                  </a:lnTo>
                  <a:lnTo>
                    <a:pt x="2229370" y="768668"/>
                  </a:lnTo>
                  <a:lnTo>
                    <a:pt x="2265218" y="693420"/>
                  </a:lnTo>
                  <a:lnTo>
                    <a:pt x="2297690" y="761394"/>
                  </a:lnTo>
                  <a:lnTo>
                    <a:pt x="2229370" y="904875"/>
                  </a:lnTo>
                  <a:lnTo>
                    <a:pt x="2160357" y="760095"/>
                  </a:lnTo>
                  <a:lnTo>
                    <a:pt x="2125114" y="685973"/>
                  </a:lnTo>
                  <a:close/>
                  <a:moveTo>
                    <a:pt x="2268682" y="686147"/>
                  </a:moveTo>
                  <a:lnTo>
                    <a:pt x="2301154" y="617913"/>
                  </a:lnTo>
                  <a:lnTo>
                    <a:pt x="2333539" y="685973"/>
                  </a:lnTo>
                  <a:lnTo>
                    <a:pt x="2301154" y="754120"/>
                  </a:lnTo>
                  <a:lnTo>
                    <a:pt x="2268682" y="686147"/>
                  </a:lnTo>
                  <a:close/>
                  <a:moveTo>
                    <a:pt x="2304617" y="761308"/>
                  </a:moveTo>
                  <a:lnTo>
                    <a:pt x="2337002" y="693247"/>
                  </a:lnTo>
                  <a:lnTo>
                    <a:pt x="2372937" y="768581"/>
                  </a:lnTo>
                  <a:lnTo>
                    <a:pt x="2408873" y="693247"/>
                  </a:lnTo>
                  <a:lnTo>
                    <a:pt x="2441258" y="761308"/>
                  </a:lnTo>
                  <a:lnTo>
                    <a:pt x="2372072" y="905308"/>
                  </a:lnTo>
                  <a:lnTo>
                    <a:pt x="2304617" y="761308"/>
                  </a:lnTo>
                  <a:lnTo>
                    <a:pt x="2304617" y="761308"/>
                  </a:lnTo>
                  <a:lnTo>
                    <a:pt x="2304617" y="761308"/>
                  </a:lnTo>
                  <a:close/>
                  <a:moveTo>
                    <a:pt x="2377873" y="613756"/>
                  </a:moveTo>
                  <a:lnTo>
                    <a:pt x="2439786" y="613756"/>
                  </a:lnTo>
                  <a:lnTo>
                    <a:pt x="2408873" y="678700"/>
                  </a:lnTo>
                  <a:lnTo>
                    <a:pt x="2377873" y="613756"/>
                  </a:lnTo>
                  <a:close/>
                  <a:moveTo>
                    <a:pt x="2377960" y="607522"/>
                  </a:moveTo>
                  <a:lnTo>
                    <a:pt x="2419437" y="520412"/>
                  </a:lnTo>
                  <a:lnTo>
                    <a:pt x="2444808" y="467158"/>
                  </a:lnTo>
                  <a:lnTo>
                    <a:pt x="2511656" y="607435"/>
                  </a:lnTo>
                  <a:lnTo>
                    <a:pt x="2377960" y="607435"/>
                  </a:lnTo>
                  <a:close/>
                  <a:moveTo>
                    <a:pt x="2511743" y="613756"/>
                  </a:moveTo>
                  <a:lnTo>
                    <a:pt x="2480743" y="678873"/>
                  </a:lnTo>
                  <a:lnTo>
                    <a:pt x="2449743" y="613756"/>
                  </a:lnTo>
                  <a:lnTo>
                    <a:pt x="2511743" y="613756"/>
                  </a:lnTo>
                  <a:close/>
                  <a:moveTo>
                    <a:pt x="2584912" y="459885"/>
                  </a:moveTo>
                  <a:lnTo>
                    <a:pt x="2516765" y="602933"/>
                  </a:lnTo>
                  <a:lnTo>
                    <a:pt x="2484207" y="535046"/>
                  </a:lnTo>
                  <a:lnTo>
                    <a:pt x="2552441" y="391824"/>
                  </a:lnTo>
                  <a:lnTo>
                    <a:pt x="2584912" y="459885"/>
                  </a:lnTo>
                  <a:close/>
                  <a:moveTo>
                    <a:pt x="2584912" y="309216"/>
                  </a:moveTo>
                  <a:lnTo>
                    <a:pt x="2516592" y="452698"/>
                  </a:lnTo>
                  <a:lnTo>
                    <a:pt x="2447579" y="307917"/>
                  </a:lnTo>
                  <a:lnTo>
                    <a:pt x="2412336" y="233882"/>
                  </a:lnTo>
                  <a:lnTo>
                    <a:pt x="2444808" y="165822"/>
                  </a:lnTo>
                  <a:lnTo>
                    <a:pt x="2477366" y="234142"/>
                  </a:lnTo>
                  <a:lnTo>
                    <a:pt x="2477193" y="234402"/>
                  </a:lnTo>
                  <a:lnTo>
                    <a:pt x="2477539" y="234575"/>
                  </a:lnTo>
                  <a:lnTo>
                    <a:pt x="2516592" y="316576"/>
                  </a:lnTo>
                  <a:lnTo>
                    <a:pt x="2552441" y="241329"/>
                  </a:lnTo>
                  <a:lnTo>
                    <a:pt x="2584912" y="309216"/>
                  </a:lnTo>
                  <a:close/>
                  <a:moveTo>
                    <a:pt x="2449743" y="161579"/>
                  </a:moveTo>
                  <a:lnTo>
                    <a:pt x="2511223" y="161579"/>
                  </a:lnTo>
                  <a:lnTo>
                    <a:pt x="2480743" y="226695"/>
                  </a:lnTo>
                  <a:lnTo>
                    <a:pt x="2449743" y="161579"/>
                  </a:lnTo>
                  <a:close/>
                  <a:moveTo>
                    <a:pt x="2552007" y="89362"/>
                  </a:moveTo>
                  <a:lnTo>
                    <a:pt x="2584912" y="158462"/>
                  </a:lnTo>
                  <a:lnTo>
                    <a:pt x="2516592" y="301943"/>
                  </a:lnTo>
                  <a:lnTo>
                    <a:pt x="2484207" y="234055"/>
                  </a:lnTo>
                  <a:lnTo>
                    <a:pt x="2552007" y="89362"/>
                  </a:lnTo>
                  <a:close/>
                  <a:moveTo>
                    <a:pt x="2444722" y="14981"/>
                  </a:moveTo>
                  <a:lnTo>
                    <a:pt x="2511916" y="155344"/>
                  </a:lnTo>
                  <a:lnTo>
                    <a:pt x="2377873" y="155344"/>
                  </a:lnTo>
                  <a:lnTo>
                    <a:pt x="2444722" y="14981"/>
                  </a:lnTo>
                  <a:close/>
                  <a:moveTo>
                    <a:pt x="2439786" y="161579"/>
                  </a:moveTo>
                  <a:lnTo>
                    <a:pt x="2408873" y="226522"/>
                  </a:lnTo>
                  <a:lnTo>
                    <a:pt x="2377960" y="161579"/>
                  </a:lnTo>
                  <a:lnTo>
                    <a:pt x="2439786" y="161579"/>
                  </a:lnTo>
                  <a:close/>
                  <a:moveTo>
                    <a:pt x="2405409" y="233795"/>
                  </a:moveTo>
                  <a:lnTo>
                    <a:pt x="2372937" y="301856"/>
                  </a:lnTo>
                  <a:lnTo>
                    <a:pt x="2304617" y="158375"/>
                  </a:lnTo>
                  <a:lnTo>
                    <a:pt x="2337089" y="90315"/>
                  </a:lnTo>
                  <a:lnTo>
                    <a:pt x="2405409" y="233795"/>
                  </a:lnTo>
                  <a:close/>
                  <a:moveTo>
                    <a:pt x="2301154" y="15067"/>
                  </a:moveTo>
                  <a:lnTo>
                    <a:pt x="2333539" y="83128"/>
                  </a:lnTo>
                  <a:lnTo>
                    <a:pt x="2301067" y="151188"/>
                  </a:lnTo>
                  <a:lnTo>
                    <a:pt x="2268682" y="83214"/>
                  </a:lnTo>
                  <a:lnTo>
                    <a:pt x="2301154" y="15067"/>
                  </a:lnTo>
                  <a:close/>
                  <a:moveTo>
                    <a:pt x="2265305" y="90488"/>
                  </a:moveTo>
                  <a:lnTo>
                    <a:pt x="2297690" y="158462"/>
                  </a:lnTo>
                  <a:lnTo>
                    <a:pt x="2229370" y="301943"/>
                  </a:lnTo>
                  <a:lnTo>
                    <a:pt x="2197071" y="234055"/>
                  </a:lnTo>
                  <a:lnTo>
                    <a:pt x="2265305" y="90488"/>
                  </a:lnTo>
                  <a:close/>
                  <a:moveTo>
                    <a:pt x="2157586" y="14981"/>
                  </a:moveTo>
                  <a:lnTo>
                    <a:pt x="2224780" y="155344"/>
                  </a:lnTo>
                  <a:lnTo>
                    <a:pt x="2090738" y="155344"/>
                  </a:lnTo>
                  <a:lnTo>
                    <a:pt x="2157586" y="14981"/>
                  </a:lnTo>
                  <a:close/>
                  <a:moveTo>
                    <a:pt x="2152563" y="161579"/>
                  </a:moveTo>
                  <a:lnTo>
                    <a:pt x="2121651" y="226522"/>
                  </a:lnTo>
                  <a:lnTo>
                    <a:pt x="2090738" y="161579"/>
                  </a:lnTo>
                  <a:lnTo>
                    <a:pt x="2152563" y="161579"/>
                  </a:lnTo>
                  <a:close/>
                  <a:moveTo>
                    <a:pt x="2118187" y="233795"/>
                  </a:moveTo>
                  <a:lnTo>
                    <a:pt x="2085715" y="301856"/>
                  </a:lnTo>
                  <a:lnTo>
                    <a:pt x="2017395" y="158375"/>
                  </a:lnTo>
                  <a:lnTo>
                    <a:pt x="2049867" y="90315"/>
                  </a:lnTo>
                  <a:lnTo>
                    <a:pt x="2118187" y="233795"/>
                  </a:lnTo>
                  <a:close/>
                  <a:moveTo>
                    <a:pt x="2013932" y="15067"/>
                  </a:moveTo>
                  <a:lnTo>
                    <a:pt x="2046317" y="83128"/>
                  </a:lnTo>
                  <a:lnTo>
                    <a:pt x="2013845" y="151188"/>
                  </a:lnTo>
                  <a:lnTo>
                    <a:pt x="1981460" y="83214"/>
                  </a:lnTo>
                  <a:lnTo>
                    <a:pt x="2013932" y="15067"/>
                  </a:lnTo>
                  <a:close/>
                  <a:moveTo>
                    <a:pt x="1439574" y="15067"/>
                  </a:moveTo>
                  <a:lnTo>
                    <a:pt x="1471959" y="83128"/>
                  </a:lnTo>
                  <a:lnTo>
                    <a:pt x="1439487" y="151188"/>
                  </a:lnTo>
                  <a:lnTo>
                    <a:pt x="1407102" y="83214"/>
                  </a:lnTo>
                  <a:lnTo>
                    <a:pt x="1439574" y="15067"/>
                  </a:lnTo>
                  <a:close/>
                  <a:moveTo>
                    <a:pt x="1403725" y="90488"/>
                  </a:moveTo>
                  <a:lnTo>
                    <a:pt x="1436110" y="158462"/>
                  </a:lnTo>
                  <a:lnTo>
                    <a:pt x="1367790" y="301943"/>
                  </a:lnTo>
                  <a:lnTo>
                    <a:pt x="1335492" y="234055"/>
                  </a:lnTo>
                  <a:lnTo>
                    <a:pt x="1403725" y="90488"/>
                  </a:lnTo>
                  <a:close/>
                  <a:moveTo>
                    <a:pt x="1296006" y="14981"/>
                  </a:moveTo>
                  <a:lnTo>
                    <a:pt x="1363201" y="155344"/>
                  </a:lnTo>
                  <a:lnTo>
                    <a:pt x="1229158" y="155344"/>
                  </a:lnTo>
                  <a:lnTo>
                    <a:pt x="1296006" y="14981"/>
                  </a:lnTo>
                  <a:close/>
                  <a:moveTo>
                    <a:pt x="1290984" y="161579"/>
                  </a:moveTo>
                  <a:lnTo>
                    <a:pt x="1260071" y="226522"/>
                  </a:lnTo>
                  <a:lnTo>
                    <a:pt x="1229158" y="161579"/>
                  </a:lnTo>
                  <a:lnTo>
                    <a:pt x="1290984" y="161579"/>
                  </a:lnTo>
                  <a:close/>
                  <a:moveTo>
                    <a:pt x="1256607" y="233795"/>
                  </a:moveTo>
                  <a:lnTo>
                    <a:pt x="1224136" y="301856"/>
                  </a:lnTo>
                  <a:lnTo>
                    <a:pt x="1155815" y="158375"/>
                  </a:lnTo>
                  <a:lnTo>
                    <a:pt x="1188287" y="90315"/>
                  </a:lnTo>
                  <a:lnTo>
                    <a:pt x="1256607" y="233795"/>
                  </a:lnTo>
                  <a:close/>
                  <a:moveTo>
                    <a:pt x="1119967" y="83128"/>
                  </a:moveTo>
                  <a:lnTo>
                    <a:pt x="1152352" y="14981"/>
                  </a:lnTo>
                  <a:lnTo>
                    <a:pt x="1184737" y="83041"/>
                  </a:lnTo>
                  <a:lnTo>
                    <a:pt x="1152265" y="151101"/>
                  </a:lnTo>
                  <a:lnTo>
                    <a:pt x="1146810" y="139585"/>
                  </a:lnTo>
                  <a:lnTo>
                    <a:pt x="1119967" y="83128"/>
                  </a:lnTo>
                  <a:close/>
                  <a:moveTo>
                    <a:pt x="865216" y="15067"/>
                  </a:moveTo>
                  <a:lnTo>
                    <a:pt x="897601" y="83128"/>
                  </a:lnTo>
                  <a:lnTo>
                    <a:pt x="865130" y="151188"/>
                  </a:lnTo>
                  <a:lnTo>
                    <a:pt x="832745" y="83214"/>
                  </a:lnTo>
                  <a:lnTo>
                    <a:pt x="865216" y="15067"/>
                  </a:lnTo>
                  <a:close/>
                  <a:moveTo>
                    <a:pt x="829281" y="90488"/>
                  </a:moveTo>
                  <a:lnTo>
                    <a:pt x="861666" y="158462"/>
                  </a:lnTo>
                  <a:lnTo>
                    <a:pt x="793346" y="301943"/>
                  </a:lnTo>
                  <a:lnTo>
                    <a:pt x="761047" y="234055"/>
                  </a:lnTo>
                  <a:lnTo>
                    <a:pt x="829281" y="90488"/>
                  </a:lnTo>
                  <a:close/>
                  <a:moveTo>
                    <a:pt x="721562" y="14981"/>
                  </a:moveTo>
                  <a:lnTo>
                    <a:pt x="788757" y="155344"/>
                  </a:lnTo>
                  <a:lnTo>
                    <a:pt x="654714" y="155344"/>
                  </a:lnTo>
                  <a:lnTo>
                    <a:pt x="721562" y="14981"/>
                  </a:lnTo>
                  <a:close/>
                  <a:moveTo>
                    <a:pt x="716626" y="161579"/>
                  </a:moveTo>
                  <a:lnTo>
                    <a:pt x="685714" y="226522"/>
                  </a:lnTo>
                  <a:lnTo>
                    <a:pt x="654800" y="161579"/>
                  </a:lnTo>
                  <a:lnTo>
                    <a:pt x="716626" y="161579"/>
                  </a:lnTo>
                  <a:close/>
                  <a:moveTo>
                    <a:pt x="682250" y="233795"/>
                  </a:moveTo>
                  <a:lnTo>
                    <a:pt x="649778" y="301856"/>
                  </a:lnTo>
                  <a:lnTo>
                    <a:pt x="581458" y="158375"/>
                  </a:lnTo>
                  <a:lnTo>
                    <a:pt x="613930" y="90315"/>
                  </a:lnTo>
                  <a:lnTo>
                    <a:pt x="682250" y="233795"/>
                  </a:lnTo>
                  <a:close/>
                  <a:moveTo>
                    <a:pt x="577994" y="15067"/>
                  </a:moveTo>
                  <a:lnTo>
                    <a:pt x="610379" y="83128"/>
                  </a:lnTo>
                  <a:lnTo>
                    <a:pt x="577908" y="151188"/>
                  </a:lnTo>
                  <a:lnTo>
                    <a:pt x="545523" y="83214"/>
                  </a:lnTo>
                  <a:lnTo>
                    <a:pt x="577994" y="15067"/>
                  </a:lnTo>
                  <a:close/>
                  <a:moveTo>
                    <a:pt x="542146" y="90488"/>
                  </a:moveTo>
                  <a:lnTo>
                    <a:pt x="574531" y="158462"/>
                  </a:lnTo>
                  <a:lnTo>
                    <a:pt x="506210" y="301943"/>
                  </a:lnTo>
                  <a:lnTo>
                    <a:pt x="473912" y="234055"/>
                  </a:lnTo>
                  <a:lnTo>
                    <a:pt x="542146" y="90488"/>
                  </a:lnTo>
                  <a:close/>
                  <a:moveTo>
                    <a:pt x="434426" y="14981"/>
                  </a:moveTo>
                  <a:lnTo>
                    <a:pt x="501621" y="155344"/>
                  </a:lnTo>
                  <a:lnTo>
                    <a:pt x="367578" y="155344"/>
                  </a:lnTo>
                  <a:lnTo>
                    <a:pt x="434426" y="14981"/>
                  </a:lnTo>
                  <a:close/>
                  <a:moveTo>
                    <a:pt x="429404" y="161579"/>
                  </a:moveTo>
                  <a:lnTo>
                    <a:pt x="398491" y="226522"/>
                  </a:lnTo>
                  <a:lnTo>
                    <a:pt x="367578" y="161579"/>
                  </a:lnTo>
                  <a:lnTo>
                    <a:pt x="429404" y="161579"/>
                  </a:lnTo>
                  <a:close/>
                  <a:moveTo>
                    <a:pt x="395028" y="233795"/>
                  </a:moveTo>
                  <a:lnTo>
                    <a:pt x="362556" y="301856"/>
                  </a:lnTo>
                  <a:lnTo>
                    <a:pt x="294236" y="158375"/>
                  </a:lnTo>
                  <a:lnTo>
                    <a:pt x="326707" y="90315"/>
                  </a:lnTo>
                  <a:lnTo>
                    <a:pt x="395028" y="233795"/>
                  </a:lnTo>
                  <a:close/>
                  <a:moveTo>
                    <a:pt x="290772" y="15067"/>
                  </a:moveTo>
                  <a:lnTo>
                    <a:pt x="323157" y="83128"/>
                  </a:lnTo>
                  <a:lnTo>
                    <a:pt x="290686" y="151188"/>
                  </a:lnTo>
                  <a:lnTo>
                    <a:pt x="258301" y="83214"/>
                  </a:lnTo>
                  <a:lnTo>
                    <a:pt x="290772" y="15067"/>
                  </a:lnTo>
                  <a:close/>
                  <a:moveTo>
                    <a:pt x="254924" y="90488"/>
                  </a:moveTo>
                  <a:lnTo>
                    <a:pt x="287309" y="158462"/>
                  </a:lnTo>
                  <a:lnTo>
                    <a:pt x="218988" y="301943"/>
                  </a:lnTo>
                  <a:lnTo>
                    <a:pt x="186690" y="234055"/>
                  </a:lnTo>
                  <a:lnTo>
                    <a:pt x="254924" y="90488"/>
                  </a:lnTo>
                  <a:close/>
                  <a:moveTo>
                    <a:pt x="147205" y="14981"/>
                  </a:moveTo>
                  <a:lnTo>
                    <a:pt x="214399" y="155344"/>
                  </a:lnTo>
                  <a:lnTo>
                    <a:pt x="80356" y="155344"/>
                  </a:lnTo>
                  <a:lnTo>
                    <a:pt x="147205" y="14981"/>
                  </a:lnTo>
                  <a:close/>
                  <a:moveTo>
                    <a:pt x="142269" y="161579"/>
                  </a:moveTo>
                  <a:lnTo>
                    <a:pt x="111183" y="226782"/>
                  </a:lnTo>
                  <a:lnTo>
                    <a:pt x="80010" y="161579"/>
                  </a:lnTo>
                  <a:lnTo>
                    <a:pt x="142269" y="161579"/>
                  </a:lnTo>
                  <a:close/>
                  <a:moveTo>
                    <a:pt x="7101" y="158462"/>
                  </a:moveTo>
                  <a:lnTo>
                    <a:pt x="39226" y="91007"/>
                  </a:lnTo>
                  <a:lnTo>
                    <a:pt x="107719" y="234055"/>
                  </a:lnTo>
                  <a:lnTo>
                    <a:pt x="75421" y="301943"/>
                  </a:lnTo>
                  <a:lnTo>
                    <a:pt x="7101" y="158462"/>
                  </a:lnTo>
                  <a:close/>
                  <a:moveTo>
                    <a:pt x="7101" y="309216"/>
                  </a:moveTo>
                  <a:lnTo>
                    <a:pt x="39485" y="241156"/>
                  </a:lnTo>
                  <a:lnTo>
                    <a:pt x="75421" y="316490"/>
                  </a:lnTo>
                  <a:lnTo>
                    <a:pt x="111269" y="241329"/>
                  </a:lnTo>
                  <a:lnTo>
                    <a:pt x="143827" y="309216"/>
                  </a:lnTo>
                  <a:lnTo>
                    <a:pt x="74641" y="453217"/>
                  </a:lnTo>
                  <a:lnTo>
                    <a:pt x="7101" y="309216"/>
                  </a:lnTo>
                  <a:close/>
                  <a:moveTo>
                    <a:pt x="7101" y="459885"/>
                  </a:moveTo>
                  <a:lnTo>
                    <a:pt x="39226" y="392430"/>
                  </a:lnTo>
                  <a:lnTo>
                    <a:pt x="107026" y="537037"/>
                  </a:lnTo>
                  <a:lnTo>
                    <a:pt x="75421" y="603279"/>
                  </a:lnTo>
                  <a:lnTo>
                    <a:pt x="7101" y="459885"/>
                  </a:lnTo>
                  <a:close/>
                  <a:moveTo>
                    <a:pt x="7101" y="610639"/>
                  </a:moveTo>
                  <a:lnTo>
                    <a:pt x="39572" y="542579"/>
                  </a:lnTo>
                  <a:lnTo>
                    <a:pt x="75507" y="617913"/>
                  </a:lnTo>
                  <a:lnTo>
                    <a:pt x="75507" y="617913"/>
                  </a:lnTo>
                  <a:lnTo>
                    <a:pt x="107979" y="685973"/>
                  </a:lnTo>
                  <a:lnTo>
                    <a:pt x="75507" y="754034"/>
                  </a:lnTo>
                  <a:lnTo>
                    <a:pt x="7101" y="610639"/>
                  </a:lnTo>
                  <a:close/>
                  <a:moveTo>
                    <a:pt x="7101" y="761394"/>
                  </a:moveTo>
                  <a:lnTo>
                    <a:pt x="39485" y="693334"/>
                  </a:lnTo>
                  <a:lnTo>
                    <a:pt x="75421" y="768668"/>
                  </a:lnTo>
                  <a:lnTo>
                    <a:pt x="111356" y="693334"/>
                  </a:lnTo>
                  <a:lnTo>
                    <a:pt x="143741" y="761394"/>
                  </a:lnTo>
                  <a:lnTo>
                    <a:pt x="74555" y="905395"/>
                  </a:lnTo>
                  <a:lnTo>
                    <a:pt x="7101" y="761394"/>
                  </a:lnTo>
                  <a:close/>
                  <a:moveTo>
                    <a:pt x="75421" y="1055543"/>
                  </a:moveTo>
                  <a:lnTo>
                    <a:pt x="7101" y="912062"/>
                  </a:lnTo>
                  <a:lnTo>
                    <a:pt x="39226" y="844608"/>
                  </a:lnTo>
                  <a:lnTo>
                    <a:pt x="107026" y="989215"/>
                  </a:lnTo>
                  <a:lnTo>
                    <a:pt x="75421" y="1055543"/>
                  </a:lnTo>
                  <a:close/>
                  <a:moveTo>
                    <a:pt x="110403" y="981941"/>
                  </a:moveTo>
                  <a:lnTo>
                    <a:pt x="79144" y="915179"/>
                  </a:lnTo>
                  <a:lnTo>
                    <a:pt x="142182" y="915179"/>
                  </a:lnTo>
                  <a:lnTo>
                    <a:pt x="110403" y="981941"/>
                  </a:lnTo>
                  <a:close/>
                  <a:moveTo>
                    <a:pt x="79750" y="908945"/>
                  </a:moveTo>
                  <a:lnTo>
                    <a:pt x="147118" y="768581"/>
                  </a:lnTo>
                  <a:lnTo>
                    <a:pt x="213966" y="908945"/>
                  </a:lnTo>
                  <a:lnTo>
                    <a:pt x="79750" y="908945"/>
                  </a:lnTo>
                  <a:close/>
                  <a:moveTo>
                    <a:pt x="152140" y="915179"/>
                  </a:moveTo>
                  <a:lnTo>
                    <a:pt x="214053" y="915179"/>
                  </a:lnTo>
                  <a:lnTo>
                    <a:pt x="183140" y="980123"/>
                  </a:lnTo>
                  <a:lnTo>
                    <a:pt x="152140" y="915179"/>
                  </a:lnTo>
                  <a:close/>
                  <a:moveTo>
                    <a:pt x="218988" y="1055543"/>
                  </a:moveTo>
                  <a:lnTo>
                    <a:pt x="186517" y="987483"/>
                  </a:lnTo>
                  <a:lnTo>
                    <a:pt x="254837" y="844002"/>
                  </a:lnTo>
                  <a:lnTo>
                    <a:pt x="287309" y="912062"/>
                  </a:lnTo>
                  <a:lnTo>
                    <a:pt x="218988" y="1055543"/>
                  </a:lnTo>
                  <a:close/>
                  <a:moveTo>
                    <a:pt x="258387" y="836728"/>
                  </a:moveTo>
                  <a:lnTo>
                    <a:pt x="290772" y="768668"/>
                  </a:lnTo>
                  <a:lnTo>
                    <a:pt x="322897" y="837334"/>
                  </a:lnTo>
                  <a:lnTo>
                    <a:pt x="290772" y="904789"/>
                  </a:lnTo>
                  <a:lnTo>
                    <a:pt x="258387" y="836728"/>
                  </a:lnTo>
                  <a:close/>
                  <a:moveTo>
                    <a:pt x="362556" y="1055543"/>
                  </a:moveTo>
                  <a:lnTo>
                    <a:pt x="294236" y="912062"/>
                  </a:lnTo>
                  <a:lnTo>
                    <a:pt x="326361" y="844608"/>
                  </a:lnTo>
                  <a:lnTo>
                    <a:pt x="394162" y="989215"/>
                  </a:lnTo>
                  <a:lnTo>
                    <a:pt x="362556" y="1055543"/>
                  </a:lnTo>
                  <a:close/>
                  <a:moveTo>
                    <a:pt x="397625" y="981941"/>
                  </a:moveTo>
                  <a:lnTo>
                    <a:pt x="366366" y="915179"/>
                  </a:lnTo>
                  <a:lnTo>
                    <a:pt x="429404" y="915179"/>
                  </a:lnTo>
                  <a:lnTo>
                    <a:pt x="397625" y="981941"/>
                  </a:lnTo>
                  <a:close/>
                  <a:moveTo>
                    <a:pt x="366972" y="908945"/>
                  </a:moveTo>
                  <a:lnTo>
                    <a:pt x="434340" y="768581"/>
                  </a:lnTo>
                  <a:lnTo>
                    <a:pt x="501188" y="908945"/>
                  </a:lnTo>
                  <a:lnTo>
                    <a:pt x="366972" y="908945"/>
                  </a:lnTo>
                  <a:close/>
                  <a:moveTo>
                    <a:pt x="439362" y="915179"/>
                  </a:moveTo>
                  <a:lnTo>
                    <a:pt x="501275" y="915179"/>
                  </a:lnTo>
                  <a:lnTo>
                    <a:pt x="470362" y="980123"/>
                  </a:lnTo>
                  <a:lnTo>
                    <a:pt x="439362" y="915179"/>
                  </a:lnTo>
                  <a:close/>
                  <a:moveTo>
                    <a:pt x="506210" y="1055543"/>
                  </a:moveTo>
                  <a:lnTo>
                    <a:pt x="473739" y="987483"/>
                  </a:lnTo>
                  <a:lnTo>
                    <a:pt x="542059" y="844002"/>
                  </a:lnTo>
                  <a:lnTo>
                    <a:pt x="574531" y="912062"/>
                  </a:lnTo>
                  <a:lnTo>
                    <a:pt x="506210" y="1055543"/>
                  </a:lnTo>
                  <a:close/>
                  <a:moveTo>
                    <a:pt x="545523" y="836728"/>
                  </a:moveTo>
                  <a:lnTo>
                    <a:pt x="577908" y="768668"/>
                  </a:lnTo>
                  <a:lnTo>
                    <a:pt x="610033" y="837334"/>
                  </a:lnTo>
                  <a:lnTo>
                    <a:pt x="577908" y="904789"/>
                  </a:lnTo>
                  <a:lnTo>
                    <a:pt x="545523" y="836728"/>
                  </a:lnTo>
                  <a:close/>
                  <a:moveTo>
                    <a:pt x="649778" y="1055543"/>
                  </a:moveTo>
                  <a:lnTo>
                    <a:pt x="581458" y="912062"/>
                  </a:lnTo>
                  <a:lnTo>
                    <a:pt x="613583" y="844608"/>
                  </a:lnTo>
                  <a:lnTo>
                    <a:pt x="681384" y="989215"/>
                  </a:lnTo>
                  <a:lnTo>
                    <a:pt x="649778" y="1055543"/>
                  </a:lnTo>
                  <a:close/>
                  <a:moveTo>
                    <a:pt x="684848" y="981941"/>
                  </a:moveTo>
                  <a:lnTo>
                    <a:pt x="653588" y="915179"/>
                  </a:lnTo>
                  <a:lnTo>
                    <a:pt x="716626" y="915179"/>
                  </a:lnTo>
                  <a:lnTo>
                    <a:pt x="684848" y="981941"/>
                  </a:lnTo>
                  <a:close/>
                  <a:moveTo>
                    <a:pt x="654194" y="908945"/>
                  </a:moveTo>
                  <a:lnTo>
                    <a:pt x="721562" y="768581"/>
                  </a:lnTo>
                  <a:lnTo>
                    <a:pt x="788410" y="908945"/>
                  </a:lnTo>
                  <a:lnTo>
                    <a:pt x="654194" y="908945"/>
                  </a:lnTo>
                  <a:close/>
                  <a:moveTo>
                    <a:pt x="726498" y="915179"/>
                  </a:moveTo>
                  <a:lnTo>
                    <a:pt x="788410" y="915179"/>
                  </a:lnTo>
                  <a:lnTo>
                    <a:pt x="757497" y="980123"/>
                  </a:lnTo>
                  <a:lnTo>
                    <a:pt x="726498" y="915179"/>
                  </a:lnTo>
                  <a:close/>
                  <a:moveTo>
                    <a:pt x="793346" y="1055543"/>
                  </a:moveTo>
                  <a:lnTo>
                    <a:pt x="760874" y="987483"/>
                  </a:lnTo>
                  <a:lnTo>
                    <a:pt x="829194" y="844002"/>
                  </a:lnTo>
                  <a:lnTo>
                    <a:pt x="861666" y="912062"/>
                  </a:lnTo>
                  <a:lnTo>
                    <a:pt x="793346" y="1055543"/>
                  </a:lnTo>
                  <a:close/>
                  <a:moveTo>
                    <a:pt x="1224136" y="1055543"/>
                  </a:moveTo>
                  <a:lnTo>
                    <a:pt x="1155815" y="912062"/>
                  </a:lnTo>
                  <a:lnTo>
                    <a:pt x="1187941" y="844608"/>
                  </a:lnTo>
                  <a:lnTo>
                    <a:pt x="1255741" y="989215"/>
                  </a:lnTo>
                  <a:lnTo>
                    <a:pt x="1224136" y="1055543"/>
                  </a:lnTo>
                  <a:close/>
                  <a:moveTo>
                    <a:pt x="1259205" y="981941"/>
                  </a:moveTo>
                  <a:lnTo>
                    <a:pt x="1227946" y="915179"/>
                  </a:lnTo>
                  <a:lnTo>
                    <a:pt x="1290984" y="915179"/>
                  </a:lnTo>
                  <a:lnTo>
                    <a:pt x="1259205" y="981941"/>
                  </a:lnTo>
                  <a:close/>
                  <a:moveTo>
                    <a:pt x="1228552" y="908945"/>
                  </a:moveTo>
                  <a:lnTo>
                    <a:pt x="1295920" y="768581"/>
                  </a:lnTo>
                  <a:lnTo>
                    <a:pt x="1362768" y="908945"/>
                  </a:lnTo>
                  <a:lnTo>
                    <a:pt x="1228552" y="908945"/>
                  </a:lnTo>
                  <a:close/>
                  <a:moveTo>
                    <a:pt x="1300942" y="915179"/>
                  </a:moveTo>
                  <a:lnTo>
                    <a:pt x="1362854" y="915179"/>
                  </a:lnTo>
                  <a:lnTo>
                    <a:pt x="1331942" y="980123"/>
                  </a:lnTo>
                  <a:lnTo>
                    <a:pt x="1300942" y="915179"/>
                  </a:lnTo>
                  <a:close/>
                  <a:moveTo>
                    <a:pt x="1367790" y="1055543"/>
                  </a:moveTo>
                  <a:lnTo>
                    <a:pt x="1335318" y="987483"/>
                  </a:lnTo>
                  <a:lnTo>
                    <a:pt x="1403639" y="844002"/>
                  </a:lnTo>
                  <a:lnTo>
                    <a:pt x="1436110" y="912062"/>
                  </a:lnTo>
                  <a:lnTo>
                    <a:pt x="1367790" y="1055543"/>
                  </a:lnTo>
                  <a:close/>
                  <a:moveTo>
                    <a:pt x="2085802" y="1055543"/>
                  </a:moveTo>
                  <a:lnTo>
                    <a:pt x="2017482" y="912062"/>
                  </a:lnTo>
                  <a:lnTo>
                    <a:pt x="2049607" y="844608"/>
                  </a:lnTo>
                  <a:lnTo>
                    <a:pt x="2117407" y="989215"/>
                  </a:lnTo>
                  <a:lnTo>
                    <a:pt x="2085802" y="1055543"/>
                  </a:lnTo>
                  <a:close/>
                  <a:moveTo>
                    <a:pt x="2120785" y="981941"/>
                  </a:moveTo>
                  <a:lnTo>
                    <a:pt x="2089525" y="915179"/>
                  </a:lnTo>
                  <a:lnTo>
                    <a:pt x="2152563" y="915179"/>
                  </a:lnTo>
                  <a:lnTo>
                    <a:pt x="2120785" y="981941"/>
                  </a:lnTo>
                  <a:close/>
                  <a:moveTo>
                    <a:pt x="2090132" y="908945"/>
                  </a:moveTo>
                  <a:lnTo>
                    <a:pt x="2157499" y="768581"/>
                  </a:lnTo>
                  <a:lnTo>
                    <a:pt x="2224348" y="908945"/>
                  </a:lnTo>
                  <a:lnTo>
                    <a:pt x="2090132" y="908945"/>
                  </a:lnTo>
                  <a:close/>
                  <a:moveTo>
                    <a:pt x="2162522" y="915179"/>
                  </a:moveTo>
                  <a:lnTo>
                    <a:pt x="2224434" y="915179"/>
                  </a:lnTo>
                  <a:lnTo>
                    <a:pt x="2193521" y="980123"/>
                  </a:lnTo>
                  <a:lnTo>
                    <a:pt x="2162522" y="915179"/>
                  </a:lnTo>
                  <a:close/>
                  <a:moveTo>
                    <a:pt x="2229370" y="1055543"/>
                  </a:moveTo>
                  <a:lnTo>
                    <a:pt x="2196898" y="987483"/>
                  </a:lnTo>
                  <a:lnTo>
                    <a:pt x="2265218" y="844002"/>
                  </a:lnTo>
                  <a:lnTo>
                    <a:pt x="2297690" y="912062"/>
                  </a:lnTo>
                  <a:lnTo>
                    <a:pt x="2229370" y="1055543"/>
                  </a:lnTo>
                  <a:close/>
                  <a:moveTo>
                    <a:pt x="2268769" y="836728"/>
                  </a:moveTo>
                  <a:lnTo>
                    <a:pt x="2301154" y="768668"/>
                  </a:lnTo>
                  <a:lnTo>
                    <a:pt x="2333279" y="837334"/>
                  </a:lnTo>
                  <a:lnTo>
                    <a:pt x="2301154" y="904789"/>
                  </a:lnTo>
                  <a:lnTo>
                    <a:pt x="2268769" y="836728"/>
                  </a:lnTo>
                  <a:close/>
                  <a:moveTo>
                    <a:pt x="2372937" y="1055543"/>
                  </a:moveTo>
                  <a:lnTo>
                    <a:pt x="2304617" y="912062"/>
                  </a:lnTo>
                  <a:lnTo>
                    <a:pt x="2336742" y="844608"/>
                  </a:lnTo>
                  <a:lnTo>
                    <a:pt x="2404543" y="989215"/>
                  </a:lnTo>
                  <a:lnTo>
                    <a:pt x="2372937" y="1055543"/>
                  </a:lnTo>
                  <a:close/>
                  <a:moveTo>
                    <a:pt x="2408007" y="981941"/>
                  </a:moveTo>
                  <a:lnTo>
                    <a:pt x="2376747" y="915179"/>
                  </a:lnTo>
                  <a:lnTo>
                    <a:pt x="2439786" y="915179"/>
                  </a:lnTo>
                  <a:lnTo>
                    <a:pt x="2408007" y="981941"/>
                  </a:lnTo>
                  <a:close/>
                  <a:moveTo>
                    <a:pt x="2377354" y="908945"/>
                  </a:moveTo>
                  <a:lnTo>
                    <a:pt x="2444722" y="768581"/>
                  </a:lnTo>
                  <a:lnTo>
                    <a:pt x="2511570" y="908945"/>
                  </a:lnTo>
                  <a:lnTo>
                    <a:pt x="2377354" y="908945"/>
                  </a:lnTo>
                  <a:close/>
                  <a:moveTo>
                    <a:pt x="2449743" y="915179"/>
                  </a:moveTo>
                  <a:lnTo>
                    <a:pt x="2511656" y="915179"/>
                  </a:lnTo>
                  <a:lnTo>
                    <a:pt x="2480743" y="980123"/>
                  </a:lnTo>
                  <a:lnTo>
                    <a:pt x="2449743" y="915179"/>
                  </a:lnTo>
                  <a:close/>
                  <a:moveTo>
                    <a:pt x="2584912" y="912062"/>
                  </a:moveTo>
                  <a:lnTo>
                    <a:pt x="2516592" y="1055543"/>
                  </a:lnTo>
                  <a:lnTo>
                    <a:pt x="2484120" y="987483"/>
                  </a:lnTo>
                  <a:lnTo>
                    <a:pt x="2552441" y="844002"/>
                  </a:lnTo>
                  <a:lnTo>
                    <a:pt x="2584912" y="912062"/>
                  </a:lnTo>
                  <a:close/>
                  <a:moveTo>
                    <a:pt x="2516592" y="904789"/>
                  </a:moveTo>
                  <a:lnTo>
                    <a:pt x="2447579" y="760009"/>
                  </a:lnTo>
                  <a:lnTo>
                    <a:pt x="2412336" y="685973"/>
                  </a:lnTo>
                  <a:lnTo>
                    <a:pt x="2444808" y="617913"/>
                  </a:lnTo>
                  <a:lnTo>
                    <a:pt x="2477366" y="686233"/>
                  </a:lnTo>
                  <a:lnTo>
                    <a:pt x="2477193" y="686493"/>
                  </a:lnTo>
                  <a:lnTo>
                    <a:pt x="2477539" y="686666"/>
                  </a:lnTo>
                  <a:lnTo>
                    <a:pt x="2516592" y="768668"/>
                  </a:lnTo>
                  <a:lnTo>
                    <a:pt x="2552441" y="693420"/>
                  </a:lnTo>
                  <a:lnTo>
                    <a:pt x="2584912" y="761394"/>
                  </a:lnTo>
                  <a:lnTo>
                    <a:pt x="2516592" y="904789"/>
                  </a:lnTo>
                  <a:close/>
                </a:path>
              </a:pathLst>
            </a:custGeom>
            <a:grpFill/>
            <a:ln w="8653" cap="flat">
              <a:noFill/>
              <a:prstDash val="solid"/>
              <a:miter/>
            </a:ln>
          </p:spPr>
          <p:txBody>
            <a:bodyPr rtlCol="0" anchor="ctr"/>
            <a:lstStyle/>
            <a:p>
              <a:endParaRPr lang="x-none"/>
            </a:p>
          </p:txBody>
        </p:sp>
        <p:sp>
          <p:nvSpPr>
            <p:cNvPr id="47" name="Freeform 46">
              <a:extLst>
                <a:ext uri="{FF2B5EF4-FFF2-40B4-BE49-F238E27FC236}">
                  <a16:creationId xmlns:a16="http://schemas.microsoft.com/office/drawing/2014/main" id="{CE0E2168-7724-5B4B-B352-43DCE588E674}"/>
                </a:ext>
              </a:extLst>
            </p:cNvPr>
            <p:cNvSpPr/>
            <p:nvPr/>
          </p:nvSpPr>
          <p:spPr>
            <a:xfrm>
              <a:off x="4844328" y="5283690"/>
              <a:ext cx="1155642" cy="1069311"/>
            </a:xfrm>
            <a:custGeom>
              <a:avLst/>
              <a:gdLst>
                <a:gd name="connsiteX0" fmla="*/ 1119707 w 1155642"/>
                <a:gd name="connsiteY0" fmla="*/ 233709 h 1069311"/>
                <a:gd name="connsiteX1" fmla="*/ 1155642 w 1155642"/>
                <a:gd name="connsiteY1" fmla="*/ 158202 h 1069311"/>
                <a:gd name="connsiteX2" fmla="*/ 1115724 w 1155642"/>
                <a:gd name="connsiteY2" fmla="*/ 74468 h 1069311"/>
                <a:gd name="connsiteX3" fmla="*/ 1080308 w 1155642"/>
                <a:gd name="connsiteY3" fmla="*/ 150062 h 1069311"/>
                <a:gd name="connsiteX4" fmla="*/ 1008525 w 1155642"/>
                <a:gd name="connsiteY4" fmla="*/ 259 h 1069311"/>
                <a:gd name="connsiteX5" fmla="*/ 936741 w 1155642"/>
                <a:gd name="connsiteY5" fmla="*/ 150928 h 1069311"/>
                <a:gd name="connsiteX6" fmla="*/ 864957 w 1155642"/>
                <a:gd name="connsiteY6" fmla="*/ 173 h 1069311"/>
                <a:gd name="connsiteX7" fmla="*/ 793433 w 1155642"/>
                <a:gd name="connsiteY7" fmla="*/ 150582 h 1069311"/>
                <a:gd name="connsiteX8" fmla="*/ 721389 w 1155642"/>
                <a:gd name="connsiteY8" fmla="*/ 173 h 1069311"/>
                <a:gd name="connsiteX9" fmla="*/ 649605 w 1155642"/>
                <a:gd name="connsiteY9" fmla="*/ 150841 h 1069311"/>
                <a:gd name="connsiteX10" fmla="*/ 577821 w 1155642"/>
                <a:gd name="connsiteY10" fmla="*/ 87 h 1069311"/>
                <a:gd name="connsiteX11" fmla="*/ 506297 w 1155642"/>
                <a:gd name="connsiteY11" fmla="*/ 150495 h 1069311"/>
                <a:gd name="connsiteX12" fmla="*/ 434254 w 1155642"/>
                <a:gd name="connsiteY12" fmla="*/ 87 h 1069311"/>
                <a:gd name="connsiteX13" fmla="*/ 362470 w 1155642"/>
                <a:gd name="connsiteY13" fmla="*/ 150755 h 1069311"/>
                <a:gd name="connsiteX14" fmla="*/ 290686 w 1155642"/>
                <a:gd name="connsiteY14" fmla="*/ 0 h 1069311"/>
                <a:gd name="connsiteX15" fmla="*/ 219162 w 1155642"/>
                <a:gd name="connsiteY15" fmla="*/ 150408 h 1069311"/>
                <a:gd name="connsiteX16" fmla="*/ 147118 w 1155642"/>
                <a:gd name="connsiteY16" fmla="*/ 0 h 1069311"/>
                <a:gd name="connsiteX17" fmla="*/ 75161 w 1155642"/>
                <a:gd name="connsiteY17" fmla="*/ 151101 h 1069311"/>
                <a:gd name="connsiteX18" fmla="*/ 41997 w 1155642"/>
                <a:gd name="connsiteY18" fmla="*/ 81829 h 1069311"/>
                <a:gd name="connsiteX19" fmla="*/ 39139 w 1155642"/>
                <a:gd name="connsiteY19" fmla="*/ 83214 h 1069311"/>
                <a:gd name="connsiteX20" fmla="*/ 36282 w 1155642"/>
                <a:gd name="connsiteY20" fmla="*/ 81829 h 1069311"/>
                <a:gd name="connsiteX21" fmla="*/ 0 w 1155642"/>
                <a:gd name="connsiteY21" fmla="*/ 157942 h 1069311"/>
                <a:gd name="connsiteX22" fmla="*/ 35849 w 1155642"/>
                <a:gd name="connsiteY22" fmla="*/ 233276 h 1069311"/>
                <a:gd name="connsiteX23" fmla="*/ 0 w 1155642"/>
                <a:gd name="connsiteY23" fmla="*/ 308610 h 1069311"/>
                <a:gd name="connsiteX24" fmla="*/ 35589 w 1155642"/>
                <a:gd name="connsiteY24" fmla="*/ 384550 h 1069311"/>
                <a:gd name="connsiteX25" fmla="*/ 0 w 1155642"/>
                <a:gd name="connsiteY25" fmla="*/ 459278 h 1069311"/>
                <a:gd name="connsiteX26" fmla="*/ 35935 w 1155642"/>
                <a:gd name="connsiteY26" fmla="*/ 534612 h 1069311"/>
                <a:gd name="connsiteX27" fmla="*/ 0 w 1155642"/>
                <a:gd name="connsiteY27" fmla="*/ 609946 h 1069311"/>
                <a:gd name="connsiteX28" fmla="*/ 35849 w 1155642"/>
                <a:gd name="connsiteY28" fmla="*/ 685281 h 1069311"/>
                <a:gd name="connsiteX29" fmla="*/ 0 w 1155642"/>
                <a:gd name="connsiteY29" fmla="*/ 760615 h 1069311"/>
                <a:gd name="connsiteX30" fmla="*/ 35589 w 1155642"/>
                <a:gd name="connsiteY30" fmla="*/ 836555 h 1069311"/>
                <a:gd name="connsiteX31" fmla="*/ 0 w 1155642"/>
                <a:gd name="connsiteY31" fmla="*/ 911283 h 1069311"/>
                <a:gd name="connsiteX32" fmla="*/ 75248 w 1155642"/>
                <a:gd name="connsiteY32" fmla="*/ 1069311 h 1069311"/>
                <a:gd name="connsiteX33" fmla="*/ 147031 w 1155642"/>
                <a:gd name="connsiteY33" fmla="*/ 918557 h 1069311"/>
                <a:gd name="connsiteX34" fmla="*/ 218815 w 1155642"/>
                <a:gd name="connsiteY34" fmla="*/ 1069311 h 1069311"/>
                <a:gd name="connsiteX35" fmla="*/ 290599 w 1155642"/>
                <a:gd name="connsiteY35" fmla="*/ 918557 h 1069311"/>
                <a:gd name="connsiteX36" fmla="*/ 362383 w 1155642"/>
                <a:gd name="connsiteY36" fmla="*/ 1069311 h 1069311"/>
                <a:gd name="connsiteX37" fmla="*/ 434167 w 1155642"/>
                <a:gd name="connsiteY37" fmla="*/ 918557 h 1069311"/>
                <a:gd name="connsiteX38" fmla="*/ 505951 w 1155642"/>
                <a:gd name="connsiteY38" fmla="*/ 1069311 h 1069311"/>
                <a:gd name="connsiteX39" fmla="*/ 577735 w 1155642"/>
                <a:gd name="connsiteY39" fmla="*/ 918557 h 1069311"/>
                <a:gd name="connsiteX40" fmla="*/ 649519 w 1155642"/>
                <a:gd name="connsiteY40" fmla="*/ 1069311 h 1069311"/>
                <a:gd name="connsiteX41" fmla="*/ 721302 w 1155642"/>
                <a:gd name="connsiteY41" fmla="*/ 918557 h 1069311"/>
                <a:gd name="connsiteX42" fmla="*/ 793086 w 1155642"/>
                <a:gd name="connsiteY42" fmla="*/ 1069311 h 1069311"/>
                <a:gd name="connsiteX43" fmla="*/ 864870 w 1155642"/>
                <a:gd name="connsiteY43" fmla="*/ 918557 h 1069311"/>
                <a:gd name="connsiteX44" fmla="*/ 936654 w 1155642"/>
                <a:gd name="connsiteY44" fmla="*/ 1069311 h 1069311"/>
                <a:gd name="connsiteX45" fmla="*/ 1008438 w 1155642"/>
                <a:gd name="connsiteY45" fmla="*/ 918557 h 1069311"/>
                <a:gd name="connsiteX46" fmla="*/ 1080222 w 1155642"/>
                <a:gd name="connsiteY46" fmla="*/ 1069311 h 1069311"/>
                <a:gd name="connsiteX47" fmla="*/ 1155469 w 1155642"/>
                <a:gd name="connsiteY47" fmla="*/ 911283 h 1069311"/>
                <a:gd name="connsiteX48" fmla="*/ 1119534 w 1155642"/>
                <a:gd name="connsiteY48" fmla="*/ 835948 h 1069311"/>
                <a:gd name="connsiteX49" fmla="*/ 1155469 w 1155642"/>
                <a:gd name="connsiteY49" fmla="*/ 760615 h 1069311"/>
                <a:gd name="connsiteX50" fmla="*/ 1119534 w 1155642"/>
                <a:gd name="connsiteY50" fmla="*/ 685367 h 1069311"/>
                <a:gd name="connsiteX51" fmla="*/ 1155469 w 1155642"/>
                <a:gd name="connsiteY51" fmla="*/ 609860 h 1069311"/>
                <a:gd name="connsiteX52" fmla="*/ 1119621 w 1155642"/>
                <a:gd name="connsiteY52" fmla="*/ 534526 h 1069311"/>
                <a:gd name="connsiteX53" fmla="*/ 1154344 w 1155642"/>
                <a:gd name="connsiteY53" fmla="*/ 461616 h 1069311"/>
                <a:gd name="connsiteX54" fmla="*/ 1155556 w 1155642"/>
                <a:gd name="connsiteY54" fmla="*/ 459105 h 1069311"/>
                <a:gd name="connsiteX55" fmla="*/ 1119621 w 1155642"/>
                <a:gd name="connsiteY55" fmla="*/ 383771 h 1069311"/>
                <a:gd name="connsiteX56" fmla="*/ 1155556 w 1155642"/>
                <a:gd name="connsiteY56" fmla="*/ 308437 h 1069311"/>
                <a:gd name="connsiteX57" fmla="*/ 1119707 w 1155642"/>
                <a:gd name="connsiteY57" fmla="*/ 233709 h 1069311"/>
                <a:gd name="connsiteX58" fmla="*/ 1115811 w 1155642"/>
                <a:gd name="connsiteY58" fmla="*/ 89102 h 1069311"/>
                <a:gd name="connsiteX59" fmla="*/ 1148715 w 1155642"/>
                <a:gd name="connsiteY59" fmla="*/ 158202 h 1069311"/>
                <a:gd name="connsiteX60" fmla="*/ 1080395 w 1155642"/>
                <a:gd name="connsiteY60" fmla="*/ 301683 h 1069311"/>
                <a:gd name="connsiteX61" fmla="*/ 1048010 w 1155642"/>
                <a:gd name="connsiteY61" fmla="*/ 233795 h 1069311"/>
                <a:gd name="connsiteX62" fmla="*/ 1115811 w 1155642"/>
                <a:gd name="connsiteY62" fmla="*/ 89102 h 1069311"/>
                <a:gd name="connsiteX63" fmla="*/ 1044546 w 1155642"/>
                <a:gd name="connsiteY63" fmla="*/ 226435 h 1069311"/>
                <a:gd name="connsiteX64" fmla="*/ 1013547 w 1155642"/>
                <a:gd name="connsiteY64" fmla="*/ 161319 h 1069311"/>
                <a:gd name="connsiteX65" fmla="*/ 1075026 w 1155642"/>
                <a:gd name="connsiteY65" fmla="*/ 161319 h 1069311"/>
                <a:gd name="connsiteX66" fmla="*/ 1044546 w 1155642"/>
                <a:gd name="connsiteY66" fmla="*/ 226435 h 1069311"/>
                <a:gd name="connsiteX67" fmla="*/ 1008611 w 1155642"/>
                <a:gd name="connsiteY67" fmla="*/ 14721 h 1069311"/>
                <a:gd name="connsiteX68" fmla="*/ 1075806 w 1155642"/>
                <a:gd name="connsiteY68" fmla="*/ 155084 h 1069311"/>
                <a:gd name="connsiteX69" fmla="*/ 941763 w 1155642"/>
                <a:gd name="connsiteY69" fmla="*/ 155084 h 1069311"/>
                <a:gd name="connsiteX70" fmla="*/ 1008611 w 1155642"/>
                <a:gd name="connsiteY70" fmla="*/ 14721 h 1069311"/>
                <a:gd name="connsiteX71" fmla="*/ 1003589 w 1155642"/>
                <a:gd name="connsiteY71" fmla="*/ 161319 h 1069311"/>
                <a:gd name="connsiteX72" fmla="*/ 972676 w 1155642"/>
                <a:gd name="connsiteY72" fmla="*/ 226262 h 1069311"/>
                <a:gd name="connsiteX73" fmla="*/ 941763 w 1155642"/>
                <a:gd name="connsiteY73" fmla="*/ 161319 h 1069311"/>
                <a:gd name="connsiteX74" fmla="*/ 1003589 w 1155642"/>
                <a:gd name="connsiteY74" fmla="*/ 161319 h 1069311"/>
                <a:gd name="connsiteX75" fmla="*/ 941763 w 1155642"/>
                <a:gd name="connsiteY75" fmla="*/ 607262 h 1069311"/>
                <a:gd name="connsiteX76" fmla="*/ 983240 w 1155642"/>
                <a:gd name="connsiteY76" fmla="*/ 520152 h 1069311"/>
                <a:gd name="connsiteX77" fmla="*/ 1008611 w 1155642"/>
                <a:gd name="connsiteY77" fmla="*/ 466898 h 1069311"/>
                <a:gd name="connsiteX78" fmla="*/ 1075459 w 1155642"/>
                <a:gd name="connsiteY78" fmla="*/ 607175 h 1069311"/>
                <a:gd name="connsiteX79" fmla="*/ 941763 w 1155642"/>
                <a:gd name="connsiteY79" fmla="*/ 607175 h 1069311"/>
                <a:gd name="connsiteX80" fmla="*/ 1075546 w 1155642"/>
                <a:gd name="connsiteY80" fmla="*/ 613496 h 1069311"/>
                <a:gd name="connsiteX81" fmla="*/ 1044546 w 1155642"/>
                <a:gd name="connsiteY81" fmla="*/ 678613 h 1069311"/>
                <a:gd name="connsiteX82" fmla="*/ 1013547 w 1155642"/>
                <a:gd name="connsiteY82" fmla="*/ 613496 h 1069311"/>
                <a:gd name="connsiteX83" fmla="*/ 1075546 w 1155642"/>
                <a:gd name="connsiteY83" fmla="*/ 613496 h 1069311"/>
                <a:gd name="connsiteX84" fmla="*/ 179503 w 1155642"/>
                <a:gd name="connsiteY84" fmla="*/ 233795 h 1069311"/>
                <a:gd name="connsiteX85" fmla="*/ 179330 w 1155642"/>
                <a:gd name="connsiteY85" fmla="*/ 234055 h 1069311"/>
                <a:gd name="connsiteX86" fmla="*/ 179676 w 1155642"/>
                <a:gd name="connsiteY86" fmla="*/ 234228 h 1069311"/>
                <a:gd name="connsiteX87" fmla="*/ 218729 w 1155642"/>
                <a:gd name="connsiteY87" fmla="*/ 316230 h 1069311"/>
                <a:gd name="connsiteX88" fmla="*/ 254577 w 1155642"/>
                <a:gd name="connsiteY88" fmla="*/ 240983 h 1069311"/>
                <a:gd name="connsiteX89" fmla="*/ 287049 w 1155642"/>
                <a:gd name="connsiteY89" fmla="*/ 308956 h 1069311"/>
                <a:gd name="connsiteX90" fmla="*/ 218729 w 1155642"/>
                <a:gd name="connsiteY90" fmla="*/ 452438 h 1069311"/>
                <a:gd name="connsiteX91" fmla="*/ 149716 w 1155642"/>
                <a:gd name="connsiteY91" fmla="*/ 307657 h 1069311"/>
                <a:gd name="connsiteX92" fmla="*/ 149716 w 1155642"/>
                <a:gd name="connsiteY92" fmla="*/ 307657 h 1069311"/>
                <a:gd name="connsiteX93" fmla="*/ 146945 w 1155642"/>
                <a:gd name="connsiteY93" fmla="*/ 301769 h 1069311"/>
                <a:gd name="connsiteX94" fmla="*/ 146945 w 1155642"/>
                <a:gd name="connsiteY94" fmla="*/ 301769 h 1069311"/>
                <a:gd name="connsiteX95" fmla="*/ 114387 w 1155642"/>
                <a:gd name="connsiteY95" fmla="*/ 233882 h 1069311"/>
                <a:gd name="connsiteX96" fmla="*/ 146945 w 1155642"/>
                <a:gd name="connsiteY96" fmla="*/ 165562 h 1069311"/>
                <a:gd name="connsiteX97" fmla="*/ 179503 w 1155642"/>
                <a:gd name="connsiteY97" fmla="*/ 233795 h 1069311"/>
                <a:gd name="connsiteX98" fmla="*/ 151967 w 1155642"/>
                <a:gd name="connsiteY98" fmla="*/ 161319 h 1069311"/>
                <a:gd name="connsiteX99" fmla="*/ 213966 w 1155642"/>
                <a:gd name="connsiteY99" fmla="*/ 161319 h 1069311"/>
                <a:gd name="connsiteX100" fmla="*/ 182967 w 1155642"/>
                <a:gd name="connsiteY100" fmla="*/ 226435 h 1069311"/>
                <a:gd name="connsiteX101" fmla="*/ 151967 w 1155642"/>
                <a:gd name="connsiteY101" fmla="*/ 161319 h 1069311"/>
                <a:gd name="connsiteX102" fmla="*/ 466725 w 1155642"/>
                <a:gd name="connsiteY102" fmla="*/ 233795 h 1069311"/>
                <a:gd name="connsiteX103" fmla="*/ 466552 w 1155642"/>
                <a:gd name="connsiteY103" fmla="*/ 234055 h 1069311"/>
                <a:gd name="connsiteX104" fmla="*/ 466898 w 1155642"/>
                <a:gd name="connsiteY104" fmla="*/ 234228 h 1069311"/>
                <a:gd name="connsiteX105" fmla="*/ 505951 w 1155642"/>
                <a:gd name="connsiteY105" fmla="*/ 316230 h 1069311"/>
                <a:gd name="connsiteX106" fmla="*/ 541799 w 1155642"/>
                <a:gd name="connsiteY106" fmla="*/ 240983 h 1069311"/>
                <a:gd name="connsiteX107" fmla="*/ 574271 w 1155642"/>
                <a:gd name="connsiteY107" fmla="*/ 308956 h 1069311"/>
                <a:gd name="connsiteX108" fmla="*/ 505951 w 1155642"/>
                <a:gd name="connsiteY108" fmla="*/ 452438 h 1069311"/>
                <a:gd name="connsiteX109" fmla="*/ 436938 w 1155642"/>
                <a:gd name="connsiteY109" fmla="*/ 307657 h 1069311"/>
                <a:gd name="connsiteX110" fmla="*/ 401695 w 1155642"/>
                <a:gd name="connsiteY110" fmla="*/ 233622 h 1069311"/>
                <a:gd name="connsiteX111" fmla="*/ 434167 w 1155642"/>
                <a:gd name="connsiteY111" fmla="*/ 165562 h 1069311"/>
                <a:gd name="connsiteX112" fmla="*/ 466725 w 1155642"/>
                <a:gd name="connsiteY112" fmla="*/ 233795 h 1069311"/>
                <a:gd name="connsiteX113" fmla="*/ 439103 w 1155642"/>
                <a:gd name="connsiteY113" fmla="*/ 161319 h 1069311"/>
                <a:gd name="connsiteX114" fmla="*/ 501102 w 1155642"/>
                <a:gd name="connsiteY114" fmla="*/ 161319 h 1069311"/>
                <a:gd name="connsiteX115" fmla="*/ 470102 w 1155642"/>
                <a:gd name="connsiteY115" fmla="*/ 226435 h 1069311"/>
                <a:gd name="connsiteX116" fmla="*/ 439103 w 1155642"/>
                <a:gd name="connsiteY116" fmla="*/ 161319 h 1069311"/>
                <a:gd name="connsiteX117" fmla="*/ 753861 w 1155642"/>
                <a:gd name="connsiteY117" fmla="*/ 233795 h 1069311"/>
                <a:gd name="connsiteX118" fmla="*/ 753687 w 1155642"/>
                <a:gd name="connsiteY118" fmla="*/ 234055 h 1069311"/>
                <a:gd name="connsiteX119" fmla="*/ 754034 w 1155642"/>
                <a:gd name="connsiteY119" fmla="*/ 234228 h 1069311"/>
                <a:gd name="connsiteX120" fmla="*/ 793086 w 1155642"/>
                <a:gd name="connsiteY120" fmla="*/ 316230 h 1069311"/>
                <a:gd name="connsiteX121" fmla="*/ 828935 w 1155642"/>
                <a:gd name="connsiteY121" fmla="*/ 240983 h 1069311"/>
                <a:gd name="connsiteX122" fmla="*/ 861406 w 1155642"/>
                <a:gd name="connsiteY122" fmla="*/ 308956 h 1069311"/>
                <a:gd name="connsiteX123" fmla="*/ 793086 w 1155642"/>
                <a:gd name="connsiteY123" fmla="*/ 452438 h 1069311"/>
                <a:gd name="connsiteX124" fmla="*/ 724073 w 1155642"/>
                <a:gd name="connsiteY124" fmla="*/ 307657 h 1069311"/>
                <a:gd name="connsiteX125" fmla="*/ 688831 w 1155642"/>
                <a:gd name="connsiteY125" fmla="*/ 233622 h 1069311"/>
                <a:gd name="connsiteX126" fmla="*/ 721302 w 1155642"/>
                <a:gd name="connsiteY126" fmla="*/ 165562 h 1069311"/>
                <a:gd name="connsiteX127" fmla="*/ 753861 w 1155642"/>
                <a:gd name="connsiteY127" fmla="*/ 233795 h 1069311"/>
                <a:gd name="connsiteX128" fmla="*/ 726325 w 1155642"/>
                <a:gd name="connsiteY128" fmla="*/ 161319 h 1069311"/>
                <a:gd name="connsiteX129" fmla="*/ 788324 w 1155642"/>
                <a:gd name="connsiteY129" fmla="*/ 161319 h 1069311"/>
                <a:gd name="connsiteX130" fmla="*/ 757324 w 1155642"/>
                <a:gd name="connsiteY130" fmla="*/ 226435 h 1069311"/>
                <a:gd name="connsiteX131" fmla="*/ 726325 w 1155642"/>
                <a:gd name="connsiteY131" fmla="*/ 161319 h 1069311"/>
                <a:gd name="connsiteX132" fmla="*/ 968346 w 1155642"/>
                <a:gd name="connsiteY132" fmla="*/ 536777 h 1069311"/>
                <a:gd name="connsiteX133" fmla="*/ 936741 w 1155642"/>
                <a:gd name="connsiteY133" fmla="*/ 603019 h 1069311"/>
                <a:gd name="connsiteX134" fmla="*/ 868420 w 1155642"/>
                <a:gd name="connsiteY134" fmla="*/ 459538 h 1069311"/>
                <a:gd name="connsiteX135" fmla="*/ 900546 w 1155642"/>
                <a:gd name="connsiteY135" fmla="*/ 392083 h 1069311"/>
                <a:gd name="connsiteX136" fmla="*/ 968346 w 1155642"/>
                <a:gd name="connsiteY136" fmla="*/ 536777 h 1069311"/>
                <a:gd name="connsiteX137" fmla="*/ 940551 w 1155642"/>
                <a:gd name="connsiteY137" fmla="*/ 462742 h 1069311"/>
                <a:gd name="connsiteX138" fmla="*/ 1003589 w 1155642"/>
                <a:gd name="connsiteY138" fmla="*/ 462742 h 1069311"/>
                <a:gd name="connsiteX139" fmla="*/ 980296 w 1155642"/>
                <a:gd name="connsiteY139" fmla="*/ 511666 h 1069311"/>
                <a:gd name="connsiteX140" fmla="*/ 971810 w 1155642"/>
                <a:gd name="connsiteY140" fmla="*/ 529504 h 1069311"/>
                <a:gd name="connsiteX141" fmla="*/ 940551 w 1155642"/>
                <a:gd name="connsiteY141" fmla="*/ 462742 h 1069311"/>
                <a:gd name="connsiteX142" fmla="*/ 254577 w 1155642"/>
                <a:gd name="connsiteY142" fmla="*/ 391737 h 1069311"/>
                <a:gd name="connsiteX143" fmla="*/ 287049 w 1155642"/>
                <a:gd name="connsiteY143" fmla="*/ 459711 h 1069311"/>
                <a:gd name="connsiteX144" fmla="*/ 218902 w 1155642"/>
                <a:gd name="connsiteY144" fmla="*/ 602759 h 1069311"/>
                <a:gd name="connsiteX145" fmla="*/ 186344 w 1155642"/>
                <a:gd name="connsiteY145" fmla="*/ 534872 h 1069311"/>
                <a:gd name="connsiteX146" fmla="*/ 254577 w 1155642"/>
                <a:gd name="connsiteY146" fmla="*/ 391737 h 1069311"/>
                <a:gd name="connsiteX147" fmla="*/ 182967 w 1155642"/>
                <a:gd name="connsiteY147" fmla="*/ 527512 h 1069311"/>
                <a:gd name="connsiteX148" fmla="*/ 151967 w 1155642"/>
                <a:gd name="connsiteY148" fmla="*/ 462742 h 1069311"/>
                <a:gd name="connsiteX149" fmla="*/ 213793 w 1155642"/>
                <a:gd name="connsiteY149" fmla="*/ 462742 h 1069311"/>
                <a:gd name="connsiteX150" fmla="*/ 182967 w 1155642"/>
                <a:gd name="connsiteY150" fmla="*/ 527512 h 1069311"/>
                <a:gd name="connsiteX151" fmla="*/ 829021 w 1155642"/>
                <a:gd name="connsiteY151" fmla="*/ 391737 h 1069311"/>
                <a:gd name="connsiteX152" fmla="*/ 861493 w 1155642"/>
                <a:gd name="connsiteY152" fmla="*/ 459711 h 1069311"/>
                <a:gd name="connsiteX153" fmla="*/ 793346 w 1155642"/>
                <a:gd name="connsiteY153" fmla="*/ 602759 h 1069311"/>
                <a:gd name="connsiteX154" fmla="*/ 760788 w 1155642"/>
                <a:gd name="connsiteY154" fmla="*/ 534872 h 1069311"/>
                <a:gd name="connsiteX155" fmla="*/ 829021 w 1155642"/>
                <a:gd name="connsiteY155" fmla="*/ 391737 h 1069311"/>
                <a:gd name="connsiteX156" fmla="*/ 757324 w 1155642"/>
                <a:gd name="connsiteY156" fmla="*/ 527512 h 1069311"/>
                <a:gd name="connsiteX157" fmla="*/ 726325 w 1155642"/>
                <a:gd name="connsiteY157" fmla="*/ 462742 h 1069311"/>
                <a:gd name="connsiteX158" fmla="*/ 788151 w 1155642"/>
                <a:gd name="connsiteY158" fmla="*/ 462742 h 1069311"/>
                <a:gd name="connsiteX159" fmla="*/ 757324 w 1155642"/>
                <a:gd name="connsiteY159" fmla="*/ 527512 h 1069311"/>
                <a:gd name="connsiteX160" fmla="*/ 723381 w 1155642"/>
                <a:gd name="connsiteY160" fmla="*/ 456507 h 1069311"/>
                <a:gd name="connsiteX161" fmla="*/ 719397 w 1155642"/>
                <a:gd name="connsiteY161" fmla="*/ 456507 h 1069311"/>
                <a:gd name="connsiteX162" fmla="*/ 653935 w 1155642"/>
                <a:gd name="connsiteY162" fmla="*/ 456507 h 1069311"/>
                <a:gd name="connsiteX163" fmla="*/ 721302 w 1155642"/>
                <a:gd name="connsiteY163" fmla="*/ 316144 h 1069311"/>
                <a:gd name="connsiteX164" fmla="*/ 788151 w 1155642"/>
                <a:gd name="connsiteY164" fmla="*/ 456507 h 1069311"/>
                <a:gd name="connsiteX165" fmla="*/ 723381 w 1155642"/>
                <a:gd name="connsiteY165" fmla="*/ 456507 h 1069311"/>
                <a:gd name="connsiteX166" fmla="*/ 716367 w 1155642"/>
                <a:gd name="connsiteY166" fmla="*/ 462742 h 1069311"/>
                <a:gd name="connsiteX167" fmla="*/ 693074 w 1155642"/>
                <a:gd name="connsiteY167" fmla="*/ 511666 h 1069311"/>
                <a:gd name="connsiteX168" fmla="*/ 684588 w 1155642"/>
                <a:gd name="connsiteY168" fmla="*/ 529504 h 1069311"/>
                <a:gd name="connsiteX169" fmla="*/ 653328 w 1155642"/>
                <a:gd name="connsiteY169" fmla="*/ 462742 h 1069311"/>
                <a:gd name="connsiteX170" fmla="*/ 716367 w 1155642"/>
                <a:gd name="connsiteY170" fmla="*/ 462742 h 1069311"/>
                <a:gd name="connsiteX171" fmla="*/ 681124 w 1155642"/>
                <a:gd name="connsiteY171" fmla="*/ 536864 h 1069311"/>
                <a:gd name="connsiteX172" fmla="*/ 649519 w 1155642"/>
                <a:gd name="connsiteY172" fmla="*/ 603106 h 1069311"/>
                <a:gd name="connsiteX173" fmla="*/ 581198 w 1155642"/>
                <a:gd name="connsiteY173" fmla="*/ 459625 h 1069311"/>
                <a:gd name="connsiteX174" fmla="*/ 613323 w 1155642"/>
                <a:gd name="connsiteY174" fmla="*/ 392170 h 1069311"/>
                <a:gd name="connsiteX175" fmla="*/ 681124 w 1155642"/>
                <a:gd name="connsiteY175" fmla="*/ 536864 h 1069311"/>
                <a:gd name="connsiteX176" fmla="*/ 577735 w 1155642"/>
                <a:gd name="connsiteY176" fmla="*/ 452351 h 1069311"/>
                <a:gd name="connsiteX177" fmla="*/ 545263 w 1155642"/>
                <a:gd name="connsiteY177" fmla="*/ 384291 h 1069311"/>
                <a:gd name="connsiteX178" fmla="*/ 577648 w 1155642"/>
                <a:gd name="connsiteY178" fmla="*/ 316230 h 1069311"/>
                <a:gd name="connsiteX179" fmla="*/ 609860 w 1155642"/>
                <a:gd name="connsiteY179" fmla="*/ 384897 h 1069311"/>
                <a:gd name="connsiteX180" fmla="*/ 577735 w 1155642"/>
                <a:gd name="connsiteY180" fmla="*/ 452351 h 1069311"/>
                <a:gd name="connsiteX181" fmla="*/ 574271 w 1155642"/>
                <a:gd name="connsiteY181" fmla="*/ 459625 h 1069311"/>
                <a:gd name="connsiteX182" fmla="*/ 506124 w 1155642"/>
                <a:gd name="connsiteY182" fmla="*/ 602673 h 1069311"/>
                <a:gd name="connsiteX183" fmla="*/ 473566 w 1155642"/>
                <a:gd name="connsiteY183" fmla="*/ 534786 h 1069311"/>
                <a:gd name="connsiteX184" fmla="*/ 541799 w 1155642"/>
                <a:gd name="connsiteY184" fmla="*/ 391564 h 1069311"/>
                <a:gd name="connsiteX185" fmla="*/ 574271 w 1155642"/>
                <a:gd name="connsiteY185" fmla="*/ 459625 h 1069311"/>
                <a:gd name="connsiteX186" fmla="*/ 470189 w 1155642"/>
                <a:gd name="connsiteY186" fmla="*/ 527512 h 1069311"/>
                <a:gd name="connsiteX187" fmla="*/ 439189 w 1155642"/>
                <a:gd name="connsiteY187" fmla="*/ 462742 h 1069311"/>
                <a:gd name="connsiteX188" fmla="*/ 501015 w 1155642"/>
                <a:gd name="connsiteY188" fmla="*/ 462742 h 1069311"/>
                <a:gd name="connsiteX189" fmla="*/ 470189 w 1155642"/>
                <a:gd name="connsiteY189" fmla="*/ 527512 h 1069311"/>
                <a:gd name="connsiteX190" fmla="*/ 436159 w 1155642"/>
                <a:gd name="connsiteY190" fmla="*/ 456507 h 1069311"/>
                <a:gd name="connsiteX191" fmla="*/ 432175 w 1155642"/>
                <a:gd name="connsiteY191" fmla="*/ 456507 h 1069311"/>
                <a:gd name="connsiteX192" fmla="*/ 366713 w 1155642"/>
                <a:gd name="connsiteY192" fmla="*/ 456507 h 1069311"/>
                <a:gd name="connsiteX193" fmla="*/ 434080 w 1155642"/>
                <a:gd name="connsiteY193" fmla="*/ 316144 h 1069311"/>
                <a:gd name="connsiteX194" fmla="*/ 500929 w 1155642"/>
                <a:gd name="connsiteY194" fmla="*/ 456507 h 1069311"/>
                <a:gd name="connsiteX195" fmla="*/ 436159 w 1155642"/>
                <a:gd name="connsiteY195" fmla="*/ 456507 h 1069311"/>
                <a:gd name="connsiteX196" fmla="*/ 429231 w 1155642"/>
                <a:gd name="connsiteY196" fmla="*/ 462742 h 1069311"/>
                <a:gd name="connsiteX197" fmla="*/ 409575 w 1155642"/>
                <a:gd name="connsiteY197" fmla="*/ 504046 h 1069311"/>
                <a:gd name="connsiteX198" fmla="*/ 397452 w 1155642"/>
                <a:gd name="connsiteY198" fmla="*/ 529504 h 1069311"/>
                <a:gd name="connsiteX199" fmla="*/ 366193 w 1155642"/>
                <a:gd name="connsiteY199" fmla="*/ 462742 h 1069311"/>
                <a:gd name="connsiteX200" fmla="*/ 429231 w 1155642"/>
                <a:gd name="connsiteY200" fmla="*/ 462742 h 1069311"/>
                <a:gd name="connsiteX201" fmla="*/ 393902 w 1155642"/>
                <a:gd name="connsiteY201" fmla="*/ 536777 h 1069311"/>
                <a:gd name="connsiteX202" fmla="*/ 362296 w 1155642"/>
                <a:gd name="connsiteY202" fmla="*/ 603019 h 1069311"/>
                <a:gd name="connsiteX203" fmla="*/ 293976 w 1155642"/>
                <a:gd name="connsiteY203" fmla="*/ 459538 h 1069311"/>
                <a:gd name="connsiteX204" fmla="*/ 326101 w 1155642"/>
                <a:gd name="connsiteY204" fmla="*/ 392083 h 1069311"/>
                <a:gd name="connsiteX205" fmla="*/ 393902 w 1155642"/>
                <a:gd name="connsiteY205" fmla="*/ 536777 h 1069311"/>
                <a:gd name="connsiteX206" fmla="*/ 290599 w 1155642"/>
                <a:gd name="connsiteY206" fmla="*/ 452351 h 1069311"/>
                <a:gd name="connsiteX207" fmla="*/ 258214 w 1155642"/>
                <a:gd name="connsiteY207" fmla="*/ 384291 h 1069311"/>
                <a:gd name="connsiteX208" fmla="*/ 290599 w 1155642"/>
                <a:gd name="connsiteY208" fmla="*/ 316230 h 1069311"/>
                <a:gd name="connsiteX209" fmla="*/ 322551 w 1155642"/>
                <a:gd name="connsiteY209" fmla="*/ 384377 h 1069311"/>
                <a:gd name="connsiteX210" fmla="*/ 290599 w 1155642"/>
                <a:gd name="connsiteY210" fmla="*/ 452351 h 1069311"/>
                <a:gd name="connsiteX211" fmla="*/ 254750 w 1155642"/>
                <a:gd name="connsiteY211" fmla="*/ 542319 h 1069311"/>
                <a:gd name="connsiteX212" fmla="*/ 287136 w 1155642"/>
                <a:gd name="connsiteY212" fmla="*/ 610293 h 1069311"/>
                <a:gd name="connsiteX213" fmla="*/ 218815 w 1155642"/>
                <a:gd name="connsiteY213" fmla="*/ 753774 h 1069311"/>
                <a:gd name="connsiteX214" fmla="*/ 186517 w 1155642"/>
                <a:gd name="connsiteY214" fmla="*/ 685887 h 1069311"/>
                <a:gd name="connsiteX215" fmla="*/ 254750 w 1155642"/>
                <a:gd name="connsiteY215" fmla="*/ 542319 h 1069311"/>
                <a:gd name="connsiteX216" fmla="*/ 182967 w 1155642"/>
                <a:gd name="connsiteY216" fmla="*/ 678613 h 1069311"/>
                <a:gd name="connsiteX217" fmla="*/ 151967 w 1155642"/>
                <a:gd name="connsiteY217" fmla="*/ 613496 h 1069311"/>
                <a:gd name="connsiteX218" fmla="*/ 213966 w 1155642"/>
                <a:gd name="connsiteY218" fmla="*/ 613496 h 1069311"/>
                <a:gd name="connsiteX219" fmla="*/ 182967 w 1155642"/>
                <a:gd name="connsiteY219" fmla="*/ 678613 h 1069311"/>
                <a:gd name="connsiteX220" fmla="*/ 258214 w 1155642"/>
                <a:gd name="connsiteY220" fmla="*/ 535045 h 1069311"/>
                <a:gd name="connsiteX221" fmla="*/ 290599 w 1155642"/>
                <a:gd name="connsiteY221" fmla="*/ 466898 h 1069311"/>
                <a:gd name="connsiteX222" fmla="*/ 322984 w 1155642"/>
                <a:gd name="connsiteY222" fmla="*/ 534958 h 1069311"/>
                <a:gd name="connsiteX223" fmla="*/ 290513 w 1155642"/>
                <a:gd name="connsiteY223" fmla="*/ 603019 h 1069311"/>
                <a:gd name="connsiteX224" fmla="*/ 258214 w 1155642"/>
                <a:gd name="connsiteY224" fmla="*/ 535045 h 1069311"/>
                <a:gd name="connsiteX225" fmla="*/ 326448 w 1155642"/>
                <a:gd name="connsiteY225" fmla="*/ 542319 h 1069311"/>
                <a:gd name="connsiteX226" fmla="*/ 362383 w 1155642"/>
                <a:gd name="connsiteY226" fmla="*/ 617653 h 1069311"/>
                <a:gd name="connsiteX227" fmla="*/ 362383 w 1155642"/>
                <a:gd name="connsiteY227" fmla="*/ 617653 h 1069311"/>
                <a:gd name="connsiteX228" fmla="*/ 394855 w 1155642"/>
                <a:gd name="connsiteY228" fmla="*/ 685713 h 1069311"/>
                <a:gd name="connsiteX229" fmla="*/ 362383 w 1155642"/>
                <a:gd name="connsiteY229" fmla="*/ 753774 h 1069311"/>
                <a:gd name="connsiteX230" fmla="*/ 294063 w 1155642"/>
                <a:gd name="connsiteY230" fmla="*/ 610293 h 1069311"/>
                <a:gd name="connsiteX231" fmla="*/ 326448 w 1155642"/>
                <a:gd name="connsiteY231" fmla="*/ 542319 h 1069311"/>
                <a:gd name="connsiteX232" fmla="*/ 367319 w 1155642"/>
                <a:gd name="connsiteY232" fmla="*/ 613496 h 1069311"/>
                <a:gd name="connsiteX233" fmla="*/ 429231 w 1155642"/>
                <a:gd name="connsiteY233" fmla="*/ 613496 h 1069311"/>
                <a:gd name="connsiteX234" fmla="*/ 398318 w 1155642"/>
                <a:gd name="connsiteY234" fmla="*/ 678440 h 1069311"/>
                <a:gd name="connsiteX235" fmla="*/ 367319 w 1155642"/>
                <a:gd name="connsiteY235" fmla="*/ 613496 h 1069311"/>
                <a:gd name="connsiteX236" fmla="*/ 367319 w 1155642"/>
                <a:gd name="connsiteY236" fmla="*/ 607262 h 1069311"/>
                <a:gd name="connsiteX237" fmla="*/ 412433 w 1155642"/>
                <a:gd name="connsiteY237" fmla="*/ 512618 h 1069311"/>
                <a:gd name="connsiteX238" fmla="*/ 434167 w 1155642"/>
                <a:gd name="connsiteY238" fmla="*/ 466985 h 1069311"/>
                <a:gd name="connsiteX239" fmla="*/ 501015 w 1155642"/>
                <a:gd name="connsiteY239" fmla="*/ 607262 h 1069311"/>
                <a:gd name="connsiteX240" fmla="*/ 367319 w 1155642"/>
                <a:gd name="connsiteY240" fmla="*/ 607262 h 1069311"/>
                <a:gd name="connsiteX241" fmla="*/ 501188 w 1155642"/>
                <a:gd name="connsiteY241" fmla="*/ 613496 h 1069311"/>
                <a:gd name="connsiteX242" fmla="*/ 470189 w 1155642"/>
                <a:gd name="connsiteY242" fmla="*/ 678613 h 1069311"/>
                <a:gd name="connsiteX243" fmla="*/ 439189 w 1155642"/>
                <a:gd name="connsiteY243" fmla="*/ 613496 h 1069311"/>
                <a:gd name="connsiteX244" fmla="*/ 501188 w 1155642"/>
                <a:gd name="connsiteY244" fmla="*/ 613496 h 1069311"/>
                <a:gd name="connsiteX245" fmla="*/ 541886 w 1155642"/>
                <a:gd name="connsiteY245" fmla="*/ 542319 h 1069311"/>
                <a:gd name="connsiteX246" fmla="*/ 574271 w 1155642"/>
                <a:gd name="connsiteY246" fmla="*/ 610293 h 1069311"/>
                <a:gd name="connsiteX247" fmla="*/ 505951 w 1155642"/>
                <a:gd name="connsiteY247" fmla="*/ 753774 h 1069311"/>
                <a:gd name="connsiteX248" fmla="*/ 473652 w 1155642"/>
                <a:gd name="connsiteY248" fmla="*/ 685887 h 1069311"/>
                <a:gd name="connsiteX249" fmla="*/ 541886 w 1155642"/>
                <a:gd name="connsiteY249" fmla="*/ 542319 h 1069311"/>
                <a:gd name="connsiteX250" fmla="*/ 545350 w 1155642"/>
                <a:gd name="connsiteY250" fmla="*/ 535045 h 1069311"/>
                <a:gd name="connsiteX251" fmla="*/ 577735 w 1155642"/>
                <a:gd name="connsiteY251" fmla="*/ 466898 h 1069311"/>
                <a:gd name="connsiteX252" fmla="*/ 610120 w 1155642"/>
                <a:gd name="connsiteY252" fmla="*/ 534958 h 1069311"/>
                <a:gd name="connsiteX253" fmla="*/ 577648 w 1155642"/>
                <a:gd name="connsiteY253" fmla="*/ 603019 h 1069311"/>
                <a:gd name="connsiteX254" fmla="*/ 545350 w 1155642"/>
                <a:gd name="connsiteY254" fmla="*/ 535045 h 1069311"/>
                <a:gd name="connsiteX255" fmla="*/ 613670 w 1155642"/>
                <a:gd name="connsiteY255" fmla="*/ 542319 h 1069311"/>
                <a:gd name="connsiteX256" fmla="*/ 649605 w 1155642"/>
                <a:gd name="connsiteY256" fmla="*/ 617653 h 1069311"/>
                <a:gd name="connsiteX257" fmla="*/ 649605 w 1155642"/>
                <a:gd name="connsiteY257" fmla="*/ 617653 h 1069311"/>
                <a:gd name="connsiteX258" fmla="*/ 682077 w 1155642"/>
                <a:gd name="connsiteY258" fmla="*/ 685713 h 1069311"/>
                <a:gd name="connsiteX259" fmla="*/ 649605 w 1155642"/>
                <a:gd name="connsiteY259" fmla="*/ 753774 h 1069311"/>
                <a:gd name="connsiteX260" fmla="*/ 581285 w 1155642"/>
                <a:gd name="connsiteY260" fmla="*/ 610293 h 1069311"/>
                <a:gd name="connsiteX261" fmla="*/ 613670 w 1155642"/>
                <a:gd name="connsiteY261" fmla="*/ 542319 h 1069311"/>
                <a:gd name="connsiteX262" fmla="*/ 654541 w 1155642"/>
                <a:gd name="connsiteY262" fmla="*/ 613496 h 1069311"/>
                <a:gd name="connsiteX263" fmla="*/ 716453 w 1155642"/>
                <a:gd name="connsiteY263" fmla="*/ 613496 h 1069311"/>
                <a:gd name="connsiteX264" fmla="*/ 685540 w 1155642"/>
                <a:gd name="connsiteY264" fmla="*/ 678440 h 1069311"/>
                <a:gd name="connsiteX265" fmla="*/ 654541 w 1155642"/>
                <a:gd name="connsiteY265" fmla="*/ 613496 h 1069311"/>
                <a:gd name="connsiteX266" fmla="*/ 654541 w 1155642"/>
                <a:gd name="connsiteY266" fmla="*/ 607262 h 1069311"/>
                <a:gd name="connsiteX267" fmla="*/ 696018 w 1155642"/>
                <a:gd name="connsiteY267" fmla="*/ 520152 h 1069311"/>
                <a:gd name="connsiteX268" fmla="*/ 721389 w 1155642"/>
                <a:gd name="connsiteY268" fmla="*/ 466898 h 1069311"/>
                <a:gd name="connsiteX269" fmla="*/ 788237 w 1155642"/>
                <a:gd name="connsiteY269" fmla="*/ 607175 h 1069311"/>
                <a:gd name="connsiteX270" fmla="*/ 654541 w 1155642"/>
                <a:gd name="connsiteY270" fmla="*/ 607175 h 1069311"/>
                <a:gd name="connsiteX271" fmla="*/ 788324 w 1155642"/>
                <a:gd name="connsiteY271" fmla="*/ 613496 h 1069311"/>
                <a:gd name="connsiteX272" fmla="*/ 757324 w 1155642"/>
                <a:gd name="connsiteY272" fmla="*/ 678613 h 1069311"/>
                <a:gd name="connsiteX273" fmla="*/ 726325 w 1155642"/>
                <a:gd name="connsiteY273" fmla="*/ 613496 h 1069311"/>
                <a:gd name="connsiteX274" fmla="*/ 788324 w 1155642"/>
                <a:gd name="connsiteY274" fmla="*/ 613496 h 1069311"/>
                <a:gd name="connsiteX275" fmla="*/ 829108 w 1155642"/>
                <a:gd name="connsiteY275" fmla="*/ 542319 h 1069311"/>
                <a:gd name="connsiteX276" fmla="*/ 861493 w 1155642"/>
                <a:gd name="connsiteY276" fmla="*/ 610293 h 1069311"/>
                <a:gd name="connsiteX277" fmla="*/ 793173 w 1155642"/>
                <a:gd name="connsiteY277" fmla="*/ 753774 h 1069311"/>
                <a:gd name="connsiteX278" fmla="*/ 760874 w 1155642"/>
                <a:gd name="connsiteY278" fmla="*/ 685887 h 1069311"/>
                <a:gd name="connsiteX279" fmla="*/ 829108 w 1155642"/>
                <a:gd name="connsiteY279" fmla="*/ 542319 h 1069311"/>
                <a:gd name="connsiteX280" fmla="*/ 832572 w 1155642"/>
                <a:gd name="connsiteY280" fmla="*/ 535045 h 1069311"/>
                <a:gd name="connsiteX281" fmla="*/ 864957 w 1155642"/>
                <a:gd name="connsiteY281" fmla="*/ 466898 h 1069311"/>
                <a:gd name="connsiteX282" fmla="*/ 897342 w 1155642"/>
                <a:gd name="connsiteY282" fmla="*/ 534958 h 1069311"/>
                <a:gd name="connsiteX283" fmla="*/ 864870 w 1155642"/>
                <a:gd name="connsiteY283" fmla="*/ 603019 h 1069311"/>
                <a:gd name="connsiteX284" fmla="*/ 832572 w 1155642"/>
                <a:gd name="connsiteY284" fmla="*/ 535045 h 1069311"/>
                <a:gd name="connsiteX285" fmla="*/ 900892 w 1155642"/>
                <a:gd name="connsiteY285" fmla="*/ 542319 h 1069311"/>
                <a:gd name="connsiteX286" fmla="*/ 936827 w 1155642"/>
                <a:gd name="connsiteY286" fmla="*/ 617653 h 1069311"/>
                <a:gd name="connsiteX287" fmla="*/ 936827 w 1155642"/>
                <a:gd name="connsiteY287" fmla="*/ 617653 h 1069311"/>
                <a:gd name="connsiteX288" fmla="*/ 969299 w 1155642"/>
                <a:gd name="connsiteY288" fmla="*/ 685713 h 1069311"/>
                <a:gd name="connsiteX289" fmla="*/ 936827 w 1155642"/>
                <a:gd name="connsiteY289" fmla="*/ 753774 h 1069311"/>
                <a:gd name="connsiteX290" fmla="*/ 868507 w 1155642"/>
                <a:gd name="connsiteY290" fmla="*/ 610293 h 1069311"/>
                <a:gd name="connsiteX291" fmla="*/ 900892 w 1155642"/>
                <a:gd name="connsiteY291" fmla="*/ 542319 h 1069311"/>
                <a:gd name="connsiteX292" fmla="*/ 864957 w 1155642"/>
                <a:gd name="connsiteY292" fmla="*/ 452351 h 1069311"/>
                <a:gd name="connsiteX293" fmla="*/ 832572 w 1155642"/>
                <a:gd name="connsiteY293" fmla="*/ 384291 h 1069311"/>
                <a:gd name="connsiteX294" fmla="*/ 864957 w 1155642"/>
                <a:gd name="connsiteY294" fmla="*/ 316230 h 1069311"/>
                <a:gd name="connsiteX295" fmla="*/ 896909 w 1155642"/>
                <a:gd name="connsiteY295" fmla="*/ 384377 h 1069311"/>
                <a:gd name="connsiteX296" fmla="*/ 864957 w 1155642"/>
                <a:gd name="connsiteY296" fmla="*/ 452351 h 1069311"/>
                <a:gd name="connsiteX297" fmla="*/ 832485 w 1155642"/>
                <a:gd name="connsiteY297" fmla="*/ 233709 h 1069311"/>
                <a:gd name="connsiteX298" fmla="*/ 864957 w 1155642"/>
                <a:gd name="connsiteY298" fmla="*/ 165475 h 1069311"/>
                <a:gd name="connsiteX299" fmla="*/ 897342 w 1155642"/>
                <a:gd name="connsiteY299" fmla="*/ 233535 h 1069311"/>
                <a:gd name="connsiteX300" fmla="*/ 864957 w 1155642"/>
                <a:gd name="connsiteY300" fmla="*/ 301683 h 1069311"/>
                <a:gd name="connsiteX301" fmla="*/ 832485 w 1155642"/>
                <a:gd name="connsiteY301" fmla="*/ 233709 h 1069311"/>
                <a:gd name="connsiteX302" fmla="*/ 717925 w 1155642"/>
                <a:gd name="connsiteY302" fmla="*/ 308956 h 1069311"/>
                <a:gd name="connsiteX303" fmla="*/ 648739 w 1155642"/>
                <a:gd name="connsiteY303" fmla="*/ 452957 h 1069311"/>
                <a:gd name="connsiteX304" fmla="*/ 581285 w 1155642"/>
                <a:gd name="connsiteY304" fmla="*/ 308956 h 1069311"/>
                <a:gd name="connsiteX305" fmla="*/ 581285 w 1155642"/>
                <a:gd name="connsiteY305" fmla="*/ 308956 h 1069311"/>
                <a:gd name="connsiteX306" fmla="*/ 581285 w 1155642"/>
                <a:gd name="connsiteY306" fmla="*/ 308956 h 1069311"/>
                <a:gd name="connsiteX307" fmla="*/ 613670 w 1155642"/>
                <a:gd name="connsiteY307" fmla="*/ 240896 h 1069311"/>
                <a:gd name="connsiteX308" fmla="*/ 649605 w 1155642"/>
                <a:gd name="connsiteY308" fmla="*/ 316230 h 1069311"/>
                <a:gd name="connsiteX309" fmla="*/ 685540 w 1155642"/>
                <a:gd name="connsiteY309" fmla="*/ 240896 h 1069311"/>
                <a:gd name="connsiteX310" fmla="*/ 717925 w 1155642"/>
                <a:gd name="connsiteY310" fmla="*/ 308956 h 1069311"/>
                <a:gd name="connsiteX311" fmla="*/ 577735 w 1155642"/>
                <a:gd name="connsiteY311" fmla="*/ 301683 h 1069311"/>
                <a:gd name="connsiteX312" fmla="*/ 545263 w 1155642"/>
                <a:gd name="connsiteY312" fmla="*/ 233709 h 1069311"/>
                <a:gd name="connsiteX313" fmla="*/ 577735 w 1155642"/>
                <a:gd name="connsiteY313" fmla="*/ 165475 h 1069311"/>
                <a:gd name="connsiteX314" fmla="*/ 610120 w 1155642"/>
                <a:gd name="connsiteY314" fmla="*/ 233535 h 1069311"/>
                <a:gd name="connsiteX315" fmla="*/ 577735 w 1155642"/>
                <a:gd name="connsiteY315" fmla="*/ 301683 h 1069311"/>
                <a:gd name="connsiteX316" fmla="*/ 430703 w 1155642"/>
                <a:gd name="connsiteY316" fmla="*/ 308956 h 1069311"/>
                <a:gd name="connsiteX317" fmla="*/ 361517 w 1155642"/>
                <a:gd name="connsiteY317" fmla="*/ 452957 h 1069311"/>
                <a:gd name="connsiteX318" fmla="*/ 294063 w 1155642"/>
                <a:gd name="connsiteY318" fmla="*/ 308956 h 1069311"/>
                <a:gd name="connsiteX319" fmla="*/ 294063 w 1155642"/>
                <a:gd name="connsiteY319" fmla="*/ 308956 h 1069311"/>
                <a:gd name="connsiteX320" fmla="*/ 294063 w 1155642"/>
                <a:gd name="connsiteY320" fmla="*/ 308956 h 1069311"/>
                <a:gd name="connsiteX321" fmla="*/ 326448 w 1155642"/>
                <a:gd name="connsiteY321" fmla="*/ 240896 h 1069311"/>
                <a:gd name="connsiteX322" fmla="*/ 362383 w 1155642"/>
                <a:gd name="connsiteY322" fmla="*/ 316230 h 1069311"/>
                <a:gd name="connsiteX323" fmla="*/ 398318 w 1155642"/>
                <a:gd name="connsiteY323" fmla="*/ 240896 h 1069311"/>
                <a:gd name="connsiteX324" fmla="*/ 430703 w 1155642"/>
                <a:gd name="connsiteY324" fmla="*/ 308956 h 1069311"/>
                <a:gd name="connsiteX325" fmla="*/ 290599 w 1155642"/>
                <a:gd name="connsiteY325" fmla="*/ 301683 h 1069311"/>
                <a:gd name="connsiteX326" fmla="*/ 258128 w 1155642"/>
                <a:gd name="connsiteY326" fmla="*/ 233709 h 1069311"/>
                <a:gd name="connsiteX327" fmla="*/ 290599 w 1155642"/>
                <a:gd name="connsiteY327" fmla="*/ 165475 h 1069311"/>
                <a:gd name="connsiteX328" fmla="*/ 322984 w 1155642"/>
                <a:gd name="connsiteY328" fmla="*/ 233535 h 1069311"/>
                <a:gd name="connsiteX329" fmla="*/ 290599 w 1155642"/>
                <a:gd name="connsiteY329" fmla="*/ 301683 h 1069311"/>
                <a:gd name="connsiteX330" fmla="*/ 213793 w 1155642"/>
                <a:gd name="connsiteY330" fmla="*/ 456507 h 1069311"/>
                <a:gd name="connsiteX331" fmla="*/ 148936 w 1155642"/>
                <a:gd name="connsiteY331" fmla="*/ 456507 h 1069311"/>
                <a:gd name="connsiteX332" fmla="*/ 144953 w 1155642"/>
                <a:gd name="connsiteY332" fmla="*/ 456507 h 1069311"/>
                <a:gd name="connsiteX333" fmla="*/ 79491 w 1155642"/>
                <a:gd name="connsiteY333" fmla="*/ 456507 h 1069311"/>
                <a:gd name="connsiteX334" fmla="*/ 146858 w 1155642"/>
                <a:gd name="connsiteY334" fmla="*/ 316144 h 1069311"/>
                <a:gd name="connsiteX335" fmla="*/ 213793 w 1155642"/>
                <a:gd name="connsiteY335" fmla="*/ 456507 h 1069311"/>
                <a:gd name="connsiteX336" fmla="*/ 142009 w 1155642"/>
                <a:gd name="connsiteY336" fmla="*/ 462742 h 1069311"/>
                <a:gd name="connsiteX337" fmla="*/ 122353 w 1155642"/>
                <a:gd name="connsiteY337" fmla="*/ 504046 h 1069311"/>
                <a:gd name="connsiteX338" fmla="*/ 110230 w 1155642"/>
                <a:gd name="connsiteY338" fmla="*/ 529504 h 1069311"/>
                <a:gd name="connsiteX339" fmla="*/ 78971 w 1155642"/>
                <a:gd name="connsiteY339" fmla="*/ 462742 h 1069311"/>
                <a:gd name="connsiteX340" fmla="*/ 142009 w 1155642"/>
                <a:gd name="connsiteY340" fmla="*/ 462742 h 1069311"/>
                <a:gd name="connsiteX341" fmla="*/ 125211 w 1155642"/>
                <a:gd name="connsiteY341" fmla="*/ 512532 h 1069311"/>
                <a:gd name="connsiteX342" fmla="*/ 146945 w 1155642"/>
                <a:gd name="connsiteY342" fmla="*/ 466898 h 1069311"/>
                <a:gd name="connsiteX343" fmla="*/ 213793 w 1155642"/>
                <a:gd name="connsiteY343" fmla="*/ 607175 h 1069311"/>
                <a:gd name="connsiteX344" fmla="*/ 80097 w 1155642"/>
                <a:gd name="connsiteY344" fmla="*/ 607175 h 1069311"/>
                <a:gd name="connsiteX345" fmla="*/ 125211 w 1155642"/>
                <a:gd name="connsiteY345" fmla="*/ 512532 h 1069311"/>
                <a:gd name="connsiteX346" fmla="*/ 142009 w 1155642"/>
                <a:gd name="connsiteY346" fmla="*/ 613496 h 1069311"/>
                <a:gd name="connsiteX347" fmla="*/ 111096 w 1155642"/>
                <a:gd name="connsiteY347" fmla="*/ 678440 h 1069311"/>
                <a:gd name="connsiteX348" fmla="*/ 80183 w 1155642"/>
                <a:gd name="connsiteY348" fmla="*/ 613496 h 1069311"/>
                <a:gd name="connsiteX349" fmla="*/ 142009 w 1155642"/>
                <a:gd name="connsiteY349" fmla="*/ 613496 h 1069311"/>
                <a:gd name="connsiteX350" fmla="*/ 146945 w 1155642"/>
                <a:gd name="connsiteY350" fmla="*/ 617653 h 1069311"/>
                <a:gd name="connsiteX351" fmla="*/ 179503 w 1155642"/>
                <a:gd name="connsiteY351" fmla="*/ 685973 h 1069311"/>
                <a:gd name="connsiteX352" fmla="*/ 179330 w 1155642"/>
                <a:gd name="connsiteY352" fmla="*/ 686233 h 1069311"/>
                <a:gd name="connsiteX353" fmla="*/ 179676 w 1155642"/>
                <a:gd name="connsiteY353" fmla="*/ 686406 h 1069311"/>
                <a:gd name="connsiteX354" fmla="*/ 218729 w 1155642"/>
                <a:gd name="connsiteY354" fmla="*/ 768408 h 1069311"/>
                <a:gd name="connsiteX355" fmla="*/ 254577 w 1155642"/>
                <a:gd name="connsiteY355" fmla="*/ 693160 h 1069311"/>
                <a:gd name="connsiteX356" fmla="*/ 287049 w 1155642"/>
                <a:gd name="connsiteY356" fmla="*/ 761134 h 1069311"/>
                <a:gd name="connsiteX357" fmla="*/ 218729 w 1155642"/>
                <a:gd name="connsiteY357" fmla="*/ 904615 h 1069311"/>
                <a:gd name="connsiteX358" fmla="*/ 149716 w 1155642"/>
                <a:gd name="connsiteY358" fmla="*/ 759835 h 1069311"/>
                <a:gd name="connsiteX359" fmla="*/ 114473 w 1155642"/>
                <a:gd name="connsiteY359" fmla="*/ 685800 h 1069311"/>
                <a:gd name="connsiteX360" fmla="*/ 146945 w 1155642"/>
                <a:gd name="connsiteY360" fmla="*/ 617653 h 1069311"/>
                <a:gd name="connsiteX361" fmla="*/ 258041 w 1155642"/>
                <a:gd name="connsiteY361" fmla="*/ 685887 h 1069311"/>
                <a:gd name="connsiteX362" fmla="*/ 290513 w 1155642"/>
                <a:gd name="connsiteY362" fmla="*/ 617653 h 1069311"/>
                <a:gd name="connsiteX363" fmla="*/ 322898 w 1155642"/>
                <a:gd name="connsiteY363" fmla="*/ 685713 h 1069311"/>
                <a:gd name="connsiteX364" fmla="*/ 290513 w 1155642"/>
                <a:gd name="connsiteY364" fmla="*/ 753860 h 1069311"/>
                <a:gd name="connsiteX365" fmla="*/ 258041 w 1155642"/>
                <a:gd name="connsiteY365" fmla="*/ 685887 h 1069311"/>
                <a:gd name="connsiteX366" fmla="*/ 294063 w 1155642"/>
                <a:gd name="connsiteY366" fmla="*/ 761048 h 1069311"/>
                <a:gd name="connsiteX367" fmla="*/ 326448 w 1155642"/>
                <a:gd name="connsiteY367" fmla="*/ 692987 h 1069311"/>
                <a:gd name="connsiteX368" fmla="*/ 362383 w 1155642"/>
                <a:gd name="connsiteY368" fmla="*/ 768321 h 1069311"/>
                <a:gd name="connsiteX369" fmla="*/ 398318 w 1155642"/>
                <a:gd name="connsiteY369" fmla="*/ 692987 h 1069311"/>
                <a:gd name="connsiteX370" fmla="*/ 430703 w 1155642"/>
                <a:gd name="connsiteY370" fmla="*/ 761048 h 1069311"/>
                <a:gd name="connsiteX371" fmla="*/ 361517 w 1155642"/>
                <a:gd name="connsiteY371" fmla="*/ 905048 h 1069311"/>
                <a:gd name="connsiteX372" fmla="*/ 294063 w 1155642"/>
                <a:gd name="connsiteY372" fmla="*/ 761048 h 1069311"/>
                <a:gd name="connsiteX373" fmla="*/ 294063 w 1155642"/>
                <a:gd name="connsiteY373" fmla="*/ 761048 h 1069311"/>
                <a:gd name="connsiteX374" fmla="*/ 401782 w 1155642"/>
                <a:gd name="connsiteY374" fmla="*/ 685713 h 1069311"/>
                <a:gd name="connsiteX375" fmla="*/ 434254 w 1155642"/>
                <a:gd name="connsiteY375" fmla="*/ 617653 h 1069311"/>
                <a:gd name="connsiteX376" fmla="*/ 466812 w 1155642"/>
                <a:gd name="connsiteY376" fmla="*/ 685973 h 1069311"/>
                <a:gd name="connsiteX377" fmla="*/ 466638 w 1155642"/>
                <a:gd name="connsiteY377" fmla="*/ 686233 h 1069311"/>
                <a:gd name="connsiteX378" fmla="*/ 466985 w 1155642"/>
                <a:gd name="connsiteY378" fmla="*/ 686406 h 1069311"/>
                <a:gd name="connsiteX379" fmla="*/ 506037 w 1155642"/>
                <a:gd name="connsiteY379" fmla="*/ 768408 h 1069311"/>
                <a:gd name="connsiteX380" fmla="*/ 541886 w 1155642"/>
                <a:gd name="connsiteY380" fmla="*/ 693160 h 1069311"/>
                <a:gd name="connsiteX381" fmla="*/ 574358 w 1155642"/>
                <a:gd name="connsiteY381" fmla="*/ 761134 h 1069311"/>
                <a:gd name="connsiteX382" fmla="*/ 506037 w 1155642"/>
                <a:gd name="connsiteY382" fmla="*/ 904615 h 1069311"/>
                <a:gd name="connsiteX383" fmla="*/ 437024 w 1155642"/>
                <a:gd name="connsiteY383" fmla="*/ 759835 h 1069311"/>
                <a:gd name="connsiteX384" fmla="*/ 401782 w 1155642"/>
                <a:gd name="connsiteY384" fmla="*/ 685713 h 1069311"/>
                <a:gd name="connsiteX385" fmla="*/ 545263 w 1155642"/>
                <a:gd name="connsiteY385" fmla="*/ 685887 h 1069311"/>
                <a:gd name="connsiteX386" fmla="*/ 577735 w 1155642"/>
                <a:gd name="connsiteY386" fmla="*/ 617653 h 1069311"/>
                <a:gd name="connsiteX387" fmla="*/ 610120 w 1155642"/>
                <a:gd name="connsiteY387" fmla="*/ 685713 h 1069311"/>
                <a:gd name="connsiteX388" fmla="*/ 577735 w 1155642"/>
                <a:gd name="connsiteY388" fmla="*/ 753860 h 1069311"/>
                <a:gd name="connsiteX389" fmla="*/ 545263 w 1155642"/>
                <a:gd name="connsiteY389" fmla="*/ 685887 h 1069311"/>
                <a:gd name="connsiteX390" fmla="*/ 581285 w 1155642"/>
                <a:gd name="connsiteY390" fmla="*/ 761048 h 1069311"/>
                <a:gd name="connsiteX391" fmla="*/ 613670 w 1155642"/>
                <a:gd name="connsiteY391" fmla="*/ 692987 h 1069311"/>
                <a:gd name="connsiteX392" fmla="*/ 649605 w 1155642"/>
                <a:gd name="connsiteY392" fmla="*/ 768321 h 1069311"/>
                <a:gd name="connsiteX393" fmla="*/ 685540 w 1155642"/>
                <a:gd name="connsiteY393" fmla="*/ 692987 h 1069311"/>
                <a:gd name="connsiteX394" fmla="*/ 717925 w 1155642"/>
                <a:gd name="connsiteY394" fmla="*/ 761048 h 1069311"/>
                <a:gd name="connsiteX395" fmla="*/ 648739 w 1155642"/>
                <a:gd name="connsiteY395" fmla="*/ 905048 h 1069311"/>
                <a:gd name="connsiteX396" fmla="*/ 581285 w 1155642"/>
                <a:gd name="connsiteY396" fmla="*/ 761048 h 1069311"/>
                <a:gd name="connsiteX397" fmla="*/ 581285 w 1155642"/>
                <a:gd name="connsiteY397" fmla="*/ 761048 h 1069311"/>
                <a:gd name="connsiteX398" fmla="*/ 688917 w 1155642"/>
                <a:gd name="connsiteY398" fmla="*/ 685713 h 1069311"/>
                <a:gd name="connsiteX399" fmla="*/ 721389 w 1155642"/>
                <a:gd name="connsiteY399" fmla="*/ 617653 h 1069311"/>
                <a:gd name="connsiteX400" fmla="*/ 753947 w 1155642"/>
                <a:gd name="connsiteY400" fmla="*/ 685973 h 1069311"/>
                <a:gd name="connsiteX401" fmla="*/ 753774 w 1155642"/>
                <a:gd name="connsiteY401" fmla="*/ 686233 h 1069311"/>
                <a:gd name="connsiteX402" fmla="*/ 754120 w 1155642"/>
                <a:gd name="connsiteY402" fmla="*/ 686406 h 1069311"/>
                <a:gd name="connsiteX403" fmla="*/ 793173 w 1155642"/>
                <a:gd name="connsiteY403" fmla="*/ 768408 h 1069311"/>
                <a:gd name="connsiteX404" fmla="*/ 829021 w 1155642"/>
                <a:gd name="connsiteY404" fmla="*/ 693160 h 1069311"/>
                <a:gd name="connsiteX405" fmla="*/ 861493 w 1155642"/>
                <a:gd name="connsiteY405" fmla="*/ 761134 h 1069311"/>
                <a:gd name="connsiteX406" fmla="*/ 793173 w 1155642"/>
                <a:gd name="connsiteY406" fmla="*/ 904615 h 1069311"/>
                <a:gd name="connsiteX407" fmla="*/ 724160 w 1155642"/>
                <a:gd name="connsiteY407" fmla="*/ 759835 h 1069311"/>
                <a:gd name="connsiteX408" fmla="*/ 688917 w 1155642"/>
                <a:gd name="connsiteY408" fmla="*/ 685713 h 1069311"/>
                <a:gd name="connsiteX409" fmla="*/ 832485 w 1155642"/>
                <a:gd name="connsiteY409" fmla="*/ 685887 h 1069311"/>
                <a:gd name="connsiteX410" fmla="*/ 864957 w 1155642"/>
                <a:gd name="connsiteY410" fmla="*/ 617653 h 1069311"/>
                <a:gd name="connsiteX411" fmla="*/ 897342 w 1155642"/>
                <a:gd name="connsiteY411" fmla="*/ 685713 h 1069311"/>
                <a:gd name="connsiteX412" fmla="*/ 864957 w 1155642"/>
                <a:gd name="connsiteY412" fmla="*/ 753860 h 1069311"/>
                <a:gd name="connsiteX413" fmla="*/ 832485 w 1155642"/>
                <a:gd name="connsiteY413" fmla="*/ 685887 h 1069311"/>
                <a:gd name="connsiteX414" fmla="*/ 868420 w 1155642"/>
                <a:gd name="connsiteY414" fmla="*/ 761048 h 1069311"/>
                <a:gd name="connsiteX415" fmla="*/ 900805 w 1155642"/>
                <a:gd name="connsiteY415" fmla="*/ 692987 h 1069311"/>
                <a:gd name="connsiteX416" fmla="*/ 936741 w 1155642"/>
                <a:gd name="connsiteY416" fmla="*/ 768321 h 1069311"/>
                <a:gd name="connsiteX417" fmla="*/ 972676 w 1155642"/>
                <a:gd name="connsiteY417" fmla="*/ 692987 h 1069311"/>
                <a:gd name="connsiteX418" fmla="*/ 1005061 w 1155642"/>
                <a:gd name="connsiteY418" fmla="*/ 761048 h 1069311"/>
                <a:gd name="connsiteX419" fmla="*/ 935875 w 1155642"/>
                <a:gd name="connsiteY419" fmla="*/ 905048 h 1069311"/>
                <a:gd name="connsiteX420" fmla="*/ 868420 w 1155642"/>
                <a:gd name="connsiteY420" fmla="*/ 761048 h 1069311"/>
                <a:gd name="connsiteX421" fmla="*/ 868420 w 1155642"/>
                <a:gd name="connsiteY421" fmla="*/ 761048 h 1069311"/>
                <a:gd name="connsiteX422" fmla="*/ 868420 w 1155642"/>
                <a:gd name="connsiteY422" fmla="*/ 761048 h 1069311"/>
                <a:gd name="connsiteX423" fmla="*/ 941763 w 1155642"/>
                <a:gd name="connsiteY423" fmla="*/ 613496 h 1069311"/>
                <a:gd name="connsiteX424" fmla="*/ 1003675 w 1155642"/>
                <a:gd name="connsiteY424" fmla="*/ 613496 h 1069311"/>
                <a:gd name="connsiteX425" fmla="*/ 972762 w 1155642"/>
                <a:gd name="connsiteY425" fmla="*/ 678440 h 1069311"/>
                <a:gd name="connsiteX426" fmla="*/ 941763 w 1155642"/>
                <a:gd name="connsiteY426" fmla="*/ 613496 h 1069311"/>
                <a:gd name="connsiteX427" fmla="*/ 1013547 w 1155642"/>
                <a:gd name="connsiteY427" fmla="*/ 462742 h 1069311"/>
                <a:gd name="connsiteX428" fmla="*/ 1075373 w 1155642"/>
                <a:gd name="connsiteY428" fmla="*/ 462742 h 1069311"/>
                <a:gd name="connsiteX429" fmla="*/ 1044546 w 1155642"/>
                <a:gd name="connsiteY429" fmla="*/ 527512 h 1069311"/>
                <a:gd name="connsiteX430" fmla="*/ 1013547 w 1155642"/>
                <a:gd name="connsiteY430" fmla="*/ 462742 h 1069311"/>
                <a:gd name="connsiteX431" fmla="*/ 1010516 w 1155642"/>
                <a:gd name="connsiteY431" fmla="*/ 456507 h 1069311"/>
                <a:gd name="connsiteX432" fmla="*/ 1006533 w 1155642"/>
                <a:gd name="connsiteY432" fmla="*/ 456507 h 1069311"/>
                <a:gd name="connsiteX433" fmla="*/ 941070 w 1155642"/>
                <a:gd name="connsiteY433" fmla="*/ 456507 h 1069311"/>
                <a:gd name="connsiteX434" fmla="*/ 1008438 w 1155642"/>
                <a:gd name="connsiteY434" fmla="*/ 316144 h 1069311"/>
                <a:gd name="connsiteX435" fmla="*/ 1075286 w 1155642"/>
                <a:gd name="connsiteY435" fmla="*/ 456507 h 1069311"/>
                <a:gd name="connsiteX436" fmla="*/ 1010516 w 1155642"/>
                <a:gd name="connsiteY436" fmla="*/ 456507 h 1069311"/>
                <a:gd name="connsiteX437" fmla="*/ 935961 w 1155642"/>
                <a:gd name="connsiteY437" fmla="*/ 452957 h 1069311"/>
                <a:gd name="connsiteX438" fmla="*/ 868507 w 1155642"/>
                <a:gd name="connsiteY438" fmla="*/ 308956 h 1069311"/>
                <a:gd name="connsiteX439" fmla="*/ 868507 w 1155642"/>
                <a:gd name="connsiteY439" fmla="*/ 308956 h 1069311"/>
                <a:gd name="connsiteX440" fmla="*/ 868507 w 1155642"/>
                <a:gd name="connsiteY440" fmla="*/ 308956 h 1069311"/>
                <a:gd name="connsiteX441" fmla="*/ 900892 w 1155642"/>
                <a:gd name="connsiteY441" fmla="*/ 240896 h 1069311"/>
                <a:gd name="connsiteX442" fmla="*/ 936827 w 1155642"/>
                <a:gd name="connsiteY442" fmla="*/ 316230 h 1069311"/>
                <a:gd name="connsiteX443" fmla="*/ 972762 w 1155642"/>
                <a:gd name="connsiteY443" fmla="*/ 240896 h 1069311"/>
                <a:gd name="connsiteX444" fmla="*/ 1005147 w 1155642"/>
                <a:gd name="connsiteY444" fmla="*/ 308956 h 1069311"/>
                <a:gd name="connsiteX445" fmla="*/ 935961 w 1155642"/>
                <a:gd name="connsiteY445" fmla="*/ 452957 h 1069311"/>
                <a:gd name="connsiteX446" fmla="*/ 969212 w 1155642"/>
                <a:gd name="connsiteY446" fmla="*/ 233535 h 1069311"/>
                <a:gd name="connsiteX447" fmla="*/ 936741 w 1155642"/>
                <a:gd name="connsiteY447" fmla="*/ 301596 h 1069311"/>
                <a:gd name="connsiteX448" fmla="*/ 868420 w 1155642"/>
                <a:gd name="connsiteY448" fmla="*/ 158115 h 1069311"/>
                <a:gd name="connsiteX449" fmla="*/ 900892 w 1155642"/>
                <a:gd name="connsiteY449" fmla="*/ 90055 h 1069311"/>
                <a:gd name="connsiteX450" fmla="*/ 969212 w 1155642"/>
                <a:gd name="connsiteY450" fmla="*/ 233535 h 1069311"/>
                <a:gd name="connsiteX451" fmla="*/ 864957 w 1155642"/>
                <a:gd name="connsiteY451" fmla="*/ 14807 h 1069311"/>
                <a:gd name="connsiteX452" fmla="*/ 897342 w 1155642"/>
                <a:gd name="connsiteY452" fmla="*/ 82868 h 1069311"/>
                <a:gd name="connsiteX453" fmla="*/ 864870 w 1155642"/>
                <a:gd name="connsiteY453" fmla="*/ 150928 h 1069311"/>
                <a:gd name="connsiteX454" fmla="*/ 832485 w 1155642"/>
                <a:gd name="connsiteY454" fmla="*/ 82954 h 1069311"/>
                <a:gd name="connsiteX455" fmla="*/ 864957 w 1155642"/>
                <a:gd name="connsiteY455" fmla="*/ 14807 h 1069311"/>
                <a:gd name="connsiteX456" fmla="*/ 829108 w 1155642"/>
                <a:gd name="connsiteY456" fmla="*/ 90228 h 1069311"/>
                <a:gd name="connsiteX457" fmla="*/ 861493 w 1155642"/>
                <a:gd name="connsiteY457" fmla="*/ 158202 h 1069311"/>
                <a:gd name="connsiteX458" fmla="*/ 793173 w 1155642"/>
                <a:gd name="connsiteY458" fmla="*/ 301683 h 1069311"/>
                <a:gd name="connsiteX459" fmla="*/ 760874 w 1155642"/>
                <a:gd name="connsiteY459" fmla="*/ 233795 h 1069311"/>
                <a:gd name="connsiteX460" fmla="*/ 829108 w 1155642"/>
                <a:gd name="connsiteY460" fmla="*/ 90228 h 1069311"/>
                <a:gd name="connsiteX461" fmla="*/ 721389 w 1155642"/>
                <a:gd name="connsiteY461" fmla="*/ 14721 h 1069311"/>
                <a:gd name="connsiteX462" fmla="*/ 788584 w 1155642"/>
                <a:gd name="connsiteY462" fmla="*/ 155084 h 1069311"/>
                <a:gd name="connsiteX463" fmla="*/ 654541 w 1155642"/>
                <a:gd name="connsiteY463" fmla="*/ 155084 h 1069311"/>
                <a:gd name="connsiteX464" fmla="*/ 721389 w 1155642"/>
                <a:gd name="connsiteY464" fmla="*/ 14721 h 1069311"/>
                <a:gd name="connsiteX465" fmla="*/ 716367 w 1155642"/>
                <a:gd name="connsiteY465" fmla="*/ 161319 h 1069311"/>
                <a:gd name="connsiteX466" fmla="*/ 685454 w 1155642"/>
                <a:gd name="connsiteY466" fmla="*/ 226262 h 1069311"/>
                <a:gd name="connsiteX467" fmla="*/ 654541 w 1155642"/>
                <a:gd name="connsiteY467" fmla="*/ 161319 h 1069311"/>
                <a:gd name="connsiteX468" fmla="*/ 716367 w 1155642"/>
                <a:gd name="connsiteY468" fmla="*/ 161319 h 1069311"/>
                <a:gd name="connsiteX469" fmla="*/ 681990 w 1155642"/>
                <a:gd name="connsiteY469" fmla="*/ 233535 h 1069311"/>
                <a:gd name="connsiteX470" fmla="*/ 649519 w 1155642"/>
                <a:gd name="connsiteY470" fmla="*/ 301596 h 1069311"/>
                <a:gd name="connsiteX471" fmla="*/ 581198 w 1155642"/>
                <a:gd name="connsiteY471" fmla="*/ 158115 h 1069311"/>
                <a:gd name="connsiteX472" fmla="*/ 613670 w 1155642"/>
                <a:gd name="connsiteY472" fmla="*/ 90055 h 1069311"/>
                <a:gd name="connsiteX473" fmla="*/ 681990 w 1155642"/>
                <a:gd name="connsiteY473" fmla="*/ 233535 h 1069311"/>
                <a:gd name="connsiteX474" fmla="*/ 577735 w 1155642"/>
                <a:gd name="connsiteY474" fmla="*/ 14807 h 1069311"/>
                <a:gd name="connsiteX475" fmla="*/ 610120 w 1155642"/>
                <a:gd name="connsiteY475" fmla="*/ 82868 h 1069311"/>
                <a:gd name="connsiteX476" fmla="*/ 577648 w 1155642"/>
                <a:gd name="connsiteY476" fmla="*/ 150928 h 1069311"/>
                <a:gd name="connsiteX477" fmla="*/ 545263 w 1155642"/>
                <a:gd name="connsiteY477" fmla="*/ 82954 h 1069311"/>
                <a:gd name="connsiteX478" fmla="*/ 577735 w 1155642"/>
                <a:gd name="connsiteY478" fmla="*/ 14807 h 1069311"/>
                <a:gd name="connsiteX479" fmla="*/ 541886 w 1155642"/>
                <a:gd name="connsiteY479" fmla="*/ 90228 h 1069311"/>
                <a:gd name="connsiteX480" fmla="*/ 574271 w 1155642"/>
                <a:gd name="connsiteY480" fmla="*/ 158202 h 1069311"/>
                <a:gd name="connsiteX481" fmla="*/ 505951 w 1155642"/>
                <a:gd name="connsiteY481" fmla="*/ 301683 h 1069311"/>
                <a:gd name="connsiteX482" fmla="*/ 473652 w 1155642"/>
                <a:gd name="connsiteY482" fmla="*/ 233795 h 1069311"/>
                <a:gd name="connsiteX483" fmla="*/ 541886 w 1155642"/>
                <a:gd name="connsiteY483" fmla="*/ 90228 h 1069311"/>
                <a:gd name="connsiteX484" fmla="*/ 434167 w 1155642"/>
                <a:gd name="connsiteY484" fmla="*/ 14721 h 1069311"/>
                <a:gd name="connsiteX485" fmla="*/ 501361 w 1155642"/>
                <a:gd name="connsiteY485" fmla="*/ 155084 h 1069311"/>
                <a:gd name="connsiteX486" fmla="*/ 367319 w 1155642"/>
                <a:gd name="connsiteY486" fmla="*/ 155084 h 1069311"/>
                <a:gd name="connsiteX487" fmla="*/ 434167 w 1155642"/>
                <a:gd name="connsiteY487" fmla="*/ 14721 h 1069311"/>
                <a:gd name="connsiteX488" fmla="*/ 429231 w 1155642"/>
                <a:gd name="connsiteY488" fmla="*/ 161319 h 1069311"/>
                <a:gd name="connsiteX489" fmla="*/ 398318 w 1155642"/>
                <a:gd name="connsiteY489" fmla="*/ 226262 h 1069311"/>
                <a:gd name="connsiteX490" fmla="*/ 367405 w 1155642"/>
                <a:gd name="connsiteY490" fmla="*/ 161319 h 1069311"/>
                <a:gd name="connsiteX491" fmla="*/ 429231 w 1155642"/>
                <a:gd name="connsiteY491" fmla="*/ 161319 h 1069311"/>
                <a:gd name="connsiteX492" fmla="*/ 394768 w 1155642"/>
                <a:gd name="connsiteY492" fmla="*/ 233535 h 1069311"/>
                <a:gd name="connsiteX493" fmla="*/ 362296 w 1155642"/>
                <a:gd name="connsiteY493" fmla="*/ 301596 h 1069311"/>
                <a:gd name="connsiteX494" fmla="*/ 293976 w 1155642"/>
                <a:gd name="connsiteY494" fmla="*/ 158115 h 1069311"/>
                <a:gd name="connsiteX495" fmla="*/ 326448 w 1155642"/>
                <a:gd name="connsiteY495" fmla="*/ 90055 h 1069311"/>
                <a:gd name="connsiteX496" fmla="*/ 394768 w 1155642"/>
                <a:gd name="connsiteY496" fmla="*/ 233535 h 1069311"/>
                <a:gd name="connsiteX497" fmla="*/ 290599 w 1155642"/>
                <a:gd name="connsiteY497" fmla="*/ 14807 h 1069311"/>
                <a:gd name="connsiteX498" fmla="*/ 322984 w 1155642"/>
                <a:gd name="connsiteY498" fmla="*/ 82868 h 1069311"/>
                <a:gd name="connsiteX499" fmla="*/ 290513 w 1155642"/>
                <a:gd name="connsiteY499" fmla="*/ 150928 h 1069311"/>
                <a:gd name="connsiteX500" fmla="*/ 258128 w 1155642"/>
                <a:gd name="connsiteY500" fmla="*/ 82954 h 1069311"/>
                <a:gd name="connsiteX501" fmla="*/ 290599 w 1155642"/>
                <a:gd name="connsiteY501" fmla="*/ 14807 h 1069311"/>
                <a:gd name="connsiteX502" fmla="*/ 254750 w 1155642"/>
                <a:gd name="connsiteY502" fmla="*/ 90228 h 1069311"/>
                <a:gd name="connsiteX503" fmla="*/ 287136 w 1155642"/>
                <a:gd name="connsiteY503" fmla="*/ 158202 h 1069311"/>
                <a:gd name="connsiteX504" fmla="*/ 218815 w 1155642"/>
                <a:gd name="connsiteY504" fmla="*/ 301683 h 1069311"/>
                <a:gd name="connsiteX505" fmla="*/ 186517 w 1155642"/>
                <a:gd name="connsiteY505" fmla="*/ 233795 h 1069311"/>
                <a:gd name="connsiteX506" fmla="*/ 254750 w 1155642"/>
                <a:gd name="connsiteY506" fmla="*/ 90228 h 1069311"/>
                <a:gd name="connsiteX507" fmla="*/ 147031 w 1155642"/>
                <a:gd name="connsiteY507" fmla="*/ 14721 h 1069311"/>
                <a:gd name="connsiteX508" fmla="*/ 214226 w 1155642"/>
                <a:gd name="connsiteY508" fmla="*/ 155084 h 1069311"/>
                <a:gd name="connsiteX509" fmla="*/ 80183 w 1155642"/>
                <a:gd name="connsiteY509" fmla="*/ 155084 h 1069311"/>
                <a:gd name="connsiteX510" fmla="*/ 147031 w 1155642"/>
                <a:gd name="connsiteY510" fmla="*/ 14721 h 1069311"/>
                <a:gd name="connsiteX511" fmla="*/ 142009 w 1155642"/>
                <a:gd name="connsiteY511" fmla="*/ 161319 h 1069311"/>
                <a:gd name="connsiteX512" fmla="*/ 110923 w 1155642"/>
                <a:gd name="connsiteY512" fmla="*/ 226522 h 1069311"/>
                <a:gd name="connsiteX513" fmla="*/ 79750 w 1155642"/>
                <a:gd name="connsiteY513" fmla="*/ 161319 h 1069311"/>
                <a:gd name="connsiteX514" fmla="*/ 142009 w 1155642"/>
                <a:gd name="connsiteY514" fmla="*/ 161319 h 1069311"/>
                <a:gd name="connsiteX515" fmla="*/ 6841 w 1155642"/>
                <a:gd name="connsiteY515" fmla="*/ 158202 h 1069311"/>
                <a:gd name="connsiteX516" fmla="*/ 38966 w 1155642"/>
                <a:gd name="connsiteY516" fmla="*/ 90747 h 1069311"/>
                <a:gd name="connsiteX517" fmla="*/ 107459 w 1155642"/>
                <a:gd name="connsiteY517" fmla="*/ 233795 h 1069311"/>
                <a:gd name="connsiteX518" fmla="*/ 75161 w 1155642"/>
                <a:gd name="connsiteY518" fmla="*/ 301683 h 1069311"/>
                <a:gd name="connsiteX519" fmla="*/ 6841 w 1155642"/>
                <a:gd name="connsiteY519" fmla="*/ 158202 h 1069311"/>
                <a:gd name="connsiteX520" fmla="*/ 6841 w 1155642"/>
                <a:gd name="connsiteY520" fmla="*/ 308956 h 1069311"/>
                <a:gd name="connsiteX521" fmla="*/ 39226 w 1155642"/>
                <a:gd name="connsiteY521" fmla="*/ 240896 h 1069311"/>
                <a:gd name="connsiteX522" fmla="*/ 75161 w 1155642"/>
                <a:gd name="connsiteY522" fmla="*/ 316230 h 1069311"/>
                <a:gd name="connsiteX523" fmla="*/ 111010 w 1155642"/>
                <a:gd name="connsiteY523" fmla="*/ 241069 h 1069311"/>
                <a:gd name="connsiteX524" fmla="*/ 143481 w 1155642"/>
                <a:gd name="connsiteY524" fmla="*/ 308956 h 1069311"/>
                <a:gd name="connsiteX525" fmla="*/ 74295 w 1155642"/>
                <a:gd name="connsiteY525" fmla="*/ 452957 h 1069311"/>
                <a:gd name="connsiteX526" fmla="*/ 6841 w 1155642"/>
                <a:gd name="connsiteY526" fmla="*/ 308956 h 1069311"/>
                <a:gd name="connsiteX527" fmla="*/ 6841 w 1155642"/>
                <a:gd name="connsiteY527" fmla="*/ 459625 h 1069311"/>
                <a:gd name="connsiteX528" fmla="*/ 38966 w 1155642"/>
                <a:gd name="connsiteY528" fmla="*/ 392170 h 1069311"/>
                <a:gd name="connsiteX529" fmla="*/ 106767 w 1155642"/>
                <a:gd name="connsiteY529" fmla="*/ 536777 h 1069311"/>
                <a:gd name="connsiteX530" fmla="*/ 75161 w 1155642"/>
                <a:gd name="connsiteY530" fmla="*/ 603019 h 1069311"/>
                <a:gd name="connsiteX531" fmla="*/ 6841 w 1155642"/>
                <a:gd name="connsiteY531" fmla="*/ 459625 h 1069311"/>
                <a:gd name="connsiteX532" fmla="*/ 6841 w 1155642"/>
                <a:gd name="connsiteY532" fmla="*/ 610379 h 1069311"/>
                <a:gd name="connsiteX533" fmla="*/ 39312 w 1155642"/>
                <a:gd name="connsiteY533" fmla="*/ 542319 h 1069311"/>
                <a:gd name="connsiteX534" fmla="*/ 75248 w 1155642"/>
                <a:gd name="connsiteY534" fmla="*/ 617653 h 1069311"/>
                <a:gd name="connsiteX535" fmla="*/ 75248 w 1155642"/>
                <a:gd name="connsiteY535" fmla="*/ 617653 h 1069311"/>
                <a:gd name="connsiteX536" fmla="*/ 107719 w 1155642"/>
                <a:gd name="connsiteY536" fmla="*/ 685713 h 1069311"/>
                <a:gd name="connsiteX537" fmla="*/ 75248 w 1155642"/>
                <a:gd name="connsiteY537" fmla="*/ 753774 h 1069311"/>
                <a:gd name="connsiteX538" fmla="*/ 6841 w 1155642"/>
                <a:gd name="connsiteY538" fmla="*/ 610379 h 1069311"/>
                <a:gd name="connsiteX539" fmla="*/ 6841 w 1155642"/>
                <a:gd name="connsiteY539" fmla="*/ 761134 h 1069311"/>
                <a:gd name="connsiteX540" fmla="*/ 39226 w 1155642"/>
                <a:gd name="connsiteY540" fmla="*/ 693073 h 1069311"/>
                <a:gd name="connsiteX541" fmla="*/ 75161 w 1155642"/>
                <a:gd name="connsiteY541" fmla="*/ 768408 h 1069311"/>
                <a:gd name="connsiteX542" fmla="*/ 111096 w 1155642"/>
                <a:gd name="connsiteY542" fmla="*/ 693073 h 1069311"/>
                <a:gd name="connsiteX543" fmla="*/ 143568 w 1155642"/>
                <a:gd name="connsiteY543" fmla="*/ 761134 h 1069311"/>
                <a:gd name="connsiteX544" fmla="*/ 74382 w 1155642"/>
                <a:gd name="connsiteY544" fmla="*/ 905135 h 1069311"/>
                <a:gd name="connsiteX545" fmla="*/ 6841 w 1155642"/>
                <a:gd name="connsiteY545" fmla="*/ 761134 h 1069311"/>
                <a:gd name="connsiteX546" fmla="*/ 75161 w 1155642"/>
                <a:gd name="connsiteY546" fmla="*/ 1055283 h 1069311"/>
                <a:gd name="connsiteX547" fmla="*/ 6841 w 1155642"/>
                <a:gd name="connsiteY547" fmla="*/ 911802 h 1069311"/>
                <a:gd name="connsiteX548" fmla="*/ 38966 w 1155642"/>
                <a:gd name="connsiteY548" fmla="*/ 844348 h 1069311"/>
                <a:gd name="connsiteX549" fmla="*/ 106767 w 1155642"/>
                <a:gd name="connsiteY549" fmla="*/ 988955 h 1069311"/>
                <a:gd name="connsiteX550" fmla="*/ 75161 w 1155642"/>
                <a:gd name="connsiteY550" fmla="*/ 1055283 h 1069311"/>
                <a:gd name="connsiteX551" fmla="*/ 110230 w 1155642"/>
                <a:gd name="connsiteY551" fmla="*/ 981681 h 1069311"/>
                <a:gd name="connsiteX552" fmla="*/ 78971 w 1155642"/>
                <a:gd name="connsiteY552" fmla="*/ 914919 h 1069311"/>
                <a:gd name="connsiteX553" fmla="*/ 142009 w 1155642"/>
                <a:gd name="connsiteY553" fmla="*/ 914919 h 1069311"/>
                <a:gd name="connsiteX554" fmla="*/ 110230 w 1155642"/>
                <a:gd name="connsiteY554" fmla="*/ 981681 h 1069311"/>
                <a:gd name="connsiteX555" fmla="*/ 79577 w 1155642"/>
                <a:gd name="connsiteY555" fmla="*/ 908685 h 1069311"/>
                <a:gd name="connsiteX556" fmla="*/ 146945 w 1155642"/>
                <a:gd name="connsiteY556" fmla="*/ 768321 h 1069311"/>
                <a:gd name="connsiteX557" fmla="*/ 213793 w 1155642"/>
                <a:gd name="connsiteY557" fmla="*/ 908685 h 1069311"/>
                <a:gd name="connsiteX558" fmla="*/ 79577 w 1155642"/>
                <a:gd name="connsiteY558" fmla="*/ 908685 h 1069311"/>
                <a:gd name="connsiteX559" fmla="*/ 151967 w 1155642"/>
                <a:gd name="connsiteY559" fmla="*/ 914919 h 1069311"/>
                <a:gd name="connsiteX560" fmla="*/ 213880 w 1155642"/>
                <a:gd name="connsiteY560" fmla="*/ 914919 h 1069311"/>
                <a:gd name="connsiteX561" fmla="*/ 182967 w 1155642"/>
                <a:gd name="connsiteY561" fmla="*/ 979863 h 1069311"/>
                <a:gd name="connsiteX562" fmla="*/ 151967 w 1155642"/>
                <a:gd name="connsiteY562" fmla="*/ 914919 h 1069311"/>
                <a:gd name="connsiteX563" fmla="*/ 218815 w 1155642"/>
                <a:gd name="connsiteY563" fmla="*/ 1055283 h 1069311"/>
                <a:gd name="connsiteX564" fmla="*/ 186344 w 1155642"/>
                <a:gd name="connsiteY564" fmla="*/ 987223 h 1069311"/>
                <a:gd name="connsiteX565" fmla="*/ 254664 w 1155642"/>
                <a:gd name="connsiteY565" fmla="*/ 843742 h 1069311"/>
                <a:gd name="connsiteX566" fmla="*/ 287136 w 1155642"/>
                <a:gd name="connsiteY566" fmla="*/ 911802 h 1069311"/>
                <a:gd name="connsiteX567" fmla="*/ 218815 w 1155642"/>
                <a:gd name="connsiteY567" fmla="*/ 1055283 h 1069311"/>
                <a:gd name="connsiteX568" fmla="*/ 258128 w 1155642"/>
                <a:gd name="connsiteY568" fmla="*/ 836468 h 1069311"/>
                <a:gd name="connsiteX569" fmla="*/ 290513 w 1155642"/>
                <a:gd name="connsiteY569" fmla="*/ 768408 h 1069311"/>
                <a:gd name="connsiteX570" fmla="*/ 322724 w 1155642"/>
                <a:gd name="connsiteY570" fmla="*/ 837074 h 1069311"/>
                <a:gd name="connsiteX571" fmla="*/ 290599 w 1155642"/>
                <a:gd name="connsiteY571" fmla="*/ 904529 h 1069311"/>
                <a:gd name="connsiteX572" fmla="*/ 258128 w 1155642"/>
                <a:gd name="connsiteY572" fmla="*/ 836468 h 1069311"/>
                <a:gd name="connsiteX573" fmla="*/ 362383 w 1155642"/>
                <a:gd name="connsiteY573" fmla="*/ 1055283 h 1069311"/>
                <a:gd name="connsiteX574" fmla="*/ 294063 w 1155642"/>
                <a:gd name="connsiteY574" fmla="*/ 911802 h 1069311"/>
                <a:gd name="connsiteX575" fmla="*/ 326188 w 1155642"/>
                <a:gd name="connsiteY575" fmla="*/ 844348 h 1069311"/>
                <a:gd name="connsiteX576" fmla="*/ 393989 w 1155642"/>
                <a:gd name="connsiteY576" fmla="*/ 988955 h 1069311"/>
                <a:gd name="connsiteX577" fmla="*/ 362383 w 1155642"/>
                <a:gd name="connsiteY577" fmla="*/ 1055283 h 1069311"/>
                <a:gd name="connsiteX578" fmla="*/ 397452 w 1155642"/>
                <a:gd name="connsiteY578" fmla="*/ 981681 h 1069311"/>
                <a:gd name="connsiteX579" fmla="*/ 366193 w 1155642"/>
                <a:gd name="connsiteY579" fmla="*/ 914919 h 1069311"/>
                <a:gd name="connsiteX580" fmla="*/ 429231 w 1155642"/>
                <a:gd name="connsiteY580" fmla="*/ 914919 h 1069311"/>
                <a:gd name="connsiteX581" fmla="*/ 397452 w 1155642"/>
                <a:gd name="connsiteY581" fmla="*/ 981681 h 1069311"/>
                <a:gd name="connsiteX582" fmla="*/ 366799 w 1155642"/>
                <a:gd name="connsiteY582" fmla="*/ 908685 h 1069311"/>
                <a:gd name="connsiteX583" fmla="*/ 434167 w 1155642"/>
                <a:gd name="connsiteY583" fmla="*/ 768321 h 1069311"/>
                <a:gd name="connsiteX584" fmla="*/ 501015 w 1155642"/>
                <a:gd name="connsiteY584" fmla="*/ 908685 h 1069311"/>
                <a:gd name="connsiteX585" fmla="*/ 366799 w 1155642"/>
                <a:gd name="connsiteY585" fmla="*/ 908685 h 1069311"/>
                <a:gd name="connsiteX586" fmla="*/ 439103 w 1155642"/>
                <a:gd name="connsiteY586" fmla="*/ 914919 h 1069311"/>
                <a:gd name="connsiteX587" fmla="*/ 501015 w 1155642"/>
                <a:gd name="connsiteY587" fmla="*/ 914919 h 1069311"/>
                <a:gd name="connsiteX588" fmla="*/ 470102 w 1155642"/>
                <a:gd name="connsiteY588" fmla="*/ 979863 h 1069311"/>
                <a:gd name="connsiteX589" fmla="*/ 439103 w 1155642"/>
                <a:gd name="connsiteY589" fmla="*/ 914919 h 1069311"/>
                <a:gd name="connsiteX590" fmla="*/ 505951 w 1155642"/>
                <a:gd name="connsiteY590" fmla="*/ 1055283 h 1069311"/>
                <a:gd name="connsiteX591" fmla="*/ 473479 w 1155642"/>
                <a:gd name="connsiteY591" fmla="*/ 987223 h 1069311"/>
                <a:gd name="connsiteX592" fmla="*/ 541799 w 1155642"/>
                <a:gd name="connsiteY592" fmla="*/ 843742 h 1069311"/>
                <a:gd name="connsiteX593" fmla="*/ 574271 w 1155642"/>
                <a:gd name="connsiteY593" fmla="*/ 911802 h 1069311"/>
                <a:gd name="connsiteX594" fmla="*/ 505951 w 1155642"/>
                <a:gd name="connsiteY594" fmla="*/ 1055283 h 1069311"/>
                <a:gd name="connsiteX595" fmla="*/ 545350 w 1155642"/>
                <a:gd name="connsiteY595" fmla="*/ 836468 h 1069311"/>
                <a:gd name="connsiteX596" fmla="*/ 577735 w 1155642"/>
                <a:gd name="connsiteY596" fmla="*/ 768408 h 1069311"/>
                <a:gd name="connsiteX597" fmla="*/ 609946 w 1155642"/>
                <a:gd name="connsiteY597" fmla="*/ 837074 h 1069311"/>
                <a:gd name="connsiteX598" fmla="*/ 577821 w 1155642"/>
                <a:gd name="connsiteY598" fmla="*/ 904529 h 1069311"/>
                <a:gd name="connsiteX599" fmla="*/ 545350 w 1155642"/>
                <a:gd name="connsiteY599" fmla="*/ 836468 h 1069311"/>
                <a:gd name="connsiteX600" fmla="*/ 649605 w 1155642"/>
                <a:gd name="connsiteY600" fmla="*/ 1055283 h 1069311"/>
                <a:gd name="connsiteX601" fmla="*/ 581285 w 1155642"/>
                <a:gd name="connsiteY601" fmla="*/ 911802 h 1069311"/>
                <a:gd name="connsiteX602" fmla="*/ 613410 w 1155642"/>
                <a:gd name="connsiteY602" fmla="*/ 844348 h 1069311"/>
                <a:gd name="connsiteX603" fmla="*/ 681211 w 1155642"/>
                <a:gd name="connsiteY603" fmla="*/ 988955 h 1069311"/>
                <a:gd name="connsiteX604" fmla="*/ 649605 w 1155642"/>
                <a:gd name="connsiteY604" fmla="*/ 1055283 h 1069311"/>
                <a:gd name="connsiteX605" fmla="*/ 684588 w 1155642"/>
                <a:gd name="connsiteY605" fmla="*/ 981681 h 1069311"/>
                <a:gd name="connsiteX606" fmla="*/ 653328 w 1155642"/>
                <a:gd name="connsiteY606" fmla="*/ 914919 h 1069311"/>
                <a:gd name="connsiteX607" fmla="*/ 716367 w 1155642"/>
                <a:gd name="connsiteY607" fmla="*/ 914919 h 1069311"/>
                <a:gd name="connsiteX608" fmla="*/ 684588 w 1155642"/>
                <a:gd name="connsiteY608" fmla="*/ 981681 h 1069311"/>
                <a:gd name="connsiteX609" fmla="*/ 653935 w 1155642"/>
                <a:gd name="connsiteY609" fmla="*/ 908685 h 1069311"/>
                <a:gd name="connsiteX610" fmla="*/ 721302 w 1155642"/>
                <a:gd name="connsiteY610" fmla="*/ 768321 h 1069311"/>
                <a:gd name="connsiteX611" fmla="*/ 788151 w 1155642"/>
                <a:gd name="connsiteY611" fmla="*/ 908685 h 1069311"/>
                <a:gd name="connsiteX612" fmla="*/ 653935 w 1155642"/>
                <a:gd name="connsiteY612" fmla="*/ 908685 h 1069311"/>
                <a:gd name="connsiteX613" fmla="*/ 726325 w 1155642"/>
                <a:gd name="connsiteY613" fmla="*/ 914919 h 1069311"/>
                <a:gd name="connsiteX614" fmla="*/ 788237 w 1155642"/>
                <a:gd name="connsiteY614" fmla="*/ 914919 h 1069311"/>
                <a:gd name="connsiteX615" fmla="*/ 757324 w 1155642"/>
                <a:gd name="connsiteY615" fmla="*/ 979863 h 1069311"/>
                <a:gd name="connsiteX616" fmla="*/ 726325 w 1155642"/>
                <a:gd name="connsiteY616" fmla="*/ 914919 h 1069311"/>
                <a:gd name="connsiteX617" fmla="*/ 793173 w 1155642"/>
                <a:gd name="connsiteY617" fmla="*/ 1055283 h 1069311"/>
                <a:gd name="connsiteX618" fmla="*/ 760701 w 1155642"/>
                <a:gd name="connsiteY618" fmla="*/ 987223 h 1069311"/>
                <a:gd name="connsiteX619" fmla="*/ 829021 w 1155642"/>
                <a:gd name="connsiteY619" fmla="*/ 843742 h 1069311"/>
                <a:gd name="connsiteX620" fmla="*/ 861493 w 1155642"/>
                <a:gd name="connsiteY620" fmla="*/ 911802 h 1069311"/>
                <a:gd name="connsiteX621" fmla="*/ 793173 w 1155642"/>
                <a:gd name="connsiteY621" fmla="*/ 1055283 h 1069311"/>
                <a:gd name="connsiteX622" fmla="*/ 832572 w 1155642"/>
                <a:gd name="connsiteY622" fmla="*/ 836468 h 1069311"/>
                <a:gd name="connsiteX623" fmla="*/ 864957 w 1155642"/>
                <a:gd name="connsiteY623" fmla="*/ 768408 h 1069311"/>
                <a:gd name="connsiteX624" fmla="*/ 897082 w 1155642"/>
                <a:gd name="connsiteY624" fmla="*/ 837074 h 1069311"/>
                <a:gd name="connsiteX625" fmla="*/ 864957 w 1155642"/>
                <a:gd name="connsiteY625" fmla="*/ 904529 h 1069311"/>
                <a:gd name="connsiteX626" fmla="*/ 832572 w 1155642"/>
                <a:gd name="connsiteY626" fmla="*/ 836468 h 1069311"/>
                <a:gd name="connsiteX627" fmla="*/ 936741 w 1155642"/>
                <a:gd name="connsiteY627" fmla="*/ 1055283 h 1069311"/>
                <a:gd name="connsiteX628" fmla="*/ 868420 w 1155642"/>
                <a:gd name="connsiteY628" fmla="*/ 911802 h 1069311"/>
                <a:gd name="connsiteX629" fmla="*/ 900546 w 1155642"/>
                <a:gd name="connsiteY629" fmla="*/ 844348 h 1069311"/>
                <a:gd name="connsiteX630" fmla="*/ 968346 w 1155642"/>
                <a:gd name="connsiteY630" fmla="*/ 988955 h 1069311"/>
                <a:gd name="connsiteX631" fmla="*/ 936741 w 1155642"/>
                <a:gd name="connsiteY631" fmla="*/ 1055283 h 1069311"/>
                <a:gd name="connsiteX632" fmla="*/ 971810 w 1155642"/>
                <a:gd name="connsiteY632" fmla="*/ 981681 h 1069311"/>
                <a:gd name="connsiteX633" fmla="*/ 940551 w 1155642"/>
                <a:gd name="connsiteY633" fmla="*/ 914919 h 1069311"/>
                <a:gd name="connsiteX634" fmla="*/ 1003589 w 1155642"/>
                <a:gd name="connsiteY634" fmla="*/ 914919 h 1069311"/>
                <a:gd name="connsiteX635" fmla="*/ 971810 w 1155642"/>
                <a:gd name="connsiteY635" fmla="*/ 981681 h 1069311"/>
                <a:gd name="connsiteX636" fmla="*/ 941157 w 1155642"/>
                <a:gd name="connsiteY636" fmla="*/ 908685 h 1069311"/>
                <a:gd name="connsiteX637" fmla="*/ 1008525 w 1155642"/>
                <a:gd name="connsiteY637" fmla="*/ 768321 h 1069311"/>
                <a:gd name="connsiteX638" fmla="*/ 1075373 w 1155642"/>
                <a:gd name="connsiteY638" fmla="*/ 908685 h 1069311"/>
                <a:gd name="connsiteX639" fmla="*/ 941157 w 1155642"/>
                <a:gd name="connsiteY639" fmla="*/ 908685 h 1069311"/>
                <a:gd name="connsiteX640" fmla="*/ 1013547 w 1155642"/>
                <a:gd name="connsiteY640" fmla="*/ 914919 h 1069311"/>
                <a:gd name="connsiteX641" fmla="*/ 1075459 w 1155642"/>
                <a:gd name="connsiteY641" fmla="*/ 914919 h 1069311"/>
                <a:gd name="connsiteX642" fmla="*/ 1044546 w 1155642"/>
                <a:gd name="connsiteY642" fmla="*/ 979863 h 1069311"/>
                <a:gd name="connsiteX643" fmla="*/ 1013547 w 1155642"/>
                <a:gd name="connsiteY643" fmla="*/ 914919 h 1069311"/>
                <a:gd name="connsiteX644" fmla="*/ 1148715 w 1155642"/>
                <a:gd name="connsiteY644" fmla="*/ 911802 h 1069311"/>
                <a:gd name="connsiteX645" fmla="*/ 1080395 w 1155642"/>
                <a:gd name="connsiteY645" fmla="*/ 1055283 h 1069311"/>
                <a:gd name="connsiteX646" fmla="*/ 1047923 w 1155642"/>
                <a:gd name="connsiteY646" fmla="*/ 987223 h 1069311"/>
                <a:gd name="connsiteX647" fmla="*/ 1116243 w 1155642"/>
                <a:gd name="connsiteY647" fmla="*/ 843742 h 1069311"/>
                <a:gd name="connsiteX648" fmla="*/ 1148715 w 1155642"/>
                <a:gd name="connsiteY648" fmla="*/ 911802 h 1069311"/>
                <a:gd name="connsiteX649" fmla="*/ 1148715 w 1155642"/>
                <a:gd name="connsiteY649" fmla="*/ 761048 h 1069311"/>
                <a:gd name="connsiteX650" fmla="*/ 1080395 w 1155642"/>
                <a:gd name="connsiteY650" fmla="*/ 904529 h 1069311"/>
                <a:gd name="connsiteX651" fmla="*/ 1011382 w 1155642"/>
                <a:gd name="connsiteY651" fmla="*/ 759749 h 1069311"/>
                <a:gd name="connsiteX652" fmla="*/ 976139 w 1155642"/>
                <a:gd name="connsiteY652" fmla="*/ 685713 h 1069311"/>
                <a:gd name="connsiteX653" fmla="*/ 1008611 w 1155642"/>
                <a:gd name="connsiteY653" fmla="*/ 617653 h 1069311"/>
                <a:gd name="connsiteX654" fmla="*/ 1041169 w 1155642"/>
                <a:gd name="connsiteY654" fmla="*/ 685973 h 1069311"/>
                <a:gd name="connsiteX655" fmla="*/ 1040996 w 1155642"/>
                <a:gd name="connsiteY655" fmla="*/ 686233 h 1069311"/>
                <a:gd name="connsiteX656" fmla="*/ 1041342 w 1155642"/>
                <a:gd name="connsiteY656" fmla="*/ 686406 h 1069311"/>
                <a:gd name="connsiteX657" fmla="*/ 1080395 w 1155642"/>
                <a:gd name="connsiteY657" fmla="*/ 768408 h 1069311"/>
                <a:gd name="connsiteX658" fmla="*/ 1116243 w 1155642"/>
                <a:gd name="connsiteY658" fmla="*/ 693160 h 1069311"/>
                <a:gd name="connsiteX659" fmla="*/ 1148715 w 1155642"/>
                <a:gd name="connsiteY659" fmla="*/ 761048 h 1069311"/>
                <a:gd name="connsiteX660" fmla="*/ 1148715 w 1155642"/>
                <a:gd name="connsiteY660" fmla="*/ 610379 h 1069311"/>
                <a:gd name="connsiteX661" fmla="*/ 1080395 w 1155642"/>
                <a:gd name="connsiteY661" fmla="*/ 753860 h 1069311"/>
                <a:gd name="connsiteX662" fmla="*/ 1048096 w 1155642"/>
                <a:gd name="connsiteY662" fmla="*/ 685973 h 1069311"/>
                <a:gd name="connsiteX663" fmla="*/ 1116330 w 1155642"/>
                <a:gd name="connsiteY663" fmla="*/ 542406 h 1069311"/>
                <a:gd name="connsiteX664" fmla="*/ 1148715 w 1155642"/>
                <a:gd name="connsiteY664" fmla="*/ 610379 h 1069311"/>
                <a:gd name="connsiteX665" fmla="*/ 1148715 w 1155642"/>
                <a:gd name="connsiteY665" fmla="*/ 459625 h 1069311"/>
                <a:gd name="connsiteX666" fmla="*/ 1080568 w 1155642"/>
                <a:gd name="connsiteY666" fmla="*/ 602673 h 1069311"/>
                <a:gd name="connsiteX667" fmla="*/ 1048010 w 1155642"/>
                <a:gd name="connsiteY667" fmla="*/ 534786 h 1069311"/>
                <a:gd name="connsiteX668" fmla="*/ 1116243 w 1155642"/>
                <a:gd name="connsiteY668" fmla="*/ 391564 h 1069311"/>
                <a:gd name="connsiteX669" fmla="*/ 1148715 w 1155642"/>
                <a:gd name="connsiteY669" fmla="*/ 459625 h 1069311"/>
                <a:gd name="connsiteX670" fmla="*/ 1080395 w 1155642"/>
                <a:gd name="connsiteY670" fmla="*/ 452351 h 1069311"/>
                <a:gd name="connsiteX671" fmla="*/ 1011382 w 1155642"/>
                <a:gd name="connsiteY671" fmla="*/ 307571 h 1069311"/>
                <a:gd name="connsiteX672" fmla="*/ 976139 w 1155642"/>
                <a:gd name="connsiteY672" fmla="*/ 233535 h 1069311"/>
                <a:gd name="connsiteX673" fmla="*/ 1008611 w 1155642"/>
                <a:gd name="connsiteY673" fmla="*/ 165475 h 1069311"/>
                <a:gd name="connsiteX674" fmla="*/ 1041169 w 1155642"/>
                <a:gd name="connsiteY674" fmla="*/ 233795 h 1069311"/>
                <a:gd name="connsiteX675" fmla="*/ 1040996 w 1155642"/>
                <a:gd name="connsiteY675" fmla="*/ 234055 h 1069311"/>
                <a:gd name="connsiteX676" fmla="*/ 1041342 w 1155642"/>
                <a:gd name="connsiteY676" fmla="*/ 234228 h 1069311"/>
                <a:gd name="connsiteX677" fmla="*/ 1080395 w 1155642"/>
                <a:gd name="connsiteY677" fmla="*/ 316230 h 1069311"/>
                <a:gd name="connsiteX678" fmla="*/ 1116243 w 1155642"/>
                <a:gd name="connsiteY678" fmla="*/ 240983 h 1069311"/>
                <a:gd name="connsiteX679" fmla="*/ 1148715 w 1155642"/>
                <a:gd name="connsiteY679" fmla="*/ 308956 h 1069311"/>
                <a:gd name="connsiteX680" fmla="*/ 1080395 w 1155642"/>
                <a:gd name="connsiteY680" fmla="*/ 452351 h 1069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155642" h="1069311">
                  <a:moveTo>
                    <a:pt x="1119707" y="233709"/>
                  </a:moveTo>
                  <a:lnTo>
                    <a:pt x="1155642" y="158202"/>
                  </a:lnTo>
                  <a:lnTo>
                    <a:pt x="1115724" y="74468"/>
                  </a:lnTo>
                  <a:lnTo>
                    <a:pt x="1080308" y="150062"/>
                  </a:lnTo>
                  <a:lnTo>
                    <a:pt x="1008525" y="259"/>
                  </a:lnTo>
                  <a:lnTo>
                    <a:pt x="936741" y="150928"/>
                  </a:lnTo>
                  <a:lnTo>
                    <a:pt x="864957" y="173"/>
                  </a:lnTo>
                  <a:lnTo>
                    <a:pt x="793433" y="150582"/>
                  </a:lnTo>
                  <a:lnTo>
                    <a:pt x="721389" y="173"/>
                  </a:lnTo>
                  <a:lnTo>
                    <a:pt x="649605" y="150841"/>
                  </a:lnTo>
                  <a:lnTo>
                    <a:pt x="577821" y="87"/>
                  </a:lnTo>
                  <a:lnTo>
                    <a:pt x="506297" y="150495"/>
                  </a:lnTo>
                  <a:lnTo>
                    <a:pt x="434254" y="87"/>
                  </a:lnTo>
                  <a:lnTo>
                    <a:pt x="362470" y="150755"/>
                  </a:lnTo>
                  <a:lnTo>
                    <a:pt x="290686" y="0"/>
                  </a:lnTo>
                  <a:lnTo>
                    <a:pt x="219162" y="150408"/>
                  </a:lnTo>
                  <a:lnTo>
                    <a:pt x="147118" y="0"/>
                  </a:lnTo>
                  <a:lnTo>
                    <a:pt x="75161" y="151101"/>
                  </a:lnTo>
                  <a:lnTo>
                    <a:pt x="41997" y="81829"/>
                  </a:lnTo>
                  <a:lnTo>
                    <a:pt x="39139" y="83214"/>
                  </a:lnTo>
                  <a:lnTo>
                    <a:pt x="36282" y="81829"/>
                  </a:lnTo>
                  <a:lnTo>
                    <a:pt x="0" y="157942"/>
                  </a:lnTo>
                  <a:lnTo>
                    <a:pt x="35849" y="233276"/>
                  </a:lnTo>
                  <a:lnTo>
                    <a:pt x="0" y="308610"/>
                  </a:lnTo>
                  <a:lnTo>
                    <a:pt x="35589" y="384550"/>
                  </a:lnTo>
                  <a:lnTo>
                    <a:pt x="0" y="459278"/>
                  </a:lnTo>
                  <a:lnTo>
                    <a:pt x="35935" y="534612"/>
                  </a:lnTo>
                  <a:lnTo>
                    <a:pt x="0" y="609946"/>
                  </a:lnTo>
                  <a:lnTo>
                    <a:pt x="35849" y="685281"/>
                  </a:lnTo>
                  <a:lnTo>
                    <a:pt x="0" y="760615"/>
                  </a:lnTo>
                  <a:lnTo>
                    <a:pt x="35589" y="836555"/>
                  </a:lnTo>
                  <a:lnTo>
                    <a:pt x="0" y="911283"/>
                  </a:lnTo>
                  <a:lnTo>
                    <a:pt x="75248" y="1069311"/>
                  </a:lnTo>
                  <a:lnTo>
                    <a:pt x="147031" y="918557"/>
                  </a:lnTo>
                  <a:lnTo>
                    <a:pt x="218815" y="1069311"/>
                  </a:lnTo>
                  <a:lnTo>
                    <a:pt x="290599" y="918557"/>
                  </a:lnTo>
                  <a:lnTo>
                    <a:pt x="362383" y="1069311"/>
                  </a:lnTo>
                  <a:lnTo>
                    <a:pt x="434167" y="918557"/>
                  </a:lnTo>
                  <a:lnTo>
                    <a:pt x="505951" y="1069311"/>
                  </a:lnTo>
                  <a:lnTo>
                    <a:pt x="577735" y="918557"/>
                  </a:lnTo>
                  <a:lnTo>
                    <a:pt x="649519" y="1069311"/>
                  </a:lnTo>
                  <a:lnTo>
                    <a:pt x="721302" y="918557"/>
                  </a:lnTo>
                  <a:lnTo>
                    <a:pt x="793086" y="1069311"/>
                  </a:lnTo>
                  <a:lnTo>
                    <a:pt x="864870" y="918557"/>
                  </a:lnTo>
                  <a:lnTo>
                    <a:pt x="936654" y="1069311"/>
                  </a:lnTo>
                  <a:lnTo>
                    <a:pt x="1008438" y="918557"/>
                  </a:lnTo>
                  <a:lnTo>
                    <a:pt x="1080222" y="1069311"/>
                  </a:lnTo>
                  <a:lnTo>
                    <a:pt x="1155469" y="911283"/>
                  </a:lnTo>
                  <a:lnTo>
                    <a:pt x="1119534" y="835948"/>
                  </a:lnTo>
                  <a:lnTo>
                    <a:pt x="1155469" y="760615"/>
                  </a:lnTo>
                  <a:lnTo>
                    <a:pt x="1119534" y="685367"/>
                  </a:lnTo>
                  <a:lnTo>
                    <a:pt x="1155469" y="609860"/>
                  </a:lnTo>
                  <a:lnTo>
                    <a:pt x="1119621" y="534526"/>
                  </a:lnTo>
                  <a:lnTo>
                    <a:pt x="1154344" y="461616"/>
                  </a:lnTo>
                  <a:lnTo>
                    <a:pt x="1155556" y="459105"/>
                  </a:lnTo>
                  <a:lnTo>
                    <a:pt x="1119621" y="383771"/>
                  </a:lnTo>
                  <a:lnTo>
                    <a:pt x="1155556" y="308437"/>
                  </a:lnTo>
                  <a:lnTo>
                    <a:pt x="1119707" y="233709"/>
                  </a:lnTo>
                  <a:close/>
                  <a:moveTo>
                    <a:pt x="1115811" y="89102"/>
                  </a:moveTo>
                  <a:lnTo>
                    <a:pt x="1148715" y="158202"/>
                  </a:lnTo>
                  <a:lnTo>
                    <a:pt x="1080395" y="301683"/>
                  </a:lnTo>
                  <a:lnTo>
                    <a:pt x="1048010" y="233795"/>
                  </a:lnTo>
                  <a:lnTo>
                    <a:pt x="1115811" y="89102"/>
                  </a:lnTo>
                  <a:close/>
                  <a:moveTo>
                    <a:pt x="1044546" y="226435"/>
                  </a:moveTo>
                  <a:lnTo>
                    <a:pt x="1013547" y="161319"/>
                  </a:lnTo>
                  <a:lnTo>
                    <a:pt x="1075026" y="161319"/>
                  </a:lnTo>
                  <a:lnTo>
                    <a:pt x="1044546" y="226435"/>
                  </a:lnTo>
                  <a:close/>
                  <a:moveTo>
                    <a:pt x="1008611" y="14721"/>
                  </a:moveTo>
                  <a:lnTo>
                    <a:pt x="1075806" y="155084"/>
                  </a:lnTo>
                  <a:lnTo>
                    <a:pt x="941763" y="155084"/>
                  </a:lnTo>
                  <a:lnTo>
                    <a:pt x="1008611" y="14721"/>
                  </a:lnTo>
                  <a:close/>
                  <a:moveTo>
                    <a:pt x="1003589" y="161319"/>
                  </a:moveTo>
                  <a:lnTo>
                    <a:pt x="972676" y="226262"/>
                  </a:lnTo>
                  <a:lnTo>
                    <a:pt x="941763" y="161319"/>
                  </a:lnTo>
                  <a:lnTo>
                    <a:pt x="1003589" y="161319"/>
                  </a:lnTo>
                  <a:close/>
                  <a:moveTo>
                    <a:pt x="941763" y="607262"/>
                  </a:moveTo>
                  <a:lnTo>
                    <a:pt x="983240" y="520152"/>
                  </a:lnTo>
                  <a:lnTo>
                    <a:pt x="1008611" y="466898"/>
                  </a:lnTo>
                  <a:lnTo>
                    <a:pt x="1075459" y="607175"/>
                  </a:lnTo>
                  <a:lnTo>
                    <a:pt x="941763" y="607175"/>
                  </a:lnTo>
                  <a:close/>
                  <a:moveTo>
                    <a:pt x="1075546" y="613496"/>
                  </a:moveTo>
                  <a:lnTo>
                    <a:pt x="1044546" y="678613"/>
                  </a:lnTo>
                  <a:lnTo>
                    <a:pt x="1013547" y="613496"/>
                  </a:lnTo>
                  <a:lnTo>
                    <a:pt x="1075546" y="613496"/>
                  </a:lnTo>
                  <a:close/>
                  <a:moveTo>
                    <a:pt x="179503" y="233795"/>
                  </a:moveTo>
                  <a:lnTo>
                    <a:pt x="179330" y="234055"/>
                  </a:lnTo>
                  <a:lnTo>
                    <a:pt x="179676" y="234228"/>
                  </a:lnTo>
                  <a:lnTo>
                    <a:pt x="218729" y="316230"/>
                  </a:lnTo>
                  <a:lnTo>
                    <a:pt x="254577" y="240983"/>
                  </a:lnTo>
                  <a:lnTo>
                    <a:pt x="287049" y="308956"/>
                  </a:lnTo>
                  <a:lnTo>
                    <a:pt x="218729" y="452438"/>
                  </a:lnTo>
                  <a:lnTo>
                    <a:pt x="149716" y="307657"/>
                  </a:lnTo>
                  <a:lnTo>
                    <a:pt x="149716" y="307657"/>
                  </a:lnTo>
                  <a:lnTo>
                    <a:pt x="146945" y="301769"/>
                  </a:lnTo>
                  <a:lnTo>
                    <a:pt x="146945" y="301769"/>
                  </a:lnTo>
                  <a:lnTo>
                    <a:pt x="114387" y="233882"/>
                  </a:lnTo>
                  <a:lnTo>
                    <a:pt x="146945" y="165562"/>
                  </a:lnTo>
                  <a:lnTo>
                    <a:pt x="179503" y="233795"/>
                  </a:lnTo>
                  <a:close/>
                  <a:moveTo>
                    <a:pt x="151967" y="161319"/>
                  </a:moveTo>
                  <a:lnTo>
                    <a:pt x="213966" y="161319"/>
                  </a:lnTo>
                  <a:lnTo>
                    <a:pt x="182967" y="226435"/>
                  </a:lnTo>
                  <a:lnTo>
                    <a:pt x="151967" y="161319"/>
                  </a:lnTo>
                  <a:close/>
                  <a:moveTo>
                    <a:pt x="466725" y="233795"/>
                  </a:moveTo>
                  <a:lnTo>
                    <a:pt x="466552" y="234055"/>
                  </a:lnTo>
                  <a:lnTo>
                    <a:pt x="466898" y="234228"/>
                  </a:lnTo>
                  <a:lnTo>
                    <a:pt x="505951" y="316230"/>
                  </a:lnTo>
                  <a:lnTo>
                    <a:pt x="541799" y="240983"/>
                  </a:lnTo>
                  <a:lnTo>
                    <a:pt x="574271" y="308956"/>
                  </a:lnTo>
                  <a:lnTo>
                    <a:pt x="505951" y="452438"/>
                  </a:lnTo>
                  <a:lnTo>
                    <a:pt x="436938" y="307657"/>
                  </a:lnTo>
                  <a:lnTo>
                    <a:pt x="401695" y="233622"/>
                  </a:lnTo>
                  <a:lnTo>
                    <a:pt x="434167" y="165562"/>
                  </a:lnTo>
                  <a:lnTo>
                    <a:pt x="466725" y="233795"/>
                  </a:lnTo>
                  <a:close/>
                  <a:moveTo>
                    <a:pt x="439103" y="161319"/>
                  </a:moveTo>
                  <a:lnTo>
                    <a:pt x="501102" y="161319"/>
                  </a:lnTo>
                  <a:lnTo>
                    <a:pt x="470102" y="226435"/>
                  </a:lnTo>
                  <a:lnTo>
                    <a:pt x="439103" y="161319"/>
                  </a:lnTo>
                  <a:close/>
                  <a:moveTo>
                    <a:pt x="753861" y="233795"/>
                  </a:moveTo>
                  <a:lnTo>
                    <a:pt x="753687" y="234055"/>
                  </a:lnTo>
                  <a:lnTo>
                    <a:pt x="754034" y="234228"/>
                  </a:lnTo>
                  <a:lnTo>
                    <a:pt x="793086" y="316230"/>
                  </a:lnTo>
                  <a:lnTo>
                    <a:pt x="828935" y="240983"/>
                  </a:lnTo>
                  <a:lnTo>
                    <a:pt x="861406" y="308956"/>
                  </a:lnTo>
                  <a:lnTo>
                    <a:pt x="793086" y="452438"/>
                  </a:lnTo>
                  <a:lnTo>
                    <a:pt x="724073" y="307657"/>
                  </a:lnTo>
                  <a:lnTo>
                    <a:pt x="688831" y="233622"/>
                  </a:lnTo>
                  <a:lnTo>
                    <a:pt x="721302" y="165562"/>
                  </a:lnTo>
                  <a:lnTo>
                    <a:pt x="753861" y="233795"/>
                  </a:lnTo>
                  <a:close/>
                  <a:moveTo>
                    <a:pt x="726325" y="161319"/>
                  </a:moveTo>
                  <a:lnTo>
                    <a:pt x="788324" y="161319"/>
                  </a:lnTo>
                  <a:lnTo>
                    <a:pt x="757324" y="226435"/>
                  </a:lnTo>
                  <a:lnTo>
                    <a:pt x="726325" y="161319"/>
                  </a:lnTo>
                  <a:close/>
                  <a:moveTo>
                    <a:pt x="968346" y="536777"/>
                  </a:moveTo>
                  <a:lnTo>
                    <a:pt x="936741" y="603019"/>
                  </a:lnTo>
                  <a:lnTo>
                    <a:pt x="868420" y="459538"/>
                  </a:lnTo>
                  <a:lnTo>
                    <a:pt x="900546" y="392083"/>
                  </a:lnTo>
                  <a:lnTo>
                    <a:pt x="968346" y="536777"/>
                  </a:lnTo>
                  <a:close/>
                  <a:moveTo>
                    <a:pt x="940551" y="462742"/>
                  </a:moveTo>
                  <a:lnTo>
                    <a:pt x="1003589" y="462742"/>
                  </a:lnTo>
                  <a:lnTo>
                    <a:pt x="980296" y="511666"/>
                  </a:lnTo>
                  <a:lnTo>
                    <a:pt x="971810" y="529504"/>
                  </a:lnTo>
                  <a:lnTo>
                    <a:pt x="940551" y="462742"/>
                  </a:lnTo>
                  <a:close/>
                  <a:moveTo>
                    <a:pt x="254577" y="391737"/>
                  </a:moveTo>
                  <a:lnTo>
                    <a:pt x="287049" y="459711"/>
                  </a:lnTo>
                  <a:lnTo>
                    <a:pt x="218902" y="602759"/>
                  </a:lnTo>
                  <a:lnTo>
                    <a:pt x="186344" y="534872"/>
                  </a:lnTo>
                  <a:lnTo>
                    <a:pt x="254577" y="391737"/>
                  </a:lnTo>
                  <a:close/>
                  <a:moveTo>
                    <a:pt x="182967" y="527512"/>
                  </a:moveTo>
                  <a:lnTo>
                    <a:pt x="151967" y="462742"/>
                  </a:lnTo>
                  <a:lnTo>
                    <a:pt x="213793" y="462742"/>
                  </a:lnTo>
                  <a:lnTo>
                    <a:pt x="182967" y="527512"/>
                  </a:lnTo>
                  <a:close/>
                  <a:moveTo>
                    <a:pt x="829021" y="391737"/>
                  </a:moveTo>
                  <a:lnTo>
                    <a:pt x="861493" y="459711"/>
                  </a:lnTo>
                  <a:lnTo>
                    <a:pt x="793346" y="602759"/>
                  </a:lnTo>
                  <a:lnTo>
                    <a:pt x="760788" y="534872"/>
                  </a:lnTo>
                  <a:lnTo>
                    <a:pt x="829021" y="391737"/>
                  </a:lnTo>
                  <a:close/>
                  <a:moveTo>
                    <a:pt x="757324" y="527512"/>
                  </a:moveTo>
                  <a:lnTo>
                    <a:pt x="726325" y="462742"/>
                  </a:lnTo>
                  <a:lnTo>
                    <a:pt x="788151" y="462742"/>
                  </a:lnTo>
                  <a:lnTo>
                    <a:pt x="757324" y="527512"/>
                  </a:lnTo>
                  <a:close/>
                  <a:moveTo>
                    <a:pt x="723381" y="456507"/>
                  </a:moveTo>
                  <a:lnTo>
                    <a:pt x="719397" y="456507"/>
                  </a:lnTo>
                  <a:lnTo>
                    <a:pt x="653935" y="456507"/>
                  </a:lnTo>
                  <a:lnTo>
                    <a:pt x="721302" y="316144"/>
                  </a:lnTo>
                  <a:lnTo>
                    <a:pt x="788151" y="456507"/>
                  </a:lnTo>
                  <a:lnTo>
                    <a:pt x="723381" y="456507"/>
                  </a:lnTo>
                  <a:close/>
                  <a:moveTo>
                    <a:pt x="716367" y="462742"/>
                  </a:moveTo>
                  <a:lnTo>
                    <a:pt x="693074" y="511666"/>
                  </a:lnTo>
                  <a:lnTo>
                    <a:pt x="684588" y="529504"/>
                  </a:lnTo>
                  <a:lnTo>
                    <a:pt x="653328" y="462742"/>
                  </a:lnTo>
                  <a:lnTo>
                    <a:pt x="716367" y="462742"/>
                  </a:lnTo>
                  <a:close/>
                  <a:moveTo>
                    <a:pt x="681124" y="536864"/>
                  </a:moveTo>
                  <a:lnTo>
                    <a:pt x="649519" y="603106"/>
                  </a:lnTo>
                  <a:lnTo>
                    <a:pt x="581198" y="459625"/>
                  </a:lnTo>
                  <a:lnTo>
                    <a:pt x="613323" y="392170"/>
                  </a:lnTo>
                  <a:lnTo>
                    <a:pt x="681124" y="536864"/>
                  </a:lnTo>
                  <a:close/>
                  <a:moveTo>
                    <a:pt x="577735" y="452351"/>
                  </a:moveTo>
                  <a:lnTo>
                    <a:pt x="545263" y="384291"/>
                  </a:lnTo>
                  <a:lnTo>
                    <a:pt x="577648" y="316230"/>
                  </a:lnTo>
                  <a:lnTo>
                    <a:pt x="609860" y="384897"/>
                  </a:lnTo>
                  <a:lnTo>
                    <a:pt x="577735" y="452351"/>
                  </a:lnTo>
                  <a:close/>
                  <a:moveTo>
                    <a:pt x="574271" y="459625"/>
                  </a:moveTo>
                  <a:lnTo>
                    <a:pt x="506124" y="602673"/>
                  </a:lnTo>
                  <a:lnTo>
                    <a:pt x="473566" y="534786"/>
                  </a:lnTo>
                  <a:lnTo>
                    <a:pt x="541799" y="391564"/>
                  </a:lnTo>
                  <a:lnTo>
                    <a:pt x="574271" y="459625"/>
                  </a:lnTo>
                  <a:close/>
                  <a:moveTo>
                    <a:pt x="470189" y="527512"/>
                  </a:moveTo>
                  <a:lnTo>
                    <a:pt x="439189" y="462742"/>
                  </a:lnTo>
                  <a:lnTo>
                    <a:pt x="501015" y="462742"/>
                  </a:lnTo>
                  <a:lnTo>
                    <a:pt x="470189" y="527512"/>
                  </a:lnTo>
                  <a:close/>
                  <a:moveTo>
                    <a:pt x="436159" y="456507"/>
                  </a:moveTo>
                  <a:lnTo>
                    <a:pt x="432175" y="456507"/>
                  </a:lnTo>
                  <a:lnTo>
                    <a:pt x="366713" y="456507"/>
                  </a:lnTo>
                  <a:lnTo>
                    <a:pt x="434080" y="316144"/>
                  </a:lnTo>
                  <a:lnTo>
                    <a:pt x="500929" y="456507"/>
                  </a:lnTo>
                  <a:lnTo>
                    <a:pt x="436159" y="456507"/>
                  </a:lnTo>
                  <a:close/>
                  <a:moveTo>
                    <a:pt x="429231" y="462742"/>
                  </a:moveTo>
                  <a:lnTo>
                    <a:pt x="409575" y="504046"/>
                  </a:lnTo>
                  <a:lnTo>
                    <a:pt x="397452" y="529504"/>
                  </a:lnTo>
                  <a:lnTo>
                    <a:pt x="366193" y="462742"/>
                  </a:lnTo>
                  <a:lnTo>
                    <a:pt x="429231" y="462742"/>
                  </a:lnTo>
                  <a:close/>
                  <a:moveTo>
                    <a:pt x="393902" y="536777"/>
                  </a:moveTo>
                  <a:lnTo>
                    <a:pt x="362296" y="603019"/>
                  </a:lnTo>
                  <a:lnTo>
                    <a:pt x="293976" y="459538"/>
                  </a:lnTo>
                  <a:lnTo>
                    <a:pt x="326101" y="392083"/>
                  </a:lnTo>
                  <a:lnTo>
                    <a:pt x="393902" y="536777"/>
                  </a:lnTo>
                  <a:close/>
                  <a:moveTo>
                    <a:pt x="290599" y="452351"/>
                  </a:moveTo>
                  <a:lnTo>
                    <a:pt x="258214" y="384291"/>
                  </a:lnTo>
                  <a:lnTo>
                    <a:pt x="290599" y="316230"/>
                  </a:lnTo>
                  <a:lnTo>
                    <a:pt x="322551" y="384377"/>
                  </a:lnTo>
                  <a:lnTo>
                    <a:pt x="290599" y="452351"/>
                  </a:lnTo>
                  <a:close/>
                  <a:moveTo>
                    <a:pt x="254750" y="542319"/>
                  </a:moveTo>
                  <a:lnTo>
                    <a:pt x="287136" y="610293"/>
                  </a:lnTo>
                  <a:lnTo>
                    <a:pt x="218815" y="753774"/>
                  </a:lnTo>
                  <a:lnTo>
                    <a:pt x="186517" y="685887"/>
                  </a:lnTo>
                  <a:lnTo>
                    <a:pt x="254750" y="542319"/>
                  </a:lnTo>
                  <a:close/>
                  <a:moveTo>
                    <a:pt x="182967" y="678613"/>
                  </a:moveTo>
                  <a:lnTo>
                    <a:pt x="151967" y="613496"/>
                  </a:lnTo>
                  <a:lnTo>
                    <a:pt x="213966" y="613496"/>
                  </a:lnTo>
                  <a:lnTo>
                    <a:pt x="182967" y="678613"/>
                  </a:lnTo>
                  <a:close/>
                  <a:moveTo>
                    <a:pt x="258214" y="535045"/>
                  </a:moveTo>
                  <a:lnTo>
                    <a:pt x="290599" y="466898"/>
                  </a:lnTo>
                  <a:lnTo>
                    <a:pt x="322984" y="534958"/>
                  </a:lnTo>
                  <a:lnTo>
                    <a:pt x="290513" y="603019"/>
                  </a:lnTo>
                  <a:lnTo>
                    <a:pt x="258214" y="535045"/>
                  </a:lnTo>
                  <a:close/>
                  <a:moveTo>
                    <a:pt x="326448" y="542319"/>
                  </a:moveTo>
                  <a:lnTo>
                    <a:pt x="362383" y="617653"/>
                  </a:lnTo>
                  <a:lnTo>
                    <a:pt x="362383" y="617653"/>
                  </a:lnTo>
                  <a:lnTo>
                    <a:pt x="394855" y="685713"/>
                  </a:lnTo>
                  <a:lnTo>
                    <a:pt x="362383" y="753774"/>
                  </a:lnTo>
                  <a:lnTo>
                    <a:pt x="294063" y="610293"/>
                  </a:lnTo>
                  <a:lnTo>
                    <a:pt x="326448" y="542319"/>
                  </a:lnTo>
                  <a:close/>
                  <a:moveTo>
                    <a:pt x="367319" y="613496"/>
                  </a:moveTo>
                  <a:lnTo>
                    <a:pt x="429231" y="613496"/>
                  </a:lnTo>
                  <a:lnTo>
                    <a:pt x="398318" y="678440"/>
                  </a:lnTo>
                  <a:lnTo>
                    <a:pt x="367319" y="613496"/>
                  </a:lnTo>
                  <a:close/>
                  <a:moveTo>
                    <a:pt x="367319" y="607262"/>
                  </a:moveTo>
                  <a:lnTo>
                    <a:pt x="412433" y="512618"/>
                  </a:lnTo>
                  <a:lnTo>
                    <a:pt x="434167" y="466985"/>
                  </a:lnTo>
                  <a:lnTo>
                    <a:pt x="501015" y="607262"/>
                  </a:lnTo>
                  <a:lnTo>
                    <a:pt x="367319" y="607262"/>
                  </a:lnTo>
                  <a:close/>
                  <a:moveTo>
                    <a:pt x="501188" y="613496"/>
                  </a:moveTo>
                  <a:lnTo>
                    <a:pt x="470189" y="678613"/>
                  </a:lnTo>
                  <a:lnTo>
                    <a:pt x="439189" y="613496"/>
                  </a:lnTo>
                  <a:lnTo>
                    <a:pt x="501188" y="613496"/>
                  </a:lnTo>
                  <a:close/>
                  <a:moveTo>
                    <a:pt x="541886" y="542319"/>
                  </a:moveTo>
                  <a:lnTo>
                    <a:pt x="574271" y="610293"/>
                  </a:lnTo>
                  <a:lnTo>
                    <a:pt x="505951" y="753774"/>
                  </a:lnTo>
                  <a:lnTo>
                    <a:pt x="473652" y="685887"/>
                  </a:lnTo>
                  <a:lnTo>
                    <a:pt x="541886" y="542319"/>
                  </a:lnTo>
                  <a:close/>
                  <a:moveTo>
                    <a:pt x="545350" y="535045"/>
                  </a:moveTo>
                  <a:lnTo>
                    <a:pt x="577735" y="466898"/>
                  </a:lnTo>
                  <a:lnTo>
                    <a:pt x="610120" y="534958"/>
                  </a:lnTo>
                  <a:lnTo>
                    <a:pt x="577648" y="603019"/>
                  </a:lnTo>
                  <a:lnTo>
                    <a:pt x="545350" y="535045"/>
                  </a:lnTo>
                  <a:close/>
                  <a:moveTo>
                    <a:pt x="613670" y="542319"/>
                  </a:moveTo>
                  <a:lnTo>
                    <a:pt x="649605" y="617653"/>
                  </a:lnTo>
                  <a:lnTo>
                    <a:pt x="649605" y="617653"/>
                  </a:lnTo>
                  <a:lnTo>
                    <a:pt x="682077" y="685713"/>
                  </a:lnTo>
                  <a:lnTo>
                    <a:pt x="649605" y="753774"/>
                  </a:lnTo>
                  <a:lnTo>
                    <a:pt x="581285" y="610293"/>
                  </a:lnTo>
                  <a:lnTo>
                    <a:pt x="613670" y="542319"/>
                  </a:lnTo>
                  <a:close/>
                  <a:moveTo>
                    <a:pt x="654541" y="613496"/>
                  </a:moveTo>
                  <a:lnTo>
                    <a:pt x="716453" y="613496"/>
                  </a:lnTo>
                  <a:lnTo>
                    <a:pt x="685540" y="678440"/>
                  </a:lnTo>
                  <a:lnTo>
                    <a:pt x="654541" y="613496"/>
                  </a:lnTo>
                  <a:close/>
                  <a:moveTo>
                    <a:pt x="654541" y="607262"/>
                  </a:moveTo>
                  <a:lnTo>
                    <a:pt x="696018" y="520152"/>
                  </a:lnTo>
                  <a:lnTo>
                    <a:pt x="721389" y="466898"/>
                  </a:lnTo>
                  <a:lnTo>
                    <a:pt x="788237" y="607175"/>
                  </a:lnTo>
                  <a:lnTo>
                    <a:pt x="654541" y="607175"/>
                  </a:lnTo>
                  <a:close/>
                  <a:moveTo>
                    <a:pt x="788324" y="613496"/>
                  </a:moveTo>
                  <a:lnTo>
                    <a:pt x="757324" y="678613"/>
                  </a:lnTo>
                  <a:lnTo>
                    <a:pt x="726325" y="613496"/>
                  </a:lnTo>
                  <a:lnTo>
                    <a:pt x="788324" y="613496"/>
                  </a:lnTo>
                  <a:close/>
                  <a:moveTo>
                    <a:pt x="829108" y="542319"/>
                  </a:moveTo>
                  <a:lnTo>
                    <a:pt x="861493" y="610293"/>
                  </a:lnTo>
                  <a:lnTo>
                    <a:pt x="793173" y="753774"/>
                  </a:lnTo>
                  <a:lnTo>
                    <a:pt x="760874" y="685887"/>
                  </a:lnTo>
                  <a:lnTo>
                    <a:pt x="829108" y="542319"/>
                  </a:lnTo>
                  <a:close/>
                  <a:moveTo>
                    <a:pt x="832572" y="535045"/>
                  </a:moveTo>
                  <a:lnTo>
                    <a:pt x="864957" y="466898"/>
                  </a:lnTo>
                  <a:lnTo>
                    <a:pt x="897342" y="534958"/>
                  </a:lnTo>
                  <a:lnTo>
                    <a:pt x="864870" y="603019"/>
                  </a:lnTo>
                  <a:lnTo>
                    <a:pt x="832572" y="535045"/>
                  </a:lnTo>
                  <a:close/>
                  <a:moveTo>
                    <a:pt x="900892" y="542319"/>
                  </a:moveTo>
                  <a:lnTo>
                    <a:pt x="936827" y="617653"/>
                  </a:lnTo>
                  <a:lnTo>
                    <a:pt x="936827" y="617653"/>
                  </a:lnTo>
                  <a:lnTo>
                    <a:pt x="969299" y="685713"/>
                  </a:lnTo>
                  <a:lnTo>
                    <a:pt x="936827" y="753774"/>
                  </a:lnTo>
                  <a:lnTo>
                    <a:pt x="868507" y="610293"/>
                  </a:lnTo>
                  <a:lnTo>
                    <a:pt x="900892" y="542319"/>
                  </a:lnTo>
                  <a:close/>
                  <a:moveTo>
                    <a:pt x="864957" y="452351"/>
                  </a:moveTo>
                  <a:lnTo>
                    <a:pt x="832572" y="384291"/>
                  </a:lnTo>
                  <a:lnTo>
                    <a:pt x="864957" y="316230"/>
                  </a:lnTo>
                  <a:lnTo>
                    <a:pt x="896909" y="384377"/>
                  </a:lnTo>
                  <a:lnTo>
                    <a:pt x="864957" y="452351"/>
                  </a:lnTo>
                  <a:close/>
                  <a:moveTo>
                    <a:pt x="832485" y="233709"/>
                  </a:moveTo>
                  <a:lnTo>
                    <a:pt x="864957" y="165475"/>
                  </a:lnTo>
                  <a:lnTo>
                    <a:pt x="897342" y="233535"/>
                  </a:lnTo>
                  <a:lnTo>
                    <a:pt x="864957" y="301683"/>
                  </a:lnTo>
                  <a:lnTo>
                    <a:pt x="832485" y="233709"/>
                  </a:lnTo>
                  <a:close/>
                  <a:moveTo>
                    <a:pt x="717925" y="308956"/>
                  </a:moveTo>
                  <a:lnTo>
                    <a:pt x="648739" y="452957"/>
                  </a:lnTo>
                  <a:lnTo>
                    <a:pt x="581285" y="308956"/>
                  </a:lnTo>
                  <a:lnTo>
                    <a:pt x="581285" y="308956"/>
                  </a:lnTo>
                  <a:lnTo>
                    <a:pt x="581285" y="308956"/>
                  </a:lnTo>
                  <a:lnTo>
                    <a:pt x="613670" y="240896"/>
                  </a:lnTo>
                  <a:lnTo>
                    <a:pt x="649605" y="316230"/>
                  </a:lnTo>
                  <a:lnTo>
                    <a:pt x="685540" y="240896"/>
                  </a:lnTo>
                  <a:lnTo>
                    <a:pt x="717925" y="308956"/>
                  </a:lnTo>
                  <a:close/>
                  <a:moveTo>
                    <a:pt x="577735" y="301683"/>
                  </a:moveTo>
                  <a:lnTo>
                    <a:pt x="545263" y="233709"/>
                  </a:lnTo>
                  <a:lnTo>
                    <a:pt x="577735" y="165475"/>
                  </a:lnTo>
                  <a:lnTo>
                    <a:pt x="610120" y="233535"/>
                  </a:lnTo>
                  <a:lnTo>
                    <a:pt x="577735" y="301683"/>
                  </a:lnTo>
                  <a:close/>
                  <a:moveTo>
                    <a:pt x="430703" y="308956"/>
                  </a:moveTo>
                  <a:lnTo>
                    <a:pt x="361517" y="452957"/>
                  </a:lnTo>
                  <a:lnTo>
                    <a:pt x="294063" y="308956"/>
                  </a:lnTo>
                  <a:lnTo>
                    <a:pt x="294063" y="308956"/>
                  </a:lnTo>
                  <a:lnTo>
                    <a:pt x="294063" y="308956"/>
                  </a:lnTo>
                  <a:lnTo>
                    <a:pt x="326448" y="240896"/>
                  </a:lnTo>
                  <a:lnTo>
                    <a:pt x="362383" y="316230"/>
                  </a:lnTo>
                  <a:lnTo>
                    <a:pt x="398318" y="240896"/>
                  </a:lnTo>
                  <a:lnTo>
                    <a:pt x="430703" y="308956"/>
                  </a:lnTo>
                  <a:close/>
                  <a:moveTo>
                    <a:pt x="290599" y="301683"/>
                  </a:moveTo>
                  <a:lnTo>
                    <a:pt x="258128" y="233709"/>
                  </a:lnTo>
                  <a:lnTo>
                    <a:pt x="290599" y="165475"/>
                  </a:lnTo>
                  <a:lnTo>
                    <a:pt x="322984" y="233535"/>
                  </a:lnTo>
                  <a:lnTo>
                    <a:pt x="290599" y="301683"/>
                  </a:lnTo>
                  <a:close/>
                  <a:moveTo>
                    <a:pt x="213793" y="456507"/>
                  </a:moveTo>
                  <a:lnTo>
                    <a:pt x="148936" y="456507"/>
                  </a:lnTo>
                  <a:lnTo>
                    <a:pt x="144953" y="456507"/>
                  </a:lnTo>
                  <a:lnTo>
                    <a:pt x="79491" y="456507"/>
                  </a:lnTo>
                  <a:lnTo>
                    <a:pt x="146858" y="316144"/>
                  </a:lnTo>
                  <a:lnTo>
                    <a:pt x="213793" y="456507"/>
                  </a:lnTo>
                  <a:close/>
                  <a:moveTo>
                    <a:pt x="142009" y="462742"/>
                  </a:moveTo>
                  <a:lnTo>
                    <a:pt x="122353" y="504046"/>
                  </a:lnTo>
                  <a:lnTo>
                    <a:pt x="110230" y="529504"/>
                  </a:lnTo>
                  <a:lnTo>
                    <a:pt x="78971" y="462742"/>
                  </a:lnTo>
                  <a:lnTo>
                    <a:pt x="142009" y="462742"/>
                  </a:lnTo>
                  <a:close/>
                  <a:moveTo>
                    <a:pt x="125211" y="512532"/>
                  </a:moveTo>
                  <a:lnTo>
                    <a:pt x="146945" y="466898"/>
                  </a:lnTo>
                  <a:lnTo>
                    <a:pt x="213793" y="607175"/>
                  </a:lnTo>
                  <a:lnTo>
                    <a:pt x="80097" y="607175"/>
                  </a:lnTo>
                  <a:lnTo>
                    <a:pt x="125211" y="512532"/>
                  </a:lnTo>
                  <a:close/>
                  <a:moveTo>
                    <a:pt x="142009" y="613496"/>
                  </a:moveTo>
                  <a:lnTo>
                    <a:pt x="111096" y="678440"/>
                  </a:lnTo>
                  <a:lnTo>
                    <a:pt x="80183" y="613496"/>
                  </a:lnTo>
                  <a:lnTo>
                    <a:pt x="142009" y="613496"/>
                  </a:lnTo>
                  <a:close/>
                  <a:moveTo>
                    <a:pt x="146945" y="617653"/>
                  </a:moveTo>
                  <a:lnTo>
                    <a:pt x="179503" y="685973"/>
                  </a:lnTo>
                  <a:lnTo>
                    <a:pt x="179330" y="686233"/>
                  </a:lnTo>
                  <a:lnTo>
                    <a:pt x="179676" y="686406"/>
                  </a:lnTo>
                  <a:lnTo>
                    <a:pt x="218729" y="768408"/>
                  </a:lnTo>
                  <a:lnTo>
                    <a:pt x="254577" y="693160"/>
                  </a:lnTo>
                  <a:lnTo>
                    <a:pt x="287049" y="761134"/>
                  </a:lnTo>
                  <a:lnTo>
                    <a:pt x="218729" y="904615"/>
                  </a:lnTo>
                  <a:lnTo>
                    <a:pt x="149716" y="759835"/>
                  </a:lnTo>
                  <a:lnTo>
                    <a:pt x="114473" y="685800"/>
                  </a:lnTo>
                  <a:lnTo>
                    <a:pt x="146945" y="617653"/>
                  </a:lnTo>
                  <a:close/>
                  <a:moveTo>
                    <a:pt x="258041" y="685887"/>
                  </a:moveTo>
                  <a:lnTo>
                    <a:pt x="290513" y="617653"/>
                  </a:lnTo>
                  <a:lnTo>
                    <a:pt x="322898" y="685713"/>
                  </a:lnTo>
                  <a:lnTo>
                    <a:pt x="290513" y="753860"/>
                  </a:lnTo>
                  <a:lnTo>
                    <a:pt x="258041" y="685887"/>
                  </a:lnTo>
                  <a:close/>
                  <a:moveTo>
                    <a:pt x="294063" y="761048"/>
                  </a:moveTo>
                  <a:lnTo>
                    <a:pt x="326448" y="692987"/>
                  </a:lnTo>
                  <a:lnTo>
                    <a:pt x="362383" y="768321"/>
                  </a:lnTo>
                  <a:lnTo>
                    <a:pt x="398318" y="692987"/>
                  </a:lnTo>
                  <a:lnTo>
                    <a:pt x="430703" y="761048"/>
                  </a:lnTo>
                  <a:lnTo>
                    <a:pt x="361517" y="905048"/>
                  </a:lnTo>
                  <a:lnTo>
                    <a:pt x="294063" y="761048"/>
                  </a:lnTo>
                  <a:lnTo>
                    <a:pt x="294063" y="761048"/>
                  </a:lnTo>
                  <a:close/>
                  <a:moveTo>
                    <a:pt x="401782" y="685713"/>
                  </a:moveTo>
                  <a:lnTo>
                    <a:pt x="434254" y="617653"/>
                  </a:lnTo>
                  <a:lnTo>
                    <a:pt x="466812" y="685973"/>
                  </a:lnTo>
                  <a:lnTo>
                    <a:pt x="466638" y="686233"/>
                  </a:lnTo>
                  <a:lnTo>
                    <a:pt x="466985" y="686406"/>
                  </a:lnTo>
                  <a:lnTo>
                    <a:pt x="506037" y="768408"/>
                  </a:lnTo>
                  <a:lnTo>
                    <a:pt x="541886" y="693160"/>
                  </a:lnTo>
                  <a:lnTo>
                    <a:pt x="574358" y="761134"/>
                  </a:lnTo>
                  <a:lnTo>
                    <a:pt x="506037" y="904615"/>
                  </a:lnTo>
                  <a:lnTo>
                    <a:pt x="437024" y="759835"/>
                  </a:lnTo>
                  <a:lnTo>
                    <a:pt x="401782" y="685713"/>
                  </a:lnTo>
                  <a:close/>
                  <a:moveTo>
                    <a:pt x="545263" y="685887"/>
                  </a:moveTo>
                  <a:lnTo>
                    <a:pt x="577735" y="617653"/>
                  </a:lnTo>
                  <a:lnTo>
                    <a:pt x="610120" y="685713"/>
                  </a:lnTo>
                  <a:lnTo>
                    <a:pt x="577735" y="753860"/>
                  </a:lnTo>
                  <a:lnTo>
                    <a:pt x="545263" y="685887"/>
                  </a:lnTo>
                  <a:close/>
                  <a:moveTo>
                    <a:pt x="581285" y="761048"/>
                  </a:moveTo>
                  <a:lnTo>
                    <a:pt x="613670" y="692987"/>
                  </a:lnTo>
                  <a:lnTo>
                    <a:pt x="649605" y="768321"/>
                  </a:lnTo>
                  <a:lnTo>
                    <a:pt x="685540" y="692987"/>
                  </a:lnTo>
                  <a:lnTo>
                    <a:pt x="717925" y="761048"/>
                  </a:lnTo>
                  <a:lnTo>
                    <a:pt x="648739" y="905048"/>
                  </a:lnTo>
                  <a:lnTo>
                    <a:pt x="581285" y="761048"/>
                  </a:lnTo>
                  <a:lnTo>
                    <a:pt x="581285" y="761048"/>
                  </a:lnTo>
                  <a:close/>
                  <a:moveTo>
                    <a:pt x="688917" y="685713"/>
                  </a:moveTo>
                  <a:lnTo>
                    <a:pt x="721389" y="617653"/>
                  </a:lnTo>
                  <a:lnTo>
                    <a:pt x="753947" y="685973"/>
                  </a:lnTo>
                  <a:lnTo>
                    <a:pt x="753774" y="686233"/>
                  </a:lnTo>
                  <a:lnTo>
                    <a:pt x="754120" y="686406"/>
                  </a:lnTo>
                  <a:lnTo>
                    <a:pt x="793173" y="768408"/>
                  </a:lnTo>
                  <a:lnTo>
                    <a:pt x="829021" y="693160"/>
                  </a:lnTo>
                  <a:lnTo>
                    <a:pt x="861493" y="761134"/>
                  </a:lnTo>
                  <a:lnTo>
                    <a:pt x="793173" y="904615"/>
                  </a:lnTo>
                  <a:lnTo>
                    <a:pt x="724160" y="759835"/>
                  </a:lnTo>
                  <a:lnTo>
                    <a:pt x="688917" y="685713"/>
                  </a:lnTo>
                  <a:close/>
                  <a:moveTo>
                    <a:pt x="832485" y="685887"/>
                  </a:moveTo>
                  <a:lnTo>
                    <a:pt x="864957" y="617653"/>
                  </a:lnTo>
                  <a:lnTo>
                    <a:pt x="897342" y="685713"/>
                  </a:lnTo>
                  <a:lnTo>
                    <a:pt x="864957" y="753860"/>
                  </a:lnTo>
                  <a:lnTo>
                    <a:pt x="832485" y="685887"/>
                  </a:lnTo>
                  <a:close/>
                  <a:moveTo>
                    <a:pt x="868420" y="761048"/>
                  </a:moveTo>
                  <a:lnTo>
                    <a:pt x="900805" y="692987"/>
                  </a:lnTo>
                  <a:lnTo>
                    <a:pt x="936741" y="768321"/>
                  </a:lnTo>
                  <a:lnTo>
                    <a:pt x="972676" y="692987"/>
                  </a:lnTo>
                  <a:lnTo>
                    <a:pt x="1005061" y="761048"/>
                  </a:lnTo>
                  <a:lnTo>
                    <a:pt x="935875" y="905048"/>
                  </a:lnTo>
                  <a:lnTo>
                    <a:pt x="868420" y="761048"/>
                  </a:lnTo>
                  <a:lnTo>
                    <a:pt x="868420" y="761048"/>
                  </a:lnTo>
                  <a:lnTo>
                    <a:pt x="868420" y="761048"/>
                  </a:lnTo>
                  <a:close/>
                  <a:moveTo>
                    <a:pt x="941763" y="613496"/>
                  </a:moveTo>
                  <a:lnTo>
                    <a:pt x="1003675" y="613496"/>
                  </a:lnTo>
                  <a:lnTo>
                    <a:pt x="972762" y="678440"/>
                  </a:lnTo>
                  <a:lnTo>
                    <a:pt x="941763" y="613496"/>
                  </a:lnTo>
                  <a:close/>
                  <a:moveTo>
                    <a:pt x="1013547" y="462742"/>
                  </a:moveTo>
                  <a:lnTo>
                    <a:pt x="1075373" y="462742"/>
                  </a:lnTo>
                  <a:lnTo>
                    <a:pt x="1044546" y="527512"/>
                  </a:lnTo>
                  <a:lnTo>
                    <a:pt x="1013547" y="462742"/>
                  </a:lnTo>
                  <a:close/>
                  <a:moveTo>
                    <a:pt x="1010516" y="456507"/>
                  </a:moveTo>
                  <a:lnTo>
                    <a:pt x="1006533" y="456507"/>
                  </a:lnTo>
                  <a:lnTo>
                    <a:pt x="941070" y="456507"/>
                  </a:lnTo>
                  <a:lnTo>
                    <a:pt x="1008438" y="316144"/>
                  </a:lnTo>
                  <a:lnTo>
                    <a:pt x="1075286" y="456507"/>
                  </a:lnTo>
                  <a:lnTo>
                    <a:pt x="1010516" y="456507"/>
                  </a:lnTo>
                  <a:close/>
                  <a:moveTo>
                    <a:pt x="935961" y="452957"/>
                  </a:moveTo>
                  <a:lnTo>
                    <a:pt x="868507" y="308956"/>
                  </a:lnTo>
                  <a:lnTo>
                    <a:pt x="868507" y="308956"/>
                  </a:lnTo>
                  <a:lnTo>
                    <a:pt x="868507" y="308956"/>
                  </a:lnTo>
                  <a:lnTo>
                    <a:pt x="900892" y="240896"/>
                  </a:lnTo>
                  <a:lnTo>
                    <a:pt x="936827" y="316230"/>
                  </a:lnTo>
                  <a:lnTo>
                    <a:pt x="972762" y="240896"/>
                  </a:lnTo>
                  <a:lnTo>
                    <a:pt x="1005147" y="308956"/>
                  </a:lnTo>
                  <a:lnTo>
                    <a:pt x="935961" y="452957"/>
                  </a:lnTo>
                  <a:close/>
                  <a:moveTo>
                    <a:pt x="969212" y="233535"/>
                  </a:moveTo>
                  <a:lnTo>
                    <a:pt x="936741" y="301596"/>
                  </a:lnTo>
                  <a:lnTo>
                    <a:pt x="868420" y="158115"/>
                  </a:lnTo>
                  <a:lnTo>
                    <a:pt x="900892" y="90055"/>
                  </a:lnTo>
                  <a:lnTo>
                    <a:pt x="969212" y="233535"/>
                  </a:lnTo>
                  <a:close/>
                  <a:moveTo>
                    <a:pt x="864957" y="14807"/>
                  </a:moveTo>
                  <a:lnTo>
                    <a:pt x="897342" y="82868"/>
                  </a:lnTo>
                  <a:lnTo>
                    <a:pt x="864870" y="150928"/>
                  </a:lnTo>
                  <a:lnTo>
                    <a:pt x="832485" y="82954"/>
                  </a:lnTo>
                  <a:lnTo>
                    <a:pt x="864957" y="14807"/>
                  </a:lnTo>
                  <a:close/>
                  <a:moveTo>
                    <a:pt x="829108" y="90228"/>
                  </a:moveTo>
                  <a:lnTo>
                    <a:pt x="861493" y="158202"/>
                  </a:lnTo>
                  <a:lnTo>
                    <a:pt x="793173" y="301683"/>
                  </a:lnTo>
                  <a:lnTo>
                    <a:pt x="760874" y="233795"/>
                  </a:lnTo>
                  <a:lnTo>
                    <a:pt x="829108" y="90228"/>
                  </a:lnTo>
                  <a:close/>
                  <a:moveTo>
                    <a:pt x="721389" y="14721"/>
                  </a:moveTo>
                  <a:lnTo>
                    <a:pt x="788584" y="155084"/>
                  </a:lnTo>
                  <a:lnTo>
                    <a:pt x="654541" y="155084"/>
                  </a:lnTo>
                  <a:lnTo>
                    <a:pt x="721389" y="14721"/>
                  </a:lnTo>
                  <a:close/>
                  <a:moveTo>
                    <a:pt x="716367" y="161319"/>
                  </a:moveTo>
                  <a:lnTo>
                    <a:pt x="685454" y="226262"/>
                  </a:lnTo>
                  <a:lnTo>
                    <a:pt x="654541" y="161319"/>
                  </a:lnTo>
                  <a:lnTo>
                    <a:pt x="716367" y="161319"/>
                  </a:lnTo>
                  <a:close/>
                  <a:moveTo>
                    <a:pt x="681990" y="233535"/>
                  </a:moveTo>
                  <a:lnTo>
                    <a:pt x="649519" y="301596"/>
                  </a:lnTo>
                  <a:lnTo>
                    <a:pt x="581198" y="158115"/>
                  </a:lnTo>
                  <a:lnTo>
                    <a:pt x="613670" y="90055"/>
                  </a:lnTo>
                  <a:lnTo>
                    <a:pt x="681990" y="233535"/>
                  </a:lnTo>
                  <a:close/>
                  <a:moveTo>
                    <a:pt x="577735" y="14807"/>
                  </a:moveTo>
                  <a:lnTo>
                    <a:pt x="610120" y="82868"/>
                  </a:lnTo>
                  <a:lnTo>
                    <a:pt x="577648" y="150928"/>
                  </a:lnTo>
                  <a:lnTo>
                    <a:pt x="545263" y="82954"/>
                  </a:lnTo>
                  <a:lnTo>
                    <a:pt x="577735" y="14807"/>
                  </a:lnTo>
                  <a:close/>
                  <a:moveTo>
                    <a:pt x="541886" y="90228"/>
                  </a:moveTo>
                  <a:lnTo>
                    <a:pt x="574271" y="158202"/>
                  </a:lnTo>
                  <a:lnTo>
                    <a:pt x="505951" y="301683"/>
                  </a:lnTo>
                  <a:lnTo>
                    <a:pt x="473652" y="233795"/>
                  </a:lnTo>
                  <a:lnTo>
                    <a:pt x="541886" y="90228"/>
                  </a:lnTo>
                  <a:close/>
                  <a:moveTo>
                    <a:pt x="434167" y="14721"/>
                  </a:moveTo>
                  <a:lnTo>
                    <a:pt x="501361" y="155084"/>
                  </a:lnTo>
                  <a:lnTo>
                    <a:pt x="367319" y="155084"/>
                  </a:lnTo>
                  <a:lnTo>
                    <a:pt x="434167" y="14721"/>
                  </a:lnTo>
                  <a:close/>
                  <a:moveTo>
                    <a:pt x="429231" y="161319"/>
                  </a:moveTo>
                  <a:lnTo>
                    <a:pt x="398318" y="226262"/>
                  </a:lnTo>
                  <a:lnTo>
                    <a:pt x="367405" y="161319"/>
                  </a:lnTo>
                  <a:lnTo>
                    <a:pt x="429231" y="161319"/>
                  </a:lnTo>
                  <a:close/>
                  <a:moveTo>
                    <a:pt x="394768" y="233535"/>
                  </a:moveTo>
                  <a:lnTo>
                    <a:pt x="362296" y="301596"/>
                  </a:lnTo>
                  <a:lnTo>
                    <a:pt x="293976" y="158115"/>
                  </a:lnTo>
                  <a:lnTo>
                    <a:pt x="326448" y="90055"/>
                  </a:lnTo>
                  <a:lnTo>
                    <a:pt x="394768" y="233535"/>
                  </a:lnTo>
                  <a:close/>
                  <a:moveTo>
                    <a:pt x="290599" y="14807"/>
                  </a:moveTo>
                  <a:lnTo>
                    <a:pt x="322984" y="82868"/>
                  </a:lnTo>
                  <a:lnTo>
                    <a:pt x="290513" y="150928"/>
                  </a:lnTo>
                  <a:lnTo>
                    <a:pt x="258128" y="82954"/>
                  </a:lnTo>
                  <a:lnTo>
                    <a:pt x="290599" y="14807"/>
                  </a:lnTo>
                  <a:close/>
                  <a:moveTo>
                    <a:pt x="254750" y="90228"/>
                  </a:moveTo>
                  <a:lnTo>
                    <a:pt x="287136" y="158202"/>
                  </a:lnTo>
                  <a:lnTo>
                    <a:pt x="218815" y="301683"/>
                  </a:lnTo>
                  <a:lnTo>
                    <a:pt x="186517" y="233795"/>
                  </a:lnTo>
                  <a:lnTo>
                    <a:pt x="254750" y="90228"/>
                  </a:lnTo>
                  <a:close/>
                  <a:moveTo>
                    <a:pt x="147031" y="14721"/>
                  </a:moveTo>
                  <a:lnTo>
                    <a:pt x="214226" y="155084"/>
                  </a:lnTo>
                  <a:lnTo>
                    <a:pt x="80183" y="155084"/>
                  </a:lnTo>
                  <a:lnTo>
                    <a:pt x="147031" y="14721"/>
                  </a:lnTo>
                  <a:close/>
                  <a:moveTo>
                    <a:pt x="142009" y="161319"/>
                  </a:moveTo>
                  <a:lnTo>
                    <a:pt x="110923" y="226522"/>
                  </a:lnTo>
                  <a:lnTo>
                    <a:pt x="79750" y="161319"/>
                  </a:lnTo>
                  <a:lnTo>
                    <a:pt x="142009" y="161319"/>
                  </a:lnTo>
                  <a:close/>
                  <a:moveTo>
                    <a:pt x="6841" y="158202"/>
                  </a:moveTo>
                  <a:lnTo>
                    <a:pt x="38966" y="90747"/>
                  </a:lnTo>
                  <a:lnTo>
                    <a:pt x="107459" y="233795"/>
                  </a:lnTo>
                  <a:lnTo>
                    <a:pt x="75161" y="301683"/>
                  </a:lnTo>
                  <a:lnTo>
                    <a:pt x="6841" y="158202"/>
                  </a:lnTo>
                  <a:close/>
                  <a:moveTo>
                    <a:pt x="6841" y="308956"/>
                  </a:moveTo>
                  <a:lnTo>
                    <a:pt x="39226" y="240896"/>
                  </a:lnTo>
                  <a:lnTo>
                    <a:pt x="75161" y="316230"/>
                  </a:lnTo>
                  <a:lnTo>
                    <a:pt x="111010" y="241069"/>
                  </a:lnTo>
                  <a:lnTo>
                    <a:pt x="143481" y="308956"/>
                  </a:lnTo>
                  <a:lnTo>
                    <a:pt x="74295" y="452957"/>
                  </a:lnTo>
                  <a:lnTo>
                    <a:pt x="6841" y="308956"/>
                  </a:lnTo>
                  <a:close/>
                  <a:moveTo>
                    <a:pt x="6841" y="459625"/>
                  </a:moveTo>
                  <a:lnTo>
                    <a:pt x="38966" y="392170"/>
                  </a:lnTo>
                  <a:lnTo>
                    <a:pt x="106767" y="536777"/>
                  </a:lnTo>
                  <a:lnTo>
                    <a:pt x="75161" y="603019"/>
                  </a:lnTo>
                  <a:lnTo>
                    <a:pt x="6841" y="459625"/>
                  </a:lnTo>
                  <a:close/>
                  <a:moveTo>
                    <a:pt x="6841" y="610379"/>
                  </a:moveTo>
                  <a:lnTo>
                    <a:pt x="39312" y="542319"/>
                  </a:lnTo>
                  <a:lnTo>
                    <a:pt x="75248" y="617653"/>
                  </a:lnTo>
                  <a:lnTo>
                    <a:pt x="75248" y="617653"/>
                  </a:lnTo>
                  <a:lnTo>
                    <a:pt x="107719" y="685713"/>
                  </a:lnTo>
                  <a:lnTo>
                    <a:pt x="75248" y="753774"/>
                  </a:lnTo>
                  <a:lnTo>
                    <a:pt x="6841" y="610379"/>
                  </a:lnTo>
                  <a:close/>
                  <a:moveTo>
                    <a:pt x="6841" y="761134"/>
                  </a:moveTo>
                  <a:lnTo>
                    <a:pt x="39226" y="693073"/>
                  </a:lnTo>
                  <a:lnTo>
                    <a:pt x="75161" y="768408"/>
                  </a:lnTo>
                  <a:lnTo>
                    <a:pt x="111096" y="693073"/>
                  </a:lnTo>
                  <a:lnTo>
                    <a:pt x="143568" y="761134"/>
                  </a:lnTo>
                  <a:lnTo>
                    <a:pt x="74382" y="905135"/>
                  </a:lnTo>
                  <a:lnTo>
                    <a:pt x="6841" y="761134"/>
                  </a:lnTo>
                  <a:close/>
                  <a:moveTo>
                    <a:pt x="75161" y="1055283"/>
                  </a:moveTo>
                  <a:lnTo>
                    <a:pt x="6841" y="911802"/>
                  </a:lnTo>
                  <a:lnTo>
                    <a:pt x="38966" y="844348"/>
                  </a:lnTo>
                  <a:lnTo>
                    <a:pt x="106767" y="988955"/>
                  </a:lnTo>
                  <a:lnTo>
                    <a:pt x="75161" y="1055283"/>
                  </a:lnTo>
                  <a:close/>
                  <a:moveTo>
                    <a:pt x="110230" y="981681"/>
                  </a:moveTo>
                  <a:lnTo>
                    <a:pt x="78971" y="914919"/>
                  </a:lnTo>
                  <a:lnTo>
                    <a:pt x="142009" y="914919"/>
                  </a:lnTo>
                  <a:lnTo>
                    <a:pt x="110230" y="981681"/>
                  </a:lnTo>
                  <a:close/>
                  <a:moveTo>
                    <a:pt x="79577" y="908685"/>
                  </a:moveTo>
                  <a:lnTo>
                    <a:pt x="146945" y="768321"/>
                  </a:lnTo>
                  <a:lnTo>
                    <a:pt x="213793" y="908685"/>
                  </a:lnTo>
                  <a:lnTo>
                    <a:pt x="79577" y="908685"/>
                  </a:lnTo>
                  <a:close/>
                  <a:moveTo>
                    <a:pt x="151967" y="914919"/>
                  </a:moveTo>
                  <a:lnTo>
                    <a:pt x="213880" y="914919"/>
                  </a:lnTo>
                  <a:lnTo>
                    <a:pt x="182967" y="979863"/>
                  </a:lnTo>
                  <a:lnTo>
                    <a:pt x="151967" y="914919"/>
                  </a:lnTo>
                  <a:close/>
                  <a:moveTo>
                    <a:pt x="218815" y="1055283"/>
                  </a:moveTo>
                  <a:lnTo>
                    <a:pt x="186344" y="987223"/>
                  </a:lnTo>
                  <a:lnTo>
                    <a:pt x="254664" y="843742"/>
                  </a:lnTo>
                  <a:lnTo>
                    <a:pt x="287136" y="911802"/>
                  </a:lnTo>
                  <a:lnTo>
                    <a:pt x="218815" y="1055283"/>
                  </a:lnTo>
                  <a:close/>
                  <a:moveTo>
                    <a:pt x="258128" y="836468"/>
                  </a:moveTo>
                  <a:lnTo>
                    <a:pt x="290513" y="768408"/>
                  </a:lnTo>
                  <a:lnTo>
                    <a:pt x="322724" y="837074"/>
                  </a:lnTo>
                  <a:lnTo>
                    <a:pt x="290599" y="904529"/>
                  </a:lnTo>
                  <a:lnTo>
                    <a:pt x="258128" y="836468"/>
                  </a:lnTo>
                  <a:close/>
                  <a:moveTo>
                    <a:pt x="362383" y="1055283"/>
                  </a:moveTo>
                  <a:lnTo>
                    <a:pt x="294063" y="911802"/>
                  </a:lnTo>
                  <a:lnTo>
                    <a:pt x="326188" y="844348"/>
                  </a:lnTo>
                  <a:lnTo>
                    <a:pt x="393989" y="988955"/>
                  </a:lnTo>
                  <a:lnTo>
                    <a:pt x="362383" y="1055283"/>
                  </a:lnTo>
                  <a:close/>
                  <a:moveTo>
                    <a:pt x="397452" y="981681"/>
                  </a:moveTo>
                  <a:lnTo>
                    <a:pt x="366193" y="914919"/>
                  </a:lnTo>
                  <a:lnTo>
                    <a:pt x="429231" y="914919"/>
                  </a:lnTo>
                  <a:lnTo>
                    <a:pt x="397452" y="981681"/>
                  </a:lnTo>
                  <a:close/>
                  <a:moveTo>
                    <a:pt x="366799" y="908685"/>
                  </a:moveTo>
                  <a:lnTo>
                    <a:pt x="434167" y="768321"/>
                  </a:lnTo>
                  <a:lnTo>
                    <a:pt x="501015" y="908685"/>
                  </a:lnTo>
                  <a:lnTo>
                    <a:pt x="366799" y="908685"/>
                  </a:lnTo>
                  <a:close/>
                  <a:moveTo>
                    <a:pt x="439103" y="914919"/>
                  </a:moveTo>
                  <a:lnTo>
                    <a:pt x="501015" y="914919"/>
                  </a:lnTo>
                  <a:lnTo>
                    <a:pt x="470102" y="979863"/>
                  </a:lnTo>
                  <a:lnTo>
                    <a:pt x="439103" y="914919"/>
                  </a:lnTo>
                  <a:close/>
                  <a:moveTo>
                    <a:pt x="505951" y="1055283"/>
                  </a:moveTo>
                  <a:lnTo>
                    <a:pt x="473479" y="987223"/>
                  </a:lnTo>
                  <a:lnTo>
                    <a:pt x="541799" y="843742"/>
                  </a:lnTo>
                  <a:lnTo>
                    <a:pt x="574271" y="911802"/>
                  </a:lnTo>
                  <a:lnTo>
                    <a:pt x="505951" y="1055283"/>
                  </a:lnTo>
                  <a:close/>
                  <a:moveTo>
                    <a:pt x="545350" y="836468"/>
                  </a:moveTo>
                  <a:lnTo>
                    <a:pt x="577735" y="768408"/>
                  </a:lnTo>
                  <a:lnTo>
                    <a:pt x="609946" y="837074"/>
                  </a:lnTo>
                  <a:lnTo>
                    <a:pt x="577821" y="904529"/>
                  </a:lnTo>
                  <a:lnTo>
                    <a:pt x="545350" y="836468"/>
                  </a:lnTo>
                  <a:close/>
                  <a:moveTo>
                    <a:pt x="649605" y="1055283"/>
                  </a:moveTo>
                  <a:lnTo>
                    <a:pt x="581285" y="911802"/>
                  </a:lnTo>
                  <a:lnTo>
                    <a:pt x="613410" y="844348"/>
                  </a:lnTo>
                  <a:lnTo>
                    <a:pt x="681211" y="988955"/>
                  </a:lnTo>
                  <a:lnTo>
                    <a:pt x="649605" y="1055283"/>
                  </a:lnTo>
                  <a:close/>
                  <a:moveTo>
                    <a:pt x="684588" y="981681"/>
                  </a:moveTo>
                  <a:lnTo>
                    <a:pt x="653328" y="914919"/>
                  </a:lnTo>
                  <a:lnTo>
                    <a:pt x="716367" y="914919"/>
                  </a:lnTo>
                  <a:lnTo>
                    <a:pt x="684588" y="981681"/>
                  </a:lnTo>
                  <a:close/>
                  <a:moveTo>
                    <a:pt x="653935" y="908685"/>
                  </a:moveTo>
                  <a:lnTo>
                    <a:pt x="721302" y="768321"/>
                  </a:lnTo>
                  <a:lnTo>
                    <a:pt x="788151" y="908685"/>
                  </a:lnTo>
                  <a:lnTo>
                    <a:pt x="653935" y="908685"/>
                  </a:lnTo>
                  <a:close/>
                  <a:moveTo>
                    <a:pt x="726325" y="914919"/>
                  </a:moveTo>
                  <a:lnTo>
                    <a:pt x="788237" y="914919"/>
                  </a:lnTo>
                  <a:lnTo>
                    <a:pt x="757324" y="979863"/>
                  </a:lnTo>
                  <a:lnTo>
                    <a:pt x="726325" y="914919"/>
                  </a:lnTo>
                  <a:close/>
                  <a:moveTo>
                    <a:pt x="793173" y="1055283"/>
                  </a:moveTo>
                  <a:lnTo>
                    <a:pt x="760701" y="987223"/>
                  </a:lnTo>
                  <a:lnTo>
                    <a:pt x="829021" y="843742"/>
                  </a:lnTo>
                  <a:lnTo>
                    <a:pt x="861493" y="911802"/>
                  </a:lnTo>
                  <a:lnTo>
                    <a:pt x="793173" y="1055283"/>
                  </a:lnTo>
                  <a:close/>
                  <a:moveTo>
                    <a:pt x="832572" y="836468"/>
                  </a:moveTo>
                  <a:lnTo>
                    <a:pt x="864957" y="768408"/>
                  </a:lnTo>
                  <a:lnTo>
                    <a:pt x="897082" y="837074"/>
                  </a:lnTo>
                  <a:lnTo>
                    <a:pt x="864957" y="904529"/>
                  </a:lnTo>
                  <a:lnTo>
                    <a:pt x="832572" y="836468"/>
                  </a:lnTo>
                  <a:close/>
                  <a:moveTo>
                    <a:pt x="936741" y="1055283"/>
                  </a:moveTo>
                  <a:lnTo>
                    <a:pt x="868420" y="911802"/>
                  </a:lnTo>
                  <a:lnTo>
                    <a:pt x="900546" y="844348"/>
                  </a:lnTo>
                  <a:lnTo>
                    <a:pt x="968346" y="988955"/>
                  </a:lnTo>
                  <a:lnTo>
                    <a:pt x="936741" y="1055283"/>
                  </a:lnTo>
                  <a:close/>
                  <a:moveTo>
                    <a:pt x="971810" y="981681"/>
                  </a:moveTo>
                  <a:lnTo>
                    <a:pt x="940551" y="914919"/>
                  </a:lnTo>
                  <a:lnTo>
                    <a:pt x="1003589" y="914919"/>
                  </a:lnTo>
                  <a:lnTo>
                    <a:pt x="971810" y="981681"/>
                  </a:lnTo>
                  <a:close/>
                  <a:moveTo>
                    <a:pt x="941157" y="908685"/>
                  </a:moveTo>
                  <a:lnTo>
                    <a:pt x="1008525" y="768321"/>
                  </a:lnTo>
                  <a:lnTo>
                    <a:pt x="1075373" y="908685"/>
                  </a:lnTo>
                  <a:lnTo>
                    <a:pt x="941157" y="908685"/>
                  </a:lnTo>
                  <a:close/>
                  <a:moveTo>
                    <a:pt x="1013547" y="914919"/>
                  </a:moveTo>
                  <a:lnTo>
                    <a:pt x="1075459" y="914919"/>
                  </a:lnTo>
                  <a:lnTo>
                    <a:pt x="1044546" y="979863"/>
                  </a:lnTo>
                  <a:lnTo>
                    <a:pt x="1013547" y="914919"/>
                  </a:lnTo>
                  <a:close/>
                  <a:moveTo>
                    <a:pt x="1148715" y="911802"/>
                  </a:moveTo>
                  <a:lnTo>
                    <a:pt x="1080395" y="1055283"/>
                  </a:lnTo>
                  <a:lnTo>
                    <a:pt x="1047923" y="987223"/>
                  </a:lnTo>
                  <a:lnTo>
                    <a:pt x="1116243" y="843742"/>
                  </a:lnTo>
                  <a:lnTo>
                    <a:pt x="1148715" y="911802"/>
                  </a:lnTo>
                  <a:close/>
                  <a:moveTo>
                    <a:pt x="1148715" y="761048"/>
                  </a:moveTo>
                  <a:lnTo>
                    <a:pt x="1080395" y="904529"/>
                  </a:lnTo>
                  <a:lnTo>
                    <a:pt x="1011382" y="759749"/>
                  </a:lnTo>
                  <a:lnTo>
                    <a:pt x="976139" y="685713"/>
                  </a:lnTo>
                  <a:lnTo>
                    <a:pt x="1008611" y="617653"/>
                  </a:lnTo>
                  <a:lnTo>
                    <a:pt x="1041169" y="685973"/>
                  </a:lnTo>
                  <a:lnTo>
                    <a:pt x="1040996" y="686233"/>
                  </a:lnTo>
                  <a:lnTo>
                    <a:pt x="1041342" y="686406"/>
                  </a:lnTo>
                  <a:lnTo>
                    <a:pt x="1080395" y="768408"/>
                  </a:lnTo>
                  <a:lnTo>
                    <a:pt x="1116243" y="693160"/>
                  </a:lnTo>
                  <a:lnTo>
                    <a:pt x="1148715" y="761048"/>
                  </a:lnTo>
                  <a:close/>
                  <a:moveTo>
                    <a:pt x="1148715" y="610379"/>
                  </a:moveTo>
                  <a:lnTo>
                    <a:pt x="1080395" y="753860"/>
                  </a:lnTo>
                  <a:lnTo>
                    <a:pt x="1048096" y="685973"/>
                  </a:lnTo>
                  <a:lnTo>
                    <a:pt x="1116330" y="542406"/>
                  </a:lnTo>
                  <a:lnTo>
                    <a:pt x="1148715" y="610379"/>
                  </a:lnTo>
                  <a:close/>
                  <a:moveTo>
                    <a:pt x="1148715" y="459625"/>
                  </a:moveTo>
                  <a:lnTo>
                    <a:pt x="1080568" y="602673"/>
                  </a:lnTo>
                  <a:lnTo>
                    <a:pt x="1048010" y="534786"/>
                  </a:lnTo>
                  <a:lnTo>
                    <a:pt x="1116243" y="391564"/>
                  </a:lnTo>
                  <a:lnTo>
                    <a:pt x="1148715" y="459625"/>
                  </a:lnTo>
                  <a:close/>
                  <a:moveTo>
                    <a:pt x="1080395" y="452351"/>
                  </a:moveTo>
                  <a:lnTo>
                    <a:pt x="1011382" y="307571"/>
                  </a:lnTo>
                  <a:lnTo>
                    <a:pt x="976139" y="233535"/>
                  </a:lnTo>
                  <a:lnTo>
                    <a:pt x="1008611" y="165475"/>
                  </a:lnTo>
                  <a:lnTo>
                    <a:pt x="1041169" y="233795"/>
                  </a:lnTo>
                  <a:lnTo>
                    <a:pt x="1040996" y="234055"/>
                  </a:lnTo>
                  <a:lnTo>
                    <a:pt x="1041342" y="234228"/>
                  </a:lnTo>
                  <a:lnTo>
                    <a:pt x="1080395" y="316230"/>
                  </a:lnTo>
                  <a:lnTo>
                    <a:pt x="1116243" y="240983"/>
                  </a:lnTo>
                  <a:lnTo>
                    <a:pt x="1148715" y="308956"/>
                  </a:lnTo>
                  <a:lnTo>
                    <a:pt x="1080395" y="452351"/>
                  </a:lnTo>
                  <a:close/>
                </a:path>
              </a:pathLst>
            </a:custGeom>
            <a:grpFill/>
            <a:ln w="8653" cap="flat">
              <a:noFill/>
              <a:prstDash val="solid"/>
              <a:miter/>
            </a:ln>
          </p:spPr>
          <p:txBody>
            <a:bodyPr rtlCol="0" anchor="ctr"/>
            <a:lstStyle/>
            <a:p>
              <a:endParaRPr lang="x-none"/>
            </a:p>
          </p:txBody>
        </p:sp>
        <p:sp>
          <p:nvSpPr>
            <p:cNvPr id="48" name="Freeform 47">
              <a:extLst>
                <a:ext uri="{FF2B5EF4-FFF2-40B4-BE49-F238E27FC236}">
                  <a16:creationId xmlns:a16="http://schemas.microsoft.com/office/drawing/2014/main" id="{0C4DE2D5-43B6-0244-95A1-89219C14CF5C}"/>
                </a:ext>
              </a:extLst>
            </p:cNvPr>
            <p:cNvSpPr/>
            <p:nvPr/>
          </p:nvSpPr>
          <p:spPr>
            <a:xfrm>
              <a:off x="3684875" y="5283690"/>
              <a:ext cx="1155642" cy="1069311"/>
            </a:xfrm>
            <a:custGeom>
              <a:avLst/>
              <a:gdLst>
                <a:gd name="connsiteX0" fmla="*/ 1119707 w 1155642"/>
                <a:gd name="connsiteY0" fmla="*/ 233709 h 1069311"/>
                <a:gd name="connsiteX1" fmla="*/ 1155642 w 1155642"/>
                <a:gd name="connsiteY1" fmla="*/ 158202 h 1069311"/>
                <a:gd name="connsiteX2" fmla="*/ 1115724 w 1155642"/>
                <a:gd name="connsiteY2" fmla="*/ 74468 h 1069311"/>
                <a:gd name="connsiteX3" fmla="*/ 1080308 w 1155642"/>
                <a:gd name="connsiteY3" fmla="*/ 150062 h 1069311"/>
                <a:gd name="connsiteX4" fmla="*/ 1008524 w 1155642"/>
                <a:gd name="connsiteY4" fmla="*/ 259 h 1069311"/>
                <a:gd name="connsiteX5" fmla="*/ 936741 w 1155642"/>
                <a:gd name="connsiteY5" fmla="*/ 150928 h 1069311"/>
                <a:gd name="connsiteX6" fmla="*/ 864957 w 1155642"/>
                <a:gd name="connsiteY6" fmla="*/ 173 h 1069311"/>
                <a:gd name="connsiteX7" fmla="*/ 793433 w 1155642"/>
                <a:gd name="connsiteY7" fmla="*/ 150582 h 1069311"/>
                <a:gd name="connsiteX8" fmla="*/ 721389 w 1155642"/>
                <a:gd name="connsiteY8" fmla="*/ 173 h 1069311"/>
                <a:gd name="connsiteX9" fmla="*/ 649605 w 1155642"/>
                <a:gd name="connsiteY9" fmla="*/ 150841 h 1069311"/>
                <a:gd name="connsiteX10" fmla="*/ 577821 w 1155642"/>
                <a:gd name="connsiteY10" fmla="*/ 87 h 1069311"/>
                <a:gd name="connsiteX11" fmla="*/ 506297 w 1155642"/>
                <a:gd name="connsiteY11" fmla="*/ 150495 h 1069311"/>
                <a:gd name="connsiteX12" fmla="*/ 434253 w 1155642"/>
                <a:gd name="connsiteY12" fmla="*/ 87 h 1069311"/>
                <a:gd name="connsiteX13" fmla="*/ 362470 w 1155642"/>
                <a:gd name="connsiteY13" fmla="*/ 150755 h 1069311"/>
                <a:gd name="connsiteX14" fmla="*/ 290686 w 1155642"/>
                <a:gd name="connsiteY14" fmla="*/ 0 h 1069311"/>
                <a:gd name="connsiteX15" fmla="*/ 219162 w 1155642"/>
                <a:gd name="connsiteY15" fmla="*/ 150408 h 1069311"/>
                <a:gd name="connsiteX16" fmla="*/ 147118 w 1155642"/>
                <a:gd name="connsiteY16" fmla="*/ 0 h 1069311"/>
                <a:gd name="connsiteX17" fmla="*/ 75161 w 1155642"/>
                <a:gd name="connsiteY17" fmla="*/ 151101 h 1069311"/>
                <a:gd name="connsiteX18" fmla="*/ 41997 w 1155642"/>
                <a:gd name="connsiteY18" fmla="*/ 81829 h 1069311"/>
                <a:gd name="connsiteX19" fmla="*/ 39139 w 1155642"/>
                <a:gd name="connsiteY19" fmla="*/ 83214 h 1069311"/>
                <a:gd name="connsiteX20" fmla="*/ 36282 w 1155642"/>
                <a:gd name="connsiteY20" fmla="*/ 81829 h 1069311"/>
                <a:gd name="connsiteX21" fmla="*/ 0 w 1155642"/>
                <a:gd name="connsiteY21" fmla="*/ 157942 h 1069311"/>
                <a:gd name="connsiteX22" fmla="*/ 35849 w 1155642"/>
                <a:gd name="connsiteY22" fmla="*/ 233276 h 1069311"/>
                <a:gd name="connsiteX23" fmla="*/ 0 w 1155642"/>
                <a:gd name="connsiteY23" fmla="*/ 308610 h 1069311"/>
                <a:gd name="connsiteX24" fmla="*/ 35589 w 1155642"/>
                <a:gd name="connsiteY24" fmla="*/ 384550 h 1069311"/>
                <a:gd name="connsiteX25" fmla="*/ 0 w 1155642"/>
                <a:gd name="connsiteY25" fmla="*/ 459278 h 1069311"/>
                <a:gd name="connsiteX26" fmla="*/ 35935 w 1155642"/>
                <a:gd name="connsiteY26" fmla="*/ 534612 h 1069311"/>
                <a:gd name="connsiteX27" fmla="*/ 0 w 1155642"/>
                <a:gd name="connsiteY27" fmla="*/ 609946 h 1069311"/>
                <a:gd name="connsiteX28" fmla="*/ 35849 w 1155642"/>
                <a:gd name="connsiteY28" fmla="*/ 685281 h 1069311"/>
                <a:gd name="connsiteX29" fmla="*/ 0 w 1155642"/>
                <a:gd name="connsiteY29" fmla="*/ 760615 h 1069311"/>
                <a:gd name="connsiteX30" fmla="*/ 35589 w 1155642"/>
                <a:gd name="connsiteY30" fmla="*/ 836555 h 1069311"/>
                <a:gd name="connsiteX31" fmla="*/ 0 w 1155642"/>
                <a:gd name="connsiteY31" fmla="*/ 911283 h 1069311"/>
                <a:gd name="connsiteX32" fmla="*/ 75248 w 1155642"/>
                <a:gd name="connsiteY32" fmla="*/ 1069311 h 1069311"/>
                <a:gd name="connsiteX33" fmla="*/ 147031 w 1155642"/>
                <a:gd name="connsiteY33" fmla="*/ 918557 h 1069311"/>
                <a:gd name="connsiteX34" fmla="*/ 218815 w 1155642"/>
                <a:gd name="connsiteY34" fmla="*/ 1069311 h 1069311"/>
                <a:gd name="connsiteX35" fmla="*/ 290599 w 1155642"/>
                <a:gd name="connsiteY35" fmla="*/ 918557 h 1069311"/>
                <a:gd name="connsiteX36" fmla="*/ 362383 w 1155642"/>
                <a:gd name="connsiteY36" fmla="*/ 1069311 h 1069311"/>
                <a:gd name="connsiteX37" fmla="*/ 434167 w 1155642"/>
                <a:gd name="connsiteY37" fmla="*/ 918557 h 1069311"/>
                <a:gd name="connsiteX38" fmla="*/ 505951 w 1155642"/>
                <a:gd name="connsiteY38" fmla="*/ 1069311 h 1069311"/>
                <a:gd name="connsiteX39" fmla="*/ 577735 w 1155642"/>
                <a:gd name="connsiteY39" fmla="*/ 918557 h 1069311"/>
                <a:gd name="connsiteX40" fmla="*/ 649518 w 1155642"/>
                <a:gd name="connsiteY40" fmla="*/ 1069311 h 1069311"/>
                <a:gd name="connsiteX41" fmla="*/ 721302 w 1155642"/>
                <a:gd name="connsiteY41" fmla="*/ 918557 h 1069311"/>
                <a:gd name="connsiteX42" fmla="*/ 793086 w 1155642"/>
                <a:gd name="connsiteY42" fmla="*/ 1069311 h 1069311"/>
                <a:gd name="connsiteX43" fmla="*/ 864870 w 1155642"/>
                <a:gd name="connsiteY43" fmla="*/ 918557 h 1069311"/>
                <a:gd name="connsiteX44" fmla="*/ 936654 w 1155642"/>
                <a:gd name="connsiteY44" fmla="*/ 1069311 h 1069311"/>
                <a:gd name="connsiteX45" fmla="*/ 1008438 w 1155642"/>
                <a:gd name="connsiteY45" fmla="*/ 918557 h 1069311"/>
                <a:gd name="connsiteX46" fmla="*/ 1080222 w 1155642"/>
                <a:gd name="connsiteY46" fmla="*/ 1069311 h 1069311"/>
                <a:gd name="connsiteX47" fmla="*/ 1155469 w 1155642"/>
                <a:gd name="connsiteY47" fmla="*/ 911283 h 1069311"/>
                <a:gd name="connsiteX48" fmla="*/ 1119534 w 1155642"/>
                <a:gd name="connsiteY48" fmla="*/ 835948 h 1069311"/>
                <a:gd name="connsiteX49" fmla="*/ 1155469 w 1155642"/>
                <a:gd name="connsiteY49" fmla="*/ 760615 h 1069311"/>
                <a:gd name="connsiteX50" fmla="*/ 1119534 w 1155642"/>
                <a:gd name="connsiteY50" fmla="*/ 685367 h 1069311"/>
                <a:gd name="connsiteX51" fmla="*/ 1155469 w 1155642"/>
                <a:gd name="connsiteY51" fmla="*/ 609860 h 1069311"/>
                <a:gd name="connsiteX52" fmla="*/ 1119621 w 1155642"/>
                <a:gd name="connsiteY52" fmla="*/ 534526 h 1069311"/>
                <a:gd name="connsiteX53" fmla="*/ 1154344 w 1155642"/>
                <a:gd name="connsiteY53" fmla="*/ 461616 h 1069311"/>
                <a:gd name="connsiteX54" fmla="*/ 1155556 w 1155642"/>
                <a:gd name="connsiteY54" fmla="*/ 459105 h 1069311"/>
                <a:gd name="connsiteX55" fmla="*/ 1119621 w 1155642"/>
                <a:gd name="connsiteY55" fmla="*/ 383771 h 1069311"/>
                <a:gd name="connsiteX56" fmla="*/ 1155556 w 1155642"/>
                <a:gd name="connsiteY56" fmla="*/ 308437 h 1069311"/>
                <a:gd name="connsiteX57" fmla="*/ 1119707 w 1155642"/>
                <a:gd name="connsiteY57" fmla="*/ 233709 h 1069311"/>
                <a:gd name="connsiteX58" fmla="*/ 1115811 w 1155642"/>
                <a:gd name="connsiteY58" fmla="*/ 89102 h 1069311"/>
                <a:gd name="connsiteX59" fmla="*/ 1148715 w 1155642"/>
                <a:gd name="connsiteY59" fmla="*/ 158202 h 1069311"/>
                <a:gd name="connsiteX60" fmla="*/ 1080395 w 1155642"/>
                <a:gd name="connsiteY60" fmla="*/ 301683 h 1069311"/>
                <a:gd name="connsiteX61" fmla="*/ 1048010 w 1155642"/>
                <a:gd name="connsiteY61" fmla="*/ 233795 h 1069311"/>
                <a:gd name="connsiteX62" fmla="*/ 1115811 w 1155642"/>
                <a:gd name="connsiteY62" fmla="*/ 89102 h 1069311"/>
                <a:gd name="connsiteX63" fmla="*/ 1044546 w 1155642"/>
                <a:gd name="connsiteY63" fmla="*/ 226435 h 1069311"/>
                <a:gd name="connsiteX64" fmla="*/ 1013547 w 1155642"/>
                <a:gd name="connsiteY64" fmla="*/ 161319 h 1069311"/>
                <a:gd name="connsiteX65" fmla="*/ 1075026 w 1155642"/>
                <a:gd name="connsiteY65" fmla="*/ 161319 h 1069311"/>
                <a:gd name="connsiteX66" fmla="*/ 1044546 w 1155642"/>
                <a:gd name="connsiteY66" fmla="*/ 226435 h 1069311"/>
                <a:gd name="connsiteX67" fmla="*/ 1008611 w 1155642"/>
                <a:gd name="connsiteY67" fmla="*/ 14721 h 1069311"/>
                <a:gd name="connsiteX68" fmla="*/ 1075806 w 1155642"/>
                <a:gd name="connsiteY68" fmla="*/ 155084 h 1069311"/>
                <a:gd name="connsiteX69" fmla="*/ 941763 w 1155642"/>
                <a:gd name="connsiteY69" fmla="*/ 155084 h 1069311"/>
                <a:gd name="connsiteX70" fmla="*/ 1008611 w 1155642"/>
                <a:gd name="connsiteY70" fmla="*/ 14721 h 1069311"/>
                <a:gd name="connsiteX71" fmla="*/ 1003675 w 1155642"/>
                <a:gd name="connsiteY71" fmla="*/ 161319 h 1069311"/>
                <a:gd name="connsiteX72" fmla="*/ 972762 w 1155642"/>
                <a:gd name="connsiteY72" fmla="*/ 226262 h 1069311"/>
                <a:gd name="connsiteX73" fmla="*/ 941849 w 1155642"/>
                <a:gd name="connsiteY73" fmla="*/ 161319 h 1069311"/>
                <a:gd name="connsiteX74" fmla="*/ 1003675 w 1155642"/>
                <a:gd name="connsiteY74" fmla="*/ 161319 h 1069311"/>
                <a:gd name="connsiteX75" fmla="*/ 941763 w 1155642"/>
                <a:gd name="connsiteY75" fmla="*/ 607262 h 1069311"/>
                <a:gd name="connsiteX76" fmla="*/ 983240 w 1155642"/>
                <a:gd name="connsiteY76" fmla="*/ 520152 h 1069311"/>
                <a:gd name="connsiteX77" fmla="*/ 1008611 w 1155642"/>
                <a:gd name="connsiteY77" fmla="*/ 466898 h 1069311"/>
                <a:gd name="connsiteX78" fmla="*/ 1075459 w 1155642"/>
                <a:gd name="connsiteY78" fmla="*/ 607175 h 1069311"/>
                <a:gd name="connsiteX79" fmla="*/ 941763 w 1155642"/>
                <a:gd name="connsiteY79" fmla="*/ 607175 h 1069311"/>
                <a:gd name="connsiteX80" fmla="*/ 1075546 w 1155642"/>
                <a:gd name="connsiteY80" fmla="*/ 613496 h 1069311"/>
                <a:gd name="connsiteX81" fmla="*/ 1044546 w 1155642"/>
                <a:gd name="connsiteY81" fmla="*/ 678613 h 1069311"/>
                <a:gd name="connsiteX82" fmla="*/ 1013547 w 1155642"/>
                <a:gd name="connsiteY82" fmla="*/ 613496 h 1069311"/>
                <a:gd name="connsiteX83" fmla="*/ 1075546 w 1155642"/>
                <a:gd name="connsiteY83" fmla="*/ 613496 h 1069311"/>
                <a:gd name="connsiteX84" fmla="*/ 179590 w 1155642"/>
                <a:gd name="connsiteY84" fmla="*/ 233795 h 1069311"/>
                <a:gd name="connsiteX85" fmla="*/ 179416 w 1155642"/>
                <a:gd name="connsiteY85" fmla="*/ 234055 h 1069311"/>
                <a:gd name="connsiteX86" fmla="*/ 179763 w 1155642"/>
                <a:gd name="connsiteY86" fmla="*/ 234228 h 1069311"/>
                <a:gd name="connsiteX87" fmla="*/ 218815 w 1155642"/>
                <a:gd name="connsiteY87" fmla="*/ 316230 h 1069311"/>
                <a:gd name="connsiteX88" fmla="*/ 254664 w 1155642"/>
                <a:gd name="connsiteY88" fmla="*/ 240983 h 1069311"/>
                <a:gd name="connsiteX89" fmla="*/ 287135 w 1155642"/>
                <a:gd name="connsiteY89" fmla="*/ 308956 h 1069311"/>
                <a:gd name="connsiteX90" fmla="*/ 218815 w 1155642"/>
                <a:gd name="connsiteY90" fmla="*/ 452438 h 1069311"/>
                <a:gd name="connsiteX91" fmla="*/ 149802 w 1155642"/>
                <a:gd name="connsiteY91" fmla="*/ 307657 h 1069311"/>
                <a:gd name="connsiteX92" fmla="*/ 149802 w 1155642"/>
                <a:gd name="connsiteY92" fmla="*/ 307657 h 1069311"/>
                <a:gd name="connsiteX93" fmla="*/ 147031 w 1155642"/>
                <a:gd name="connsiteY93" fmla="*/ 301769 h 1069311"/>
                <a:gd name="connsiteX94" fmla="*/ 147031 w 1155642"/>
                <a:gd name="connsiteY94" fmla="*/ 301769 h 1069311"/>
                <a:gd name="connsiteX95" fmla="*/ 114473 w 1155642"/>
                <a:gd name="connsiteY95" fmla="*/ 233882 h 1069311"/>
                <a:gd name="connsiteX96" fmla="*/ 147031 w 1155642"/>
                <a:gd name="connsiteY96" fmla="*/ 165562 h 1069311"/>
                <a:gd name="connsiteX97" fmla="*/ 179590 w 1155642"/>
                <a:gd name="connsiteY97" fmla="*/ 233795 h 1069311"/>
                <a:gd name="connsiteX98" fmla="*/ 151967 w 1155642"/>
                <a:gd name="connsiteY98" fmla="*/ 161319 h 1069311"/>
                <a:gd name="connsiteX99" fmla="*/ 213966 w 1155642"/>
                <a:gd name="connsiteY99" fmla="*/ 161319 h 1069311"/>
                <a:gd name="connsiteX100" fmla="*/ 182967 w 1155642"/>
                <a:gd name="connsiteY100" fmla="*/ 226435 h 1069311"/>
                <a:gd name="connsiteX101" fmla="*/ 151967 w 1155642"/>
                <a:gd name="connsiteY101" fmla="*/ 161319 h 1069311"/>
                <a:gd name="connsiteX102" fmla="*/ 466725 w 1155642"/>
                <a:gd name="connsiteY102" fmla="*/ 233795 h 1069311"/>
                <a:gd name="connsiteX103" fmla="*/ 466552 w 1155642"/>
                <a:gd name="connsiteY103" fmla="*/ 234055 h 1069311"/>
                <a:gd name="connsiteX104" fmla="*/ 466898 w 1155642"/>
                <a:gd name="connsiteY104" fmla="*/ 234228 h 1069311"/>
                <a:gd name="connsiteX105" fmla="*/ 505951 w 1155642"/>
                <a:gd name="connsiteY105" fmla="*/ 316230 h 1069311"/>
                <a:gd name="connsiteX106" fmla="*/ 541799 w 1155642"/>
                <a:gd name="connsiteY106" fmla="*/ 240983 h 1069311"/>
                <a:gd name="connsiteX107" fmla="*/ 574271 w 1155642"/>
                <a:gd name="connsiteY107" fmla="*/ 308956 h 1069311"/>
                <a:gd name="connsiteX108" fmla="*/ 505951 w 1155642"/>
                <a:gd name="connsiteY108" fmla="*/ 452438 h 1069311"/>
                <a:gd name="connsiteX109" fmla="*/ 436938 w 1155642"/>
                <a:gd name="connsiteY109" fmla="*/ 307657 h 1069311"/>
                <a:gd name="connsiteX110" fmla="*/ 401695 w 1155642"/>
                <a:gd name="connsiteY110" fmla="*/ 233622 h 1069311"/>
                <a:gd name="connsiteX111" fmla="*/ 434167 w 1155642"/>
                <a:gd name="connsiteY111" fmla="*/ 165562 h 1069311"/>
                <a:gd name="connsiteX112" fmla="*/ 466725 w 1155642"/>
                <a:gd name="connsiteY112" fmla="*/ 233795 h 1069311"/>
                <a:gd name="connsiteX113" fmla="*/ 439189 w 1155642"/>
                <a:gd name="connsiteY113" fmla="*/ 161319 h 1069311"/>
                <a:gd name="connsiteX114" fmla="*/ 501188 w 1155642"/>
                <a:gd name="connsiteY114" fmla="*/ 161319 h 1069311"/>
                <a:gd name="connsiteX115" fmla="*/ 470189 w 1155642"/>
                <a:gd name="connsiteY115" fmla="*/ 226435 h 1069311"/>
                <a:gd name="connsiteX116" fmla="*/ 439189 w 1155642"/>
                <a:gd name="connsiteY116" fmla="*/ 161319 h 1069311"/>
                <a:gd name="connsiteX117" fmla="*/ 753947 w 1155642"/>
                <a:gd name="connsiteY117" fmla="*/ 233795 h 1069311"/>
                <a:gd name="connsiteX118" fmla="*/ 753774 w 1155642"/>
                <a:gd name="connsiteY118" fmla="*/ 234055 h 1069311"/>
                <a:gd name="connsiteX119" fmla="*/ 754120 w 1155642"/>
                <a:gd name="connsiteY119" fmla="*/ 234228 h 1069311"/>
                <a:gd name="connsiteX120" fmla="*/ 793173 w 1155642"/>
                <a:gd name="connsiteY120" fmla="*/ 316230 h 1069311"/>
                <a:gd name="connsiteX121" fmla="*/ 829021 w 1155642"/>
                <a:gd name="connsiteY121" fmla="*/ 240983 h 1069311"/>
                <a:gd name="connsiteX122" fmla="*/ 861493 w 1155642"/>
                <a:gd name="connsiteY122" fmla="*/ 308956 h 1069311"/>
                <a:gd name="connsiteX123" fmla="*/ 793173 w 1155642"/>
                <a:gd name="connsiteY123" fmla="*/ 452438 h 1069311"/>
                <a:gd name="connsiteX124" fmla="*/ 724160 w 1155642"/>
                <a:gd name="connsiteY124" fmla="*/ 307657 h 1069311"/>
                <a:gd name="connsiteX125" fmla="*/ 688917 w 1155642"/>
                <a:gd name="connsiteY125" fmla="*/ 233622 h 1069311"/>
                <a:gd name="connsiteX126" fmla="*/ 721389 w 1155642"/>
                <a:gd name="connsiteY126" fmla="*/ 165562 h 1069311"/>
                <a:gd name="connsiteX127" fmla="*/ 753947 w 1155642"/>
                <a:gd name="connsiteY127" fmla="*/ 233795 h 1069311"/>
                <a:gd name="connsiteX128" fmla="*/ 726411 w 1155642"/>
                <a:gd name="connsiteY128" fmla="*/ 161319 h 1069311"/>
                <a:gd name="connsiteX129" fmla="*/ 788410 w 1155642"/>
                <a:gd name="connsiteY129" fmla="*/ 161319 h 1069311"/>
                <a:gd name="connsiteX130" fmla="*/ 757411 w 1155642"/>
                <a:gd name="connsiteY130" fmla="*/ 226435 h 1069311"/>
                <a:gd name="connsiteX131" fmla="*/ 726411 w 1155642"/>
                <a:gd name="connsiteY131" fmla="*/ 161319 h 1069311"/>
                <a:gd name="connsiteX132" fmla="*/ 968346 w 1155642"/>
                <a:gd name="connsiteY132" fmla="*/ 536777 h 1069311"/>
                <a:gd name="connsiteX133" fmla="*/ 936741 w 1155642"/>
                <a:gd name="connsiteY133" fmla="*/ 603019 h 1069311"/>
                <a:gd name="connsiteX134" fmla="*/ 868420 w 1155642"/>
                <a:gd name="connsiteY134" fmla="*/ 459538 h 1069311"/>
                <a:gd name="connsiteX135" fmla="*/ 900546 w 1155642"/>
                <a:gd name="connsiteY135" fmla="*/ 392083 h 1069311"/>
                <a:gd name="connsiteX136" fmla="*/ 968346 w 1155642"/>
                <a:gd name="connsiteY136" fmla="*/ 536777 h 1069311"/>
                <a:gd name="connsiteX137" fmla="*/ 940551 w 1155642"/>
                <a:gd name="connsiteY137" fmla="*/ 462742 h 1069311"/>
                <a:gd name="connsiteX138" fmla="*/ 1003589 w 1155642"/>
                <a:gd name="connsiteY138" fmla="*/ 462742 h 1069311"/>
                <a:gd name="connsiteX139" fmla="*/ 980296 w 1155642"/>
                <a:gd name="connsiteY139" fmla="*/ 511666 h 1069311"/>
                <a:gd name="connsiteX140" fmla="*/ 971810 w 1155642"/>
                <a:gd name="connsiteY140" fmla="*/ 529504 h 1069311"/>
                <a:gd name="connsiteX141" fmla="*/ 940551 w 1155642"/>
                <a:gd name="connsiteY141" fmla="*/ 462742 h 1069311"/>
                <a:gd name="connsiteX142" fmla="*/ 254664 w 1155642"/>
                <a:gd name="connsiteY142" fmla="*/ 391737 h 1069311"/>
                <a:gd name="connsiteX143" fmla="*/ 287135 w 1155642"/>
                <a:gd name="connsiteY143" fmla="*/ 459711 h 1069311"/>
                <a:gd name="connsiteX144" fmla="*/ 218988 w 1155642"/>
                <a:gd name="connsiteY144" fmla="*/ 602759 h 1069311"/>
                <a:gd name="connsiteX145" fmla="*/ 186430 w 1155642"/>
                <a:gd name="connsiteY145" fmla="*/ 534872 h 1069311"/>
                <a:gd name="connsiteX146" fmla="*/ 254664 w 1155642"/>
                <a:gd name="connsiteY146" fmla="*/ 391737 h 1069311"/>
                <a:gd name="connsiteX147" fmla="*/ 183053 w 1155642"/>
                <a:gd name="connsiteY147" fmla="*/ 527512 h 1069311"/>
                <a:gd name="connsiteX148" fmla="*/ 152054 w 1155642"/>
                <a:gd name="connsiteY148" fmla="*/ 462742 h 1069311"/>
                <a:gd name="connsiteX149" fmla="*/ 213880 w 1155642"/>
                <a:gd name="connsiteY149" fmla="*/ 462742 h 1069311"/>
                <a:gd name="connsiteX150" fmla="*/ 183053 w 1155642"/>
                <a:gd name="connsiteY150" fmla="*/ 527512 h 1069311"/>
                <a:gd name="connsiteX151" fmla="*/ 829021 w 1155642"/>
                <a:gd name="connsiteY151" fmla="*/ 391737 h 1069311"/>
                <a:gd name="connsiteX152" fmla="*/ 861493 w 1155642"/>
                <a:gd name="connsiteY152" fmla="*/ 459711 h 1069311"/>
                <a:gd name="connsiteX153" fmla="*/ 793346 w 1155642"/>
                <a:gd name="connsiteY153" fmla="*/ 602759 h 1069311"/>
                <a:gd name="connsiteX154" fmla="*/ 760788 w 1155642"/>
                <a:gd name="connsiteY154" fmla="*/ 534872 h 1069311"/>
                <a:gd name="connsiteX155" fmla="*/ 829021 w 1155642"/>
                <a:gd name="connsiteY155" fmla="*/ 391737 h 1069311"/>
                <a:gd name="connsiteX156" fmla="*/ 757411 w 1155642"/>
                <a:gd name="connsiteY156" fmla="*/ 527512 h 1069311"/>
                <a:gd name="connsiteX157" fmla="*/ 726411 w 1155642"/>
                <a:gd name="connsiteY157" fmla="*/ 462742 h 1069311"/>
                <a:gd name="connsiteX158" fmla="*/ 788237 w 1155642"/>
                <a:gd name="connsiteY158" fmla="*/ 462742 h 1069311"/>
                <a:gd name="connsiteX159" fmla="*/ 757411 w 1155642"/>
                <a:gd name="connsiteY159" fmla="*/ 527512 h 1069311"/>
                <a:gd name="connsiteX160" fmla="*/ 723381 w 1155642"/>
                <a:gd name="connsiteY160" fmla="*/ 456507 h 1069311"/>
                <a:gd name="connsiteX161" fmla="*/ 719397 w 1155642"/>
                <a:gd name="connsiteY161" fmla="*/ 456507 h 1069311"/>
                <a:gd name="connsiteX162" fmla="*/ 653935 w 1155642"/>
                <a:gd name="connsiteY162" fmla="*/ 456507 h 1069311"/>
                <a:gd name="connsiteX163" fmla="*/ 721302 w 1155642"/>
                <a:gd name="connsiteY163" fmla="*/ 316144 h 1069311"/>
                <a:gd name="connsiteX164" fmla="*/ 788151 w 1155642"/>
                <a:gd name="connsiteY164" fmla="*/ 456507 h 1069311"/>
                <a:gd name="connsiteX165" fmla="*/ 723381 w 1155642"/>
                <a:gd name="connsiteY165" fmla="*/ 456507 h 1069311"/>
                <a:gd name="connsiteX166" fmla="*/ 716453 w 1155642"/>
                <a:gd name="connsiteY166" fmla="*/ 462742 h 1069311"/>
                <a:gd name="connsiteX167" fmla="*/ 693160 w 1155642"/>
                <a:gd name="connsiteY167" fmla="*/ 511666 h 1069311"/>
                <a:gd name="connsiteX168" fmla="*/ 684674 w 1155642"/>
                <a:gd name="connsiteY168" fmla="*/ 529504 h 1069311"/>
                <a:gd name="connsiteX169" fmla="*/ 653415 w 1155642"/>
                <a:gd name="connsiteY169" fmla="*/ 462742 h 1069311"/>
                <a:gd name="connsiteX170" fmla="*/ 716453 w 1155642"/>
                <a:gd name="connsiteY170" fmla="*/ 462742 h 1069311"/>
                <a:gd name="connsiteX171" fmla="*/ 681211 w 1155642"/>
                <a:gd name="connsiteY171" fmla="*/ 536864 h 1069311"/>
                <a:gd name="connsiteX172" fmla="*/ 649605 w 1155642"/>
                <a:gd name="connsiteY172" fmla="*/ 603106 h 1069311"/>
                <a:gd name="connsiteX173" fmla="*/ 581285 w 1155642"/>
                <a:gd name="connsiteY173" fmla="*/ 459625 h 1069311"/>
                <a:gd name="connsiteX174" fmla="*/ 613410 w 1155642"/>
                <a:gd name="connsiteY174" fmla="*/ 392170 h 1069311"/>
                <a:gd name="connsiteX175" fmla="*/ 681211 w 1155642"/>
                <a:gd name="connsiteY175" fmla="*/ 536864 h 1069311"/>
                <a:gd name="connsiteX176" fmla="*/ 577821 w 1155642"/>
                <a:gd name="connsiteY176" fmla="*/ 452351 h 1069311"/>
                <a:gd name="connsiteX177" fmla="*/ 545350 w 1155642"/>
                <a:gd name="connsiteY177" fmla="*/ 384291 h 1069311"/>
                <a:gd name="connsiteX178" fmla="*/ 577735 w 1155642"/>
                <a:gd name="connsiteY178" fmla="*/ 316230 h 1069311"/>
                <a:gd name="connsiteX179" fmla="*/ 609860 w 1155642"/>
                <a:gd name="connsiteY179" fmla="*/ 384897 h 1069311"/>
                <a:gd name="connsiteX180" fmla="*/ 577821 w 1155642"/>
                <a:gd name="connsiteY180" fmla="*/ 452351 h 1069311"/>
                <a:gd name="connsiteX181" fmla="*/ 574358 w 1155642"/>
                <a:gd name="connsiteY181" fmla="*/ 459625 h 1069311"/>
                <a:gd name="connsiteX182" fmla="*/ 506211 w 1155642"/>
                <a:gd name="connsiteY182" fmla="*/ 602673 h 1069311"/>
                <a:gd name="connsiteX183" fmla="*/ 473652 w 1155642"/>
                <a:gd name="connsiteY183" fmla="*/ 534786 h 1069311"/>
                <a:gd name="connsiteX184" fmla="*/ 541886 w 1155642"/>
                <a:gd name="connsiteY184" fmla="*/ 391564 h 1069311"/>
                <a:gd name="connsiteX185" fmla="*/ 574358 w 1155642"/>
                <a:gd name="connsiteY185" fmla="*/ 459625 h 1069311"/>
                <a:gd name="connsiteX186" fmla="*/ 470189 w 1155642"/>
                <a:gd name="connsiteY186" fmla="*/ 527512 h 1069311"/>
                <a:gd name="connsiteX187" fmla="*/ 439189 w 1155642"/>
                <a:gd name="connsiteY187" fmla="*/ 462742 h 1069311"/>
                <a:gd name="connsiteX188" fmla="*/ 501015 w 1155642"/>
                <a:gd name="connsiteY188" fmla="*/ 462742 h 1069311"/>
                <a:gd name="connsiteX189" fmla="*/ 470189 w 1155642"/>
                <a:gd name="connsiteY189" fmla="*/ 527512 h 1069311"/>
                <a:gd name="connsiteX190" fmla="*/ 436158 w 1155642"/>
                <a:gd name="connsiteY190" fmla="*/ 456507 h 1069311"/>
                <a:gd name="connsiteX191" fmla="*/ 432175 w 1155642"/>
                <a:gd name="connsiteY191" fmla="*/ 456507 h 1069311"/>
                <a:gd name="connsiteX192" fmla="*/ 366713 w 1155642"/>
                <a:gd name="connsiteY192" fmla="*/ 456507 h 1069311"/>
                <a:gd name="connsiteX193" fmla="*/ 434080 w 1155642"/>
                <a:gd name="connsiteY193" fmla="*/ 316144 h 1069311"/>
                <a:gd name="connsiteX194" fmla="*/ 500928 w 1155642"/>
                <a:gd name="connsiteY194" fmla="*/ 456507 h 1069311"/>
                <a:gd name="connsiteX195" fmla="*/ 436158 w 1155642"/>
                <a:gd name="connsiteY195" fmla="*/ 456507 h 1069311"/>
                <a:gd name="connsiteX196" fmla="*/ 429231 w 1155642"/>
                <a:gd name="connsiteY196" fmla="*/ 462742 h 1069311"/>
                <a:gd name="connsiteX197" fmla="*/ 409575 w 1155642"/>
                <a:gd name="connsiteY197" fmla="*/ 504046 h 1069311"/>
                <a:gd name="connsiteX198" fmla="*/ 397452 w 1155642"/>
                <a:gd name="connsiteY198" fmla="*/ 529504 h 1069311"/>
                <a:gd name="connsiteX199" fmla="*/ 366193 w 1155642"/>
                <a:gd name="connsiteY199" fmla="*/ 462742 h 1069311"/>
                <a:gd name="connsiteX200" fmla="*/ 429231 w 1155642"/>
                <a:gd name="connsiteY200" fmla="*/ 462742 h 1069311"/>
                <a:gd name="connsiteX201" fmla="*/ 393989 w 1155642"/>
                <a:gd name="connsiteY201" fmla="*/ 536777 h 1069311"/>
                <a:gd name="connsiteX202" fmla="*/ 362383 w 1155642"/>
                <a:gd name="connsiteY202" fmla="*/ 603019 h 1069311"/>
                <a:gd name="connsiteX203" fmla="*/ 294063 w 1155642"/>
                <a:gd name="connsiteY203" fmla="*/ 459538 h 1069311"/>
                <a:gd name="connsiteX204" fmla="*/ 326188 w 1155642"/>
                <a:gd name="connsiteY204" fmla="*/ 392083 h 1069311"/>
                <a:gd name="connsiteX205" fmla="*/ 393989 w 1155642"/>
                <a:gd name="connsiteY205" fmla="*/ 536777 h 1069311"/>
                <a:gd name="connsiteX206" fmla="*/ 290599 w 1155642"/>
                <a:gd name="connsiteY206" fmla="*/ 452351 h 1069311"/>
                <a:gd name="connsiteX207" fmla="*/ 258214 w 1155642"/>
                <a:gd name="connsiteY207" fmla="*/ 384291 h 1069311"/>
                <a:gd name="connsiteX208" fmla="*/ 290599 w 1155642"/>
                <a:gd name="connsiteY208" fmla="*/ 316230 h 1069311"/>
                <a:gd name="connsiteX209" fmla="*/ 322551 w 1155642"/>
                <a:gd name="connsiteY209" fmla="*/ 384377 h 1069311"/>
                <a:gd name="connsiteX210" fmla="*/ 290599 w 1155642"/>
                <a:gd name="connsiteY210" fmla="*/ 452351 h 1069311"/>
                <a:gd name="connsiteX211" fmla="*/ 254750 w 1155642"/>
                <a:gd name="connsiteY211" fmla="*/ 542319 h 1069311"/>
                <a:gd name="connsiteX212" fmla="*/ 287135 w 1155642"/>
                <a:gd name="connsiteY212" fmla="*/ 610293 h 1069311"/>
                <a:gd name="connsiteX213" fmla="*/ 218815 w 1155642"/>
                <a:gd name="connsiteY213" fmla="*/ 753774 h 1069311"/>
                <a:gd name="connsiteX214" fmla="*/ 186517 w 1155642"/>
                <a:gd name="connsiteY214" fmla="*/ 685887 h 1069311"/>
                <a:gd name="connsiteX215" fmla="*/ 254750 w 1155642"/>
                <a:gd name="connsiteY215" fmla="*/ 542319 h 1069311"/>
                <a:gd name="connsiteX216" fmla="*/ 183053 w 1155642"/>
                <a:gd name="connsiteY216" fmla="*/ 678613 h 1069311"/>
                <a:gd name="connsiteX217" fmla="*/ 152054 w 1155642"/>
                <a:gd name="connsiteY217" fmla="*/ 613496 h 1069311"/>
                <a:gd name="connsiteX218" fmla="*/ 214053 w 1155642"/>
                <a:gd name="connsiteY218" fmla="*/ 613496 h 1069311"/>
                <a:gd name="connsiteX219" fmla="*/ 183053 w 1155642"/>
                <a:gd name="connsiteY219" fmla="*/ 678613 h 1069311"/>
                <a:gd name="connsiteX220" fmla="*/ 258214 w 1155642"/>
                <a:gd name="connsiteY220" fmla="*/ 535045 h 1069311"/>
                <a:gd name="connsiteX221" fmla="*/ 290599 w 1155642"/>
                <a:gd name="connsiteY221" fmla="*/ 466898 h 1069311"/>
                <a:gd name="connsiteX222" fmla="*/ 322984 w 1155642"/>
                <a:gd name="connsiteY222" fmla="*/ 534958 h 1069311"/>
                <a:gd name="connsiteX223" fmla="*/ 290513 w 1155642"/>
                <a:gd name="connsiteY223" fmla="*/ 603019 h 1069311"/>
                <a:gd name="connsiteX224" fmla="*/ 258214 w 1155642"/>
                <a:gd name="connsiteY224" fmla="*/ 535045 h 1069311"/>
                <a:gd name="connsiteX225" fmla="*/ 326534 w 1155642"/>
                <a:gd name="connsiteY225" fmla="*/ 542319 h 1069311"/>
                <a:gd name="connsiteX226" fmla="*/ 362470 w 1155642"/>
                <a:gd name="connsiteY226" fmla="*/ 617653 h 1069311"/>
                <a:gd name="connsiteX227" fmla="*/ 362470 w 1155642"/>
                <a:gd name="connsiteY227" fmla="*/ 617653 h 1069311"/>
                <a:gd name="connsiteX228" fmla="*/ 394941 w 1155642"/>
                <a:gd name="connsiteY228" fmla="*/ 685713 h 1069311"/>
                <a:gd name="connsiteX229" fmla="*/ 362470 w 1155642"/>
                <a:gd name="connsiteY229" fmla="*/ 753774 h 1069311"/>
                <a:gd name="connsiteX230" fmla="*/ 294149 w 1155642"/>
                <a:gd name="connsiteY230" fmla="*/ 610293 h 1069311"/>
                <a:gd name="connsiteX231" fmla="*/ 326534 w 1155642"/>
                <a:gd name="connsiteY231" fmla="*/ 542319 h 1069311"/>
                <a:gd name="connsiteX232" fmla="*/ 367405 w 1155642"/>
                <a:gd name="connsiteY232" fmla="*/ 613496 h 1069311"/>
                <a:gd name="connsiteX233" fmla="*/ 429318 w 1155642"/>
                <a:gd name="connsiteY233" fmla="*/ 613496 h 1069311"/>
                <a:gd name="connsiteX234" fmla="*/ 398405 w 1155642"/>
                <a:gd name="connsiteY234" fmla="*/ 678440 h 1069311"/>
                <a:gd name="connsiteX235" fmla="*/ 367405 w 1155642"/>
                <a:gd name="connsiteY235" fmla="*/ 613496 h 1069311"/>
                <a:gd name="connsiteX236" fmla="*/ 367405 w 1155642"/>
                <a:gd name="connsiteY236" fmla="*/ 607262 h 1069311"/>
                <a:gd name="connsiteX237" fmla="*/ 412519 w 1155642"/>
                <a:gd name="connsiteY237" fmla="*/ 512618 h 1069311"/>
                <a:gd name="connsiteX238" fmla="*/ 434253 w 1155642"/>
                <a:gd name="connsiteY238" fmla="*/ 466985 h 1069311"/>
                <a:gd name="connsiteX239" fmla="*/ 501102 w 1155642"/>
                <a:gd name="connsiteY239" fmla="*/ 607262 h 1069311"/>
                <a:gd name="connsiteX240" fmla="*/ 367405 w 1155642"/>
                <a:gd name="connsiteY240" fmla="*/ 607262 h 1069311"/>
                <a:gd name="connsiteX241" fmla="*/ 501188 w 1155642"/>
                <a:gd name="connsiteY241" fmla="*/ 613496 h 1069311"/>
                <a:gd name="connsiteX242" fmla="*/ 470189 w 1155642"/>
                <a:gd name="connsiteY242" fmla="*/ 678613 h 1069311"/>
                <a:gd name="connsiteX243" fmla="*/ 439189 w 1155642"/>
                <a:gd name="connsiteY243" fmla="*/ 613496 h 1069311"/>
                <a:gd name="connsiteX244" fmla="*/ 501188 w 1155642"/>
                <a:gd name="connsiteY244" fmla="*/ 613496 h 1069311"/>
                <a:gd name="connsiteX245" fmla="*/ 541973 w 1155642"/>
                <a:gd name="connsiteY245" fmla="*/ 542319 h 1069311"/>
                <a:gd name="connsiteX246" fmla="*/ 574358 w 1155642"/>
                <a:gd name="connsiteY246" fmla="*/ 610293 h 1069311"/>
                <a:gd name="connsiteX247" fmla="*/ 506037 w 1155642"/>
                <a:gd name="connsiteY247" fmla="*/ 753774 h 1069311"/>
                <a:gd name="connsiteX248" fmla="*/ 473739 w 1155642"/>
                <a:gd name="connsiteY248" fmla="*/ 685887 h 1069311"/>
                <a:gd name="connsiteX249" fmla="*/ 541973 w 1155642"/>
                <a:gd name="connsiteY249" fmla="*/ 542319 h 1069311"/>
                <a:gd name="connsiteX250" fmla="*/ 545436 w 1155642"/>
                <a:gd name="connsiteY250" fmla="*/ 535045 h 1069311"/>
                <a:gd name="connsiteX251" fmla="*/ 577821 w 1155642"/>
                <a:gd name="connsiteY251" fmla="*/ 466898 h 1069311"/>
                <a:gd name="connsiteX252" fmla="*/ 610206 w 1155642"/>
                <a:gd name="connsiteY252" fmla="*/ 534958 h 1069311"/>
                <a:gd name="connsiteX253" fmla="*/ 577735 w 1155642"/>
                <a:gd name="connsiteY253" fmla="*/ 603019 h 1069311"/>
                <a:gd name="connsiteX254" fmla="*/ 545436 w 1155642"/>
                <a:gd name="connsiteY254" fmla="*/ 535045 h 1069311"/>
                <a:gd name="connsiteX255" fmla="*/ 613756 w 1155642"/>
                <a:gd name="connsiteY255" fmla="*/ 542319 h 1069311"/>
                <a:gd name="connsiteX256" fmla="*/ 649692 w 1155642"/>
                <a:gd name="connsiteY256" fmla="*/ 617653 h 1069311"/>
                <a:gd name="connsiteX257" fmla="*/ 649692 w 1155642"/>
                <a:gd name="connsiteY257" fmla="*/ 617653 h 1069311"/>
                <a:gd name="connsiteX258" fmla="*/ 682163 w 1155642"/>
                <a:gd name="connsiteY258" fmla="*/ 685713 h 1069311"/>
                <a:gd name="connsiteX259" fmla="*/ 649692 w 1155642"/>
                <a:gd name="connsiteY259" fmla="*/ 753774 h 1069311"/>
                <a:gd name="connsiteX260" fmla="*/ 581371 w 1155642"/>
                <a:gd name="connsiteY260" fmla="*/ 610293 h 1069311"/>
                <a:gd name="connsiteX261" fmla="*/ 613756 w 1155642"/>
                <a:gd name="connsiteY261" fmla="*/ 542319 h 1069311"/>
                <a:gd name="connsiteX262" fmla="*/ 654541 w 1155642"/>
                <a:gd name="connsiteY262" fmla="*/ 613496 h 1069311"/>
                <a:gd name="connsiteX263" fmla="*/ 716453 w 1155642"/>
                <a:gd name="connsiteY263" fmla="*/ 613496 h 1069311"/>
                <a:gd name="connsiteX264" fmla="*/ 685540 w 1155642"/>
                <a:gd name="connsiteY264" fmla="*/ 678440 h 1069311"/>
                <a:gd name="connsiteX265" fmla="*/ 654541 w 1155642"/>
                <a:gd name="connsiteY265" fmla="*/ 613496 h 1069311"/>
                <a:gd name="connsiteX266" fmla="*/ 654541 w 1155642"/>
                <a:gd name="connsiteY266" fmla="*/ 607262 h 1069311"/>
                <a:gd name="connsiteX267" fmla="*/ 696018 w 1155642"/>
                <a:gd name="connsiteY267" fmla="*/ 520152 h 1069311"/>
                <a:gd name="connsiteX268" fmla="*/ 721389 w 1155642"/>
                <a:gd name="connsiteY268" fmla="*/ 466898 h 1069311"/>
                <a:gd name="connsiteX269" fmla="*/ 788237 w 1155642"/>
                <a:gd name="connsiteY269" fmla="*/ 607175 h 1069311"/>
                <a:gd name="connsiteX270" fmla="*/ 654541 w 1155642"/>
                <a:gd name="connsiteY270" fmla="*/ 607175 h 1069311"/>
                <a:gd name="connsiteX271" fmla="*/ 788410 w 1155642"/>
                <a:gd name="connsiteY271" fmla="*/ 613496 h 1069311"/>
                <a:gd name="connsiteX272" fmla="*/ 757411 w 1155642"/>
                <a:gd name="connsiteY272" fmla="*/ 678613 h 1069311"/>
                <a:gd name="connsiteX273" fmla="*/ 726411 w 1155642"/>
                <a:gd name="connsiteY273" fmla="*/ 613496 h 1069311"/>
                <a:gd name="connsiteX274" fmla="*/ 788410 w 1155642"/>
                <a:gd name="connsiteY274" fmla="*/ 613496 h 1069311"/>
                <a:gd name="connsiteX275" fmla="*/ 829195 w 1155642"/>
                <a:gd name="connsiteY275" fmla="*/ 542319 h 1069311"/>
                <a:gd name="connsiteX276" fmla="*/ 861580 w 1155642"/>
                <a:gd name="connsiteY276" fmla="*/ 610293 h 1069311"/>
                <a:gd name="connsiteX277" fmla="*/ 793259 w 1155642"/>
                <a:gd name="connsiteY277" fmla="*/ 753774 h 1069311"/>
                <a:gd name="connsiteX278" fmla="*/ 760961 w 1155642"/>
                <a:gd name="connsiteY278" fmla="*/ 685887 h 1069311"/>
                <a:gd name="connsiteX279" fmla="*/ 829195 w 1155642"/>
                <a:gd name="connsiteY279" fmla="*/ 542319 h 1069311"/>
                <a:gd name="connsiteX280" fmla="*/ 832658 w 1155642"/>
                <a:gd name="connsiteY280" fmla="*/ 535045 h 1069311"/>
                <a:gd name="connsiteX281" fmla="*/ 865043 w 1155642"/>
                <a:gd name="connsiteY281" fmla="*/ 466898 h 1069311"/>
                <a:gd name="connsiteX282" fmla="*/ 897428 w 1155642"/>
                <a:gd name="connsiteY282" fmla="*/ 534958 h 1069311"/>
                <a:gd name="connsiteX283" fmla="*/ 864957 w 1155642"/>
                <a:gd name="connsiteY283" fmla="*/ 603019 h 1069311"/>
                <a:gd name="connsiteX284" fmla="*/ 832658 w 1155642"/>
                <a:gd name="connsiteY284" fmla="*/ 535045 h 1069311"/>
                <a:gd name="connsiteX285" fmla="*/ 900892 w 1155642"/>
                <a:gd name="connsiteY285" fmla="*/ 542319 h 1069311"/>
                <a:gd name="connsiteX286" fmla="*/ 936827 w 1155642"/>
                <a:gd name="connsiteY286" fmla="*/ 617653 h 1069311"/>
                <a:gd name="connsiteX287" fmla="*/ 936827 w 1155642"/>
                <a:gd name="connsiteY287" fmla="*/ 617653 h 1069311"/>
                <a:gd name="connsiteX288" fmla="*/ 969299 w 1155642"/>
                <a:gd name="connsiteY288" fmla="*/ 685713 h 1069311"/>
                <a:gd name="connsiteX289" fmla="*/ 936827 w 1155642"/>
                <a:gd name="connsiteY289" fmla="*/ 753774 h 1069311"/>
                <a:gd name="connsiteX290" fmla="*/ 868507 w 1155642"/>
                <a:gd name="connsiteY290" fmla="*/ 610293 h 1069311"/>
                <a:gd name="connsiteX291" fmla="*/ 900892 w 1155642"/>
                <a:gd name="connsiteY291" fmla="*/ 542319 h 1069311"/>
                <a:gd name="connsiteX292" fmla="*/ 865043 w 1155642"/>
                <a:gd name="connsiteY292" fmla="*/ 452351 h 1069311"/>
                <a:gd name="connsiteX293" fmla="*/ 832658 w 1155642"/>
                <a:gd name="connsiteY293" fmla="*/ 384291 h 1069311"/>
                <a:gd name="connsiteX294" fmla="*/ 865043 w 1155642"/>
                <a:gd name="connsiteY294" fmla="*/ 316230 h 1069311"/>
                <a:gd name="connsiteX295" fmla="*/ 896995 w 1155642"/>
                <a:gd name="connsiteY295" fmla="*/ 384377 h 1069311"/>
                <a:gd name="connsiteX296" fmla="*/ 865043 w 1155642"/>
                <a:gd name="connsiteY296" fmla="*/ 452351 h 1069311"/>
                <a:gd name="connsiteX297" fmla="*/ 832485 w 1155642"/>
                <a:gd name="connsiteY297" fmla="*/ 233709 h 1069311"/>
                <a:gd name="connsiteX298" fmla="*/ 864957 w 1155642"/>
                <a:gd name="connsiteY298" fmla="*/ 165475 h 1069311"/>
                <a:gd name="connsiteX299" fmla="*/ 897342 w 1155642"/>
                <a:gd name="connsiteY299" fmla="*/ 233535 h 1069311"/>
                <a:gd name="connsiteX300" fmla="*/ 864870 w 1155642"/>
                <a:gd name="connsiteY300" fmla="*/ 301683 h 1069311"/>
                <a:gd name="connsiteX301" fmla="*/ 832485 w 1155642"/>
                <a:gd name="connsiteY301" fmla="*/ 233709 h 1069311"/>
                <a:gd name="connsiteX302" fmla="*/ 717925 w 1155642"/>
                <a:gd name="connsiteY302" fmla="*/ 308956 h 1069311"/>
                <a:gd name="connsiteX303" fmla="*/ 648739 w 1155642"/>
                <a:gd name="connsiteY303" fmla="*/ 452957 h 1069311"/>
                <a:gd name="connsiteX304" fmla="*/ 581285 w 1155642"/>
                <a:gd name="connsiteY304" fmla="*/ 308956 h 1069311"/>
                <a:gd name="connsiteX305" fmla="*/ 581285 w 1155642"/>
                <a:gd name="connsiteY305" fmla="*/ 308956 h 1069311"/>
                <a:gd name="connsiteX306" fmla="*/ 581285 w 1155642"/>
                <a:gd name="connsiteY306" fmla="*/ 308956 h 1069311"/>
                <a:gd name="connsiteX307" fmla="*/ 613670 w 1155642"/>
                <a:gd name="connsiteY307" fmla="*/ 240896 h 1069311"/>
                <a:gd name="connsiteX308" fmla="*/ 649605 w 1155642"/>
                <a:gd name="connsiteY308" fmla="*/ 316230 h 1069311"/>
                <a:gd name="connsiteX309" fmla="*/ 685540 w 1155642"/>
                <a:gd name="connsiteY309" fmla="*/ 240896 h 1069311"/>
                <a:gd name="connsiteX310" fmla="*/ 717925 w 1155642"/>
                <a:gd name="connsiteY310" fmla="*/ 308956 h 1069311"/>
                <a:gd name="connsiteX311" fmla="*/ 577821 w 1155642"/>
                <a:gd name="connsiteY311" fmla="*/ 301683 h 1069311"/>
                <a:gd name="connsiteX312" fmla="*/ 545350 w 1155642"/>
                <a:gd name="connsiteY312" fmla="*/ 233709 h 1069311"/>
                <a:gd name="connsiteX313" fmla="*/ 577821 w 1155642"/>
                <a:gd name="connsiteY313" fmla="*/ 165475 h 1069311"/>
                <a:gd name="connsiteX314" fmla="*/ 610206 w 1155642"/>
                <a:gd name="connsiteY314" fmla="*/ 233535 h 1069311"/>
                <a:gd name="connsiteX315" fmla="*/ 577821 w 1155642"/>
                <a:gd name="connsiteY315" fmla="*/ 301683 h 1069311"/>
                <a:gd name="connsiteX316" fmla="*/ 430790 w 1155642"/>
                <a:gd name="connsiteY316" fmla="*/ 308956 h 1069311"/>
                <a:gd name="connsiteX317" fmla="*/ 361604 w 1155642"/>
                <a:gd name="connsiteY317" fmla="*/ 452957 h 1069311"/>
                <a:gd name="connsiteX318" fmla="*/ 294149 w 1155642"/>
                <a:gd name="connsiteY318" fmla="*/ 308956 h 1069311"/>
                <a:gd name="connsiteX319" fmla="*/ 294149 w 1155642"/>
                <a:gd name="connsiteY319" fmla="*/ 308956 h 1069311"/>
                <a:gd name="connsiteX320" fmla="*/ 294149 w 1155642"/>
                <a:gd name="connsiteY320" fmla="*/ 308956 h 1069311"/>
                <a:gd name="connsiteX321" fmla="*/ 326534 w 1155642"/>
                <a:gd name="connsiteY321" fmla="*/ 240896 h 1069311"/>
                <a:gd name="connsiteX322" fmla="*/ 362470 w 1155642"/>
                <a:gd name="connsiteY322" fmla="*/ 316230 h 1069311"/>
                <a:gd name="connsiteX323" fmla="*/ 398405 w 1155642"/>
                <a:gd name="connsiteY323" fmla="*/ 240896 h 1069311"/>
                <a:gd name="connsiteX324" fmla="*/ 430790 w 1155642"/>
                <a:gd name="connsiteY324" fmla="*/ 308956 h 1069311"/>
                <a:gd name="connsiteX325" fmla="*/ 290599 w 1155642"/>
                <a:gd name="connsiteY325" fmla="*/ 301683 h 1069311"/>
                <a:gd name="connsiteX326" fmla="*/ 258128 w 1155642"/>
                <a:gd name="connsiteY326" fmla="*/ 233709 h 1069311"/>
                <a:gd name="connsiteX327" fmla="*/ 290599 w 1155642"/>
                <a:gd name="connsiteY327" fmla="*/ 165475 h 1069311"/>
                <a:gd name="connsiteX328" fmla="*/ 322984 w 1155642"/>
                <a:gd name="connsiteY328" fmla="*/ 233535 h 1069311"/>
                <a:gd name="connsiteX329" fmla="*/ 290599 w 1155642"/>
                <a:gd name="connsiteY329" fmla="*/ 301683 h 1069311"/>
                <a:gd name="connsiteX330" fmla="*/ 213880 w 1155642"/>
                <a:gd name="connsiteY330" fmla="*/ 456507 h 1069311"/>
                <a:gd name="connsiteX331" fmla="*/ 149023 w 1155642"/>
                <a:gd name="connsiteY331" fmla="*/ 456507 h 1069311"/>
                <a:gd name="connsiteX332" fmla="*/ 145040 w 1155642"/>
                <a:gd name="connsiteY332" fmla="*/ 456507 h 1069311"/>
                <a:gd name="connsiteX333" fmla="*/ 79577 w 1155642"/>
                <a:gd name="connsiteY333" fmla="*/ 456507 h 1069311"/>
                <a:gd name="connsiteX334" fmla="*/ 146945 w 1155642"/>
                <a:gd name="connsiteY334" fmla="*/ 316144 h 1069311"/>
                <a:gd name="connsiteX335" fmla="*/ 213880 w 1155642"/>
                <a:gd name="connsiteY335" fmla="*/ 456507 h 1069311"/>
                <a:gd name="connsiteX336" fmla="*/ 142096 w 1155642"/>
                <a:gd name="connsiteY336" fmla="*/ 462742 h 1069311"/>
                <a:gd name="connsiteX337" fmla="*/ 122440 w 1155642"/>
                <a:gd name="connsiteY337" fmla="*/ 504046 h 1069311"/>
                <a:gd name="connsiteX338" fmla="*/ 110317 w 1155642"/>
                <a:gd name="connsiteY338" fmla="*/ 529504 h 1069311"/>
                <a:gd name="connsiteX339" fmla="*/ 79058 w 1155642"/>
                <a:gd name="connsiteY339" fmla="*/ 462742 h 1069311"/>
                <a:gd name="connsiteX340" fmla="*/ 142096 w 1155642"/>
                <a:gd name="connsiteY340" fmla="*/ 462742 h 1069311"/>
                <a:gd name="connsiteX341" fmla="*/ 125297 w 1155642"/>
                <a:gd name="connsiteY341" fmla="*/ 512532 h 1069311"/>
                <a:gd name="connsiteX342" fmla="*/ 147031 w 1155642"/>
                <a:gd name="connsiteY342" fmla="*/ 466898 h 1069311"/>
                <a:gd name="connsiteX343" fmla="*/ 213880 w 1155642"/>
                <a:gd name="connsiteY343" fmla="*/ 607175 h 1069311"/>
                <a:gd name="connsiteX344" fmla="*/ 80183 w 1155642"/>
                <a:gd name="connsiteY344" fmla="*/ 607175 h 1069311"/>
                <a:gd name="connsiteX345" fmla="*/ 125297 w 1155642"/>
                <a:gd name="connsiteY345" fmla="*/ 512532 h 1069311"/>
                <a:gd name="connsiteX346" fmla="*/ 142096 w 1155642"/>
                <a:gd name="connsiteY346" fmla="*/ 613496 h 1069311"/>
                <a:gd name="connsiteX347" fmla="*/ 111183 w 1155642"/>
                <a:gd name="connsiteY347" fmla="*/ 678440 h 1069311"/>
                <a:gd name="connsiteX348" fmla="*/ 80270 w 1155642"/>
                <a:gd name="connsiteY348" fmla="*/ 613496 h 1069311"/>
                <a:gd name="connsiteX349" fmla="*/ 142096 w 1155642"/>
                <a:gd name="connsiteY349" fmla="*/ 613496 h 1069311"/>
                <a:gd name="connsiteX350" fmla="*/ 147031 w 1155642"/>
                <a:gd name="connsiteY350" fmla="*/ 617653 h 1069311"/>
                <a:gd name="connsiteX351" fmla="*/ 179590 w 1155642"/>
                <a:gd name="connsiteY351" fmla="*/ 685973 h 1069311"/>
                <a:gd name="connsiteX352" fmla="*/ 179416 w 1155642"/>
                <a:gd name="connsiteY352" fmla="*/ 686233 h 1069311"/>
                <a:gd name="connsiteX353" fmla="*/ 179763 w 1155642"/>
                <a:gd name="connsiteY353" fmla="*/ 686406 h 1069311"/>
                <a:gd name="connsiteX354" fmla="*/ 218815 w 1155642"/>
                <a:gd name="connsiteY354" fmla="*/ 768408 h 1069311"/>
                <a:gd name="connsiteX355" fmla="*/ 254664 w 1155642"/>
                <a:gd name="connsiteY355" fmla="*/ 693160 h 1069311"/>
                <a:gd name="connsiteX356" fmla="*/ 287135 w 1155642"/>
                <a:gd name="connsiteY356" fmla="*/ 761134 h 1069311"/>
                <a:gd name="connsiteX357" fmla="*/ 218815 w 1155642"/>
                <a:gd name="connsiteY357" fmla="*/ 904615 h 1069311"/>
                <a:gd name="connsiteX358" fmla="*/ 149802 w 1155642"/>
                <a:gd name="connsiteY358" fmla="*/ 759835 h 1069311"/>
                <a:gd name="connsiteX359" fmla="*/ 114560 w 1155642"/>
                <a:gd name="connsiteY359" fmla="*/ 685800 h 1069311"/>
                <a:gd name="connsiteX360" fmla="*/ 147031 w 1155642"/>
                <a:gd name="connsiteY360" fmla="*/ 617653 h 1069311"/>
                <a:gd name="connsiteX361" fmla="*/ 258128 w 1155642"/>
                <a:gd name="connsiteY361" fmla="*/ 685887 h 1069311"/>
                <a:gd name="connsiteX362" fmla="*/ 290599 w 1155642"/>
                <a:gd name="connsiteY362" fmla="*/ 617653 h 1069311"/>
                <a:gd name="connsiteX363" fmla="*/ 322984 w 1155642"/>
                <a:gd name="connsiteY363" fmla="*/ 685713 h 1069311"/>
                <a:gd name="connsiteX364" fmla="*/ 290599 w 1155642"/>
                <a:gd name="connsiteY364" fmla="*/ 753860 h 1069311"/>
                <a:gd name="connsiteX365" fmla="*/ 258128 w 1155642"/>
                <a:gd name="connsiteY365" fmla="*/ 685887 h 1069311"/>
                <a:gd name="connsiteX366" fmla="*/ 294063 w 1155642"/>
                <a:gd name="connsiteY366" fmla="*/ 761048 h 1069311"/>
                <a:gd name="connsiteX367" fmla="*/ 326448 w 1155642"/>
                <a:gd name="connsiteY367" fmla="*/ 692987 h 1069311"/>
                <a:gd name="connsiteX368" fmla="*/ 362383 w 1155642"/>
                <a:gd name="connsiteY368" fmla="*/ 768321 h 1069311"/>
                <a:gd name="connsiteX369" fmla="*/ 398318 w 1155642"/>
                <a:gd name="connsiteY369" fmla="*/ 692987 h 1069311"/>
                <a:gd name="connsiteX370" fmla="*/ 430703 w 1155642"/>
                <a:gd name="connsiteY370" fmla="*/ 761048 h 1069311"/>
                <a:gd name="connsiteX371" fmla="*/ 361517 w 1155642"/>
                <a:gd name="connsiteY371" fmla="*/ 905048 h 1069311"/>
                <a:gd name="connsiteX372" fmla="*/ 294063 w 1155642"/>
                <a:gd name="connsiteY372" fmla="*/ 761048 h 1069311"/>
                <a:gd name="connsiteX373" fmla="*/ 294063 w 1155642"/>
                <a:gd name="connsiteY373" fmla="*/ 761048 h 1069311"/>
                <a:gd name="connsiteX374" fmla="*/ 401782 w 1155642"/>
                <a:gd name="connsiteY374" fmla="*/ 685713 h 1069311"/>
                <a:gd name="connsiteX375" fmla="*/ 434253 w 1155642"/>
                <a:gd name="connsiteY375" fmla="*/ 617653 h 1069311"/>
                <a:gd name="connsiteX376" fmla="*/ 466812 w 1155642"/>
                <a:gd name="connsiteY376" fmla="*/ 685973 h 1069311"/>
                <a:gd name="connsiteX377" fmla="*/ 466638 w 1155642"/>
                <a:gd name="connsiteY377" fmla="*/ 686233 h 1069311"/>
                <a:gd name="connsiteX378" fmla="*/ 466985 w 1155642"/>
                <a:gd name="connsiteY378" fmla="*/ 686406 h 1069311"/>
                <a:gd name="connsiteX379" fmla="*/ 506037 w 1155642"/>
                <a:gd name="connsiteY379" fmla="*/ 768408 h 1069311"/>
                <a:gd name="connsiteX380" fmla="*/ 541886 w 1155642"/>
                <a:gd name="connsiteY380" fmla="*/ 693160 h 1069311"/>
                <a:gd name="connsiteX381" fmla="*/ 574358 w 1155642"/>
                <a:gd name="connsiteY381" fmla="*/ 761134 h 1069311"/>
                <a:gd name="connsiteX382" fmla="*/ 506037 w 1155642"/>
                <a:gd name="connsiteY382" fmla="*/ 904615 h 1069311"/>
                <a:gd name="connsiteX383" fmla="*/ 437024 w 1155642"/>
                <a:gd name="connsiteY383" fmla="*/ 759835 h 1069311"/>
                <a:gd name="connsiteX384" fmla="*/ 401782 w 1155642"/>
                <a:gd name="connsiteY384" fmla="*/ 685713 h 1069311"/>
                <a:gd name="connsiteX385" fmla="*/ 545350 w 1155642"/>
                <a:gd name="connsiteY385" fmla="*/ 685887 h 1069311"/>
                <a:gd name="connsiteX386" fmla="*/ 577821 w 1155642"/>
                <a:gd name="connsiteY386" fmla="*/ 617653 h 1069311"/>
                <a:gd name="connsiteX387" fmla="*/ 610206 w 1155642"/>
                <a:gd name="connsiteY387" fmla="*/ 685713 h 1069311"/>
                <a:gd name="connsiteX388" fmla="*/ 577735 w 1155642"/>
                <a:gd name="connsiteY388" fmla="*/ 753860 h 1069311"/>
                <a:gd name="connsiteX389" fmla="*/ 545350 w 1155642"/>
                <a:gd name="connsiteY389" fmla="*/ 685887 h 1069311"/>
                <a:gd name="connsiteX390" fmla="*/ 581285 w 1155642"/>
                <a:gd name="connsiteY390" fmla="*/ 761048 h 1069311"/>
                <a:gd name="connsiteX391" fmla="*/ 613670 w 1155642"/>
                <a:gd name="connsiteY391" fmla="*/ 692987 h 1069311"/>
                <a:gd name="connsiteX392" fmla="*/ 649605 w 1155642"/>
                <a:gd name="connsiteY392" fmla="*/ 768321 h 1069311"/>
                <a:gd name="connsiteX393" fmla="*/ 685540 w 1155642"/>
                <a:gd name="connsiteY393" fmla="*/ 692987 h 1069311"/>
                <a:gd name="connsiteX394" fmla="*/ 717925 w 1155642"/>
                <a:gd name="connsiteY394" fmla="*/ 761048 h 1069311"/>
                <a:gd name="connsiteX395" fmla="*/ 648739 w 1155642"/>
                <a:gd name="connsiteY395" fmla="*/ 905048 h 1069311"/>
                <a:gd name="connsiteX396" fmla="*/ 581285 w 1155642"/>
                <a:gd name="connsiteY396" fmla="*/ 761048 h 1069311"/>
                <a:gd name="connsiteX397" fmla="*/ 581285 w 1155642"/>
                <a:gd name="connsiteY397" fmla="*/ 761048 h 1069311"/>
                <a:gd name="connsiteX398" fmla="*/ 689004 w 1155642"/>
                <a:gd name="connsiteY398" fmla="*/ 685713 h 1069311"/>
                <a:gd name="connsiteX399" fmla="*/ 721476 w 1155642"/>
                <a:gd name="connsiteY399" fmla="*/ 617653 h 1069311"/>
                <a:gd name="connsiteX400" fmla="*/ 754034 w 1155642"/>
                <a:gd name="connsiteY400" fmla="*/ 685973 h 1069311"/>
                <a:gd name="connsiteX401" fmla="*/ 753861 w 1155642"/>
                <a:gd name="connsiteY401" fmla="*/ 686233 h 1069311"/>
                <a:gd name="connsiteX402" fmla="*/ 754207 w 1155642"/>
                <a:gd name="connsiteY402" fmla="*/ 686406 h 1069311"/>
                <a:gd name="connsiteX403" fmla="*/ 793259 w 1155642"/>
                <a:gd name="connsiteY403" fmla="*/ 768408 h 1069311"/>
                <a:gd name="connsiteX404" fmla="*/ 829108 w 1155642"/>
                <a:gd name="connsiteY404" fmla="*/ 693160 h 1069311"/>
                <a:gd name="connsiteX405" fmla="*/ 861580 w 1155642"/>
                <a:gd name="connsiteY405" fmla="*/ 761134 h 1069311"/>
                <a:gd name="connsiteX406" fmla="*/ 793259 w 1155642"/>
                <a:gd name="connsiteY406" fmla="*/ 904615 h 1069311"/>
                <a:gd name="connsiteX407" fmla="*/ 724246 w 1155642"/>
                <a:gd name="connsiteY407" fmla="*/ 759835 h 1069311"/>
                <a:gd name="connsiteX408" fmla="*/ 689004 w 1155642"/>
                <a:gd name="connsiteY408" fmla="*/ 685713 h 1069311"/>
                <a:gd name="connsiteX409" fmla="*/ 832485 w 1155642"/>
                <a:gd name="connsiteY409" fmla="*/ 685887 h 1069311"/>
                <a:gd name="connsiteX410" fmla="*/ 864957 w 1155642"/>
                <a:gd name="connsiteY410" fmla="*/ 617653 h 1069311"/>
                <a:gd name="connsiteX411" fmla="*/ 897342 w 1155642"/>
                <a:gd name="connsiteY411" fmla="*/ 685713 h 1069311"/>
                <a:gd name="connsiteX412" fmla="*/ 864870 w 1155642"/>
                <a:gd name="connsiteY412" fmla="*/ 753860 h 1069311"/>
                <a:gd name="connsiteX413" fmla="*/ 832485 w 1155642"/>
                <a:gd name="connsiteY413" fmla="*/ 685887 h 1069311"/>
                <a:gd name="connsiteX414" fmla="*/ 868507 w 1155642"/>
                <a:gd name="connsiteY414" fmla="*/ 761048 h 1069311"/>
                <a:gd name="connsiteX415" fmla="*/ 900892 w 1155642"/>
                <a:gd name="connsiteY415" fmla="*/ 692987 h 1069311"/>
                <a:gd name="connsiteX416" fmla="*/ 936827 w 1155642"/>
                <a:gd name="connsiteY416" fmla="*/ 768321 h 1069311"/>
                <a:gd name="connsiteX417" fmla="*/ 972762 w 1155642"/>
                <a:gd name="connsiteY417" fmla="*/ 692987 h 1069311"/>
                <a:gd name="connsiteX418" fmla="*/ 1005147 w 1155642"/>
                <a:gd name="connsiteY418" fmla="*/ 761048 h 1069311"/>
                <a:gd name="connsiteX419" fmla="*/ 935961 w 1155642"/>
                <a:gd name="connsiteY419" fmla="*/ 905048 h 1069311"/>
                <a:gd name="connsiteX420" fmla="*/ 868507 w 1155642"/>
                <a:gd name="connsiteY420" fmla="*/ 761048 h 1069311"/>
                <a:gd name="connsiteX421" fmla="*/ 868507 w 1155642"/>
                <a:gd name="connsiteY421" fmla="*/ 761048 h 1069311"/>
                <a:gd name="connsiteX422" fmla="*/ 868507 w 1155642"/>
                <a:gd name="connsiteY422" fmla="*/ 761048 h 1069311"/>
                <a:gd name="connsiteX423" fmla="*/ 941763 w 1155642"/>
                <a:gd name="connsiteY423" fmla="*/ 613496 h 1069311"/>
                <a:gd name="connsiteX424" fmla="*/ 1003675 w 1155642"/>
                <a:gd name="connsiteY424" fmla="*/ 613496 h 1069311"/>
                <a:gd name="connsiteX425" fmla="*/ 972762 w 1155642"/>
                <a:gd name="connsiteY425" fmla="*/ 678440 h 1069311"/>
                <a:gd name="connsiteX426" fmla="*/ 941763 w 1155642"/>
                <a:gd name="connsiteY426" fmla="*/ 613496 h 1069311"/>
                <a:gd name="connsiteX427" fmla="*/ 1013547 w 1155642"/>
                <a:gd name="connsiteY427" fmla="*/ 462742 h 1069311"/>
                <a:gd name="connsiteX428" fmla="*/ 1075373 w 1155642"/>
                <a:gd name="connsiteY428" fmla="*/ 462742 h 1069311"/>
                <a:gd name="connsiteX429" fmla="*/ 1044546 w 1155642"/>
                <a:gd name="connsiteY429" fmla="*/ 527512 h 1069311"/>
                <a:gd name="connsiteX430" fmla="*/ 1013547 w 1155642"/>
                <a:gd name="connsiteY430" fmla="*/ 462742 h 1069311"/>
                <a:gd name="connsiteX431" fmla="*/ 1010603 w 1155642"/>
                <a:gd name="connsiteY431" fmla="*/ 456507 h 1069311"/>
                <a:gd name="connsiteX432" fmla="*/ 1006619 w 1155642"/>
                <a:gd name="connsiteY432" fmla="*/ 456507 h 1069311"/>
                <a:gd name="connsiteX433" fmla="*/ 941157 w 1155642"/>
                <a:gd name="connsiteY433" fmla="*/ 456507 h 1069311"/>
                <a:gd name="connsiteX434" fmla="*/ 1008524 w 1155642"/>
                <a:gd name="connsiteY434" fmla="*/ 316144 h 1069311"/>
                <a:gd name="connsiteX435" fmla="*/ 1075373 w 1155642"/>
                <a:gd name="connsiteY435" fmla="*/ 456507 h 1069311"/>
                <a:gd name="connsiteX436" fmla="*/ 1010603 w 1155642"/>
                <a:gd name="connsiteY436" fmla="*/ 456507 h 1069311"/>
                <a:gd name="connsiteX437" fmla="*/ 935961 w 1155642"/>
                <a:gd name="connsiteY437" fmla="*/ 452957 h 1069311"/>
                <a:gd name="connsiteX438" fmla="*/ 868507 w 1155642"/>
                <a:gd name="connsiteY438" fmla="*/ 308956 h 1069311"/>
                <a:gd name="connsiteX439" fmla="*/ 868507 w 1155642"/>
                <a:gd name="connsiteY439" fmla="*/ 308956 h 1069311"/>
                <a:gd name="connsiteX440" fmla="*/ 868507 w 1155642"/>
                <a:gd name="connsiteY440" fmla="*/ 308956 h 1069311"/>
                <a:gd name="connsiteX441" fmla="*/ 900892 w 1155642"/>
                <a:gd name="connsiteY441" fmla="*/ 240896 h 1069311"/>
                <a:gd name="connsiteX442" fmla="*/ 936827 w 1155642"/>
                <a:gd name="connsiteY442" fmla="*/ 316230 h 1069311"/>
                <a:gd name="connsiteX443" fmla="*/ 972762 w 1155642"/>
                <a:gd name="connsiteY443" fmla="*/ 240896 h 1069311"/>
                <a:gd name="connsiteX444" fmla="*/ 1005147 w 1155642"/>
                <a:gd name="connsiteY444" fmla="*/ 308956 h 1069311"/>
                <a:gd name="connsiteX445" fmla="*/ 935961 w 1155642"/>
                <a:gd name="connsiteY445" fmla="*/ 452957 h 1069311"/>
                <a:gd name="connsiteX446" fmla="*/ 969212 w 1155642"/>
                <a:gd name="connsiteY446" fmla="*/ 233535 h 1069311"/>
                <a:gd name="connsiteX447" fmla="*/ 936741 w 1155642"/>
                <a:gd name="connsiteY447" fmla="*/ 301596 h 1069311"/>
                <a:gd name="connsiteX448" fmla="*/ 868420 w 1155642"/>
                <a:gd name="connsiteY448" fmla="*/ 158115 h 1069311"/>
                <a:gd name="connsiteX449" fmla="*/ 900892 w 1155642"/>
                <a:gd name="connsiteY449" fmla="*/ 90055 h 1069311"/>
                <a:gd name="connsiteX450" fmla="*/ 969212 w 1155642"/>
                <a:gd name="connsiteY450" fmla="*/ 233535 h 1069311"/>
                <a:gd name="connsiteX451" fmla="*/ 865043 w 1155642"/>
                <a:gd name="connsiteY451" fmla="*/ 14807 h 1069311"/>
                <a:gd name="connsiteX452" fmla="*/ 897428 w 1155642"/>
                <a:gd name="connsiteY452" fmla="*/ 82868 h 1069311"/>
                <a:gd name="connsiteX453" fmla="*/ 864957 w 1155642"/>
                <a:gd name="connsiteY453" fmla="*/ 150928 h 1069311"/>
                <a:gd name="connsiteX454" fmla="*/ 832572 w 1155642"/>
                <a:gd name="connsiteY454" fmla="*/ 82954 h 1069311"/>
                <a:gd name="connsiteX455" fmla="*/ 865043 w 1155642"/>
                <a:gd name="connsiteY455" fmla="*/ 14807 h 1069311"/>
                <a:gd name="connsiteX456" fmla="*/ 829195 w 1155642"/>
                <a:gd name="connsiteY456" fmla="*/ 90228 h 1069311"/>
                <a:gd name="connsiteX457" fmla="*/ 861580 w 1155642"/>
                <a:gd name="connsiteY457" fmla="*/ 158202 h 1069311"/>
                <a:gd name="connsiteX458" fmla="*/ 793259 w 1155642"/>
                <a:gd name="connsiteY458" fmla="*/ 301683 h 1069311"/>
                <a:gd name="connsiteX459" fmla="*/ 760961 w 1155642"/>
                <a:gd name="connsiteY459" fmla="*/ 233795 h 1069311"/>
                <a:gd name="connsiteX460" fmla="*/ 829195 w 1155642"/>
                <a:gd name="connsiteY460" fmla="*/ 90228 h 1069311"/>
                <a:gd name="connsiteX461" fmla="*/ 721389 w 1155642"/>
                <a:gd name="connsiteY461" fmla="*/ 14721 h 1069311"/>
                <a:gd name="connsiteX462" fmla="*/ 788584 w 1155642"/>
                <a:gd name="connsiteY462" fmla="*/ 155084 h 1069311"/>
                <a:gd name="connsiteX463" fmla="*/ 654541 w 1155642"/>
                <a:gd name="connsiteY463" fmla="*/ 155084 h 1069311"/>
                <a:gd name="connsiteX464" fmla="*/ 721389 w 1155642"/>
                <a:gd name="connsiteY464" fmla="*/ 14721 h 1069311"/>
                <a:gd name="connsiteX465" fmla="*/ 716453 w 1155642"/>
                <a:gd name="connsiteY465" fmla="*/ 161319 h 1069311"/>
                <a:gd name="connsiteX466" fmla="*/ 685540 w 1155642"/>
                <a:gd name="connsiteY466" fmla="*/ 226262 h 1069311"/>
                <a:gd name="connsiteX467" fmla="*/ 654627 w 1155642"/>
                <a:gd name="connsiteY467" fmla="*/ 161319 h 1069311"/>
                <a:gd name="connsiteX468" fmla="*/ 716453 w 1155642"/>
                <a:gd name="connsiteY468" fmla="*/ 161319 h 1069311"/>
                <a:gd name="connsiteX469" fmla="*/ 682077 w 1155642"/>
                <a:gd name="connsiteY469" fmla="*/ 233535 h 1069311"/>
                <a:gd name="connsiteX470" fmla="*/ 649605 w 1155642"/>
                <a:gd name="connsiteY470" fmla="*/ 301596 h 1069311"/>
                <a:gd name="connsiteX471" fmla="*/ 581285 w 1155642"/>
                <a:gd name="connsiteY471" fmla="*/ 158115 h 1069311"/>
                <a:gd name="connsiteX472" fmla="*/ 613756 w 1155642"/>
                <a:gd name="connsiteY472" fmla="*/ 90055 h 1069311"/>
                <a:gd name="connsiteX473" fmla="*/ 682077 w 1155642"/>
                <a:gd name="connsiteY473" fmla="*/ 233535 h 1069311"/>
                <a:gd name="connsiteX474" fmla="*/ 577821 w 1155642"/>
                <a:gd name="connsiteY474" fmla="*/ 14807 h 1069311"/>
                <a:gd name="connsiteX475" fmla="*/ 610206 w 1155642"/>
                <a:gd name="connsiteY475" fmla="*/ 82868 h 1069311"/>
                <a:gd name="connsiteX476" fmla="*/ 577735 w 1155642"/>
                <a:gd name="connsiteY476" fmla="*/ 150928 h 1069311"/>
                <a:gd name="connsiteX477" fmla="*/ 545350 w 1155642"/>
                <a:gd name="connsiteY477" fmla="*/ 82954 h 1069311"/>
                <a:gd name="connsiteX478" fmla="*/ 577821 w 1155642"/>
                <a:gd name="connsiteY478" fmla="*/ 14807 h 1069311"/>
                <a:gd name="connsiteX479" fmla="*/ 541973 w 1155642"/>
                <a:gd name="connsiteY479" fmla="*/ 90228 h 1069311"/>
                <a:gd name="connsiteX480" fmla="*/ 574358 w 1155642"/>
                <a:gd name="connsiteY480" fmla="*/ 158202 h 1069311"/>
                <a:gd name="connsiteX481" fmla="*/ 506037 w 1155642"/>
                <a:gd name="connsiteY481" fmla="*/ 301683 h 1069311"/>
                <a:gd name="connsiteX482" fmla="*/ 473739 w 1155642"/>
                <a:gd name="connsiteY482" fmla="*/ 233795 h 1069311"/>
                <a:gd name="connsiteX483" fmla="*/ 541973 w 1155642"/>
                <a:gd name="connsiteY483" fmla="*/ 90228 h 1069311"/>
                <a:gd name="connsiteX484" fmla="*/ 434253 w 1155642"/>
                <a:gd name="connsiteY484" fmla="*/ 14721 h 1069311"/>
                <a:gd name="connsiteX485" fmla="*/ 501448 w 1155642"/>
                <a:gd name="connsiteY485" fmla="*/ 155084 h 1069311"/>
                <a:gd name="connsiteX486" fmla="*/ 367405 w 1155642"/>
                <a:gd name="connsiteY486" fmla="*/ 155084 h 1069311"/>
                <a:gd name="connsiteX487" fmla="*/ 434253 w 1155642"/>
                <a:gd name="connsiteY487" fmla="*/ 14721 h 1069311"/>
                <a:gd name="connsiteX488" fmla="*/ 429231 w 1155642"/>
                <a:gd name="connsiteY488" fmla="*/ 161319 h 1069311"/>
                <a:gd name="connsiteX489" fmla="*/ 398318 w 1155642"/>
                <a:gd name="connsiteY489" fmla="*/ 226262 h 1069311"/>
                <a:gd name="connsiteX490" fmla="*/ 367405 w 1155642"/>
                <a:gd name="connsiteY490" fmla="*/ 161319 h 1069311"/>
                <a:gd name="connsiteX491" fmla="*/ 429231 w 1155642"/>
                <a:gd name="connsiteY491" fmla="*/ 161319 h 1069311"/>
                <a:gd name="connsiteX492" fmla="*/ 394855 w 1155642"/>
                <a:gd name="connsiteY492" fmla="*/ 233535 h 1069311"/>
                <a:gd name="connsiteX493" fmla="*/ 362383 w 1155642"/>
                <a:gd name="connsiteY493" fmla="*/ 301596 h 1069311"/>
                <a:gd name="connsiteX494" fmla="*/ 294063 w 1155642"/>
                <a:gd name="connsiteY494" fmla="*/ 158115 h 1069311"/>
                <a:gd name="connsiteX495" fmla="*/ 326534 w 1155642"/>
                <a:gd name="connsiteY495" fmla="*/ 90055 h 1069311"/>
                <a:gd name="connsiteX496" fmla="*/ 394855 w 1155642"/>
                <a:gd name="connsiteY496" fmla="*/ 233535 h 1069311"/>
                <a:gd name="connsiteX497" fmla="*/ 290599 w 1155642"/>
                <a:gd name="connsiteY497" fmla="*/ 14807 h 1069311"/>
                <a:gd name="connsiteX498" fmla="*/ 322984 w 1155642"/>
                <a:gd name="connsiteY498" fmla="*/ 82868 h 1069311"/>
                <a:gd name="connsiteX499" fmla="*/ 290513 w 1155642"/>
                <a:gd name="connsiteY499" fmla="*/ 150928 h 1069311"/>
                <a:gd name="connsiteX500" fmla="*/ 258128 w 1155642"/>
                <a:gd name="connsiteY500" fmla="*/ 82954 h 1069311"/>
                <a:gd name="connsiteX501" fmla="*/ 290599 w 1155642"/>
                <a:gd name="connsiteY501" fmla="*/ 14807 h 1069311"/>
                <a:gd name="connsiteX502" fmla="*/ 254750 w 1155642"/>
                <a:gd name="connsiteY502" fmla="*/ 90228 h 1069311"/>
                <a:gd name="connsiteX503" fmla="*/ 287135 w 1155642"/>
                <a:gd name="connsiteY503" fmla="*/ 158202 h 1069311"/>
                <a:gd name="connsiteX504" fmla="*/ 218815 w 1155642"/>
                <a:gd name="connsiteY504" fmla="*/ 301683 h 1069311"/>
                <a:gd name="connsiteX505" fmla="*/ 186517 w 1155642"/>
                <a:gd name="connsiteY505" fmla="*/ 233795 h 1069311"/>
                <a:gd name="connsiteX506" fmla="*/ 254750 w 1155642"/>
                <a:gd name="connsiteY506" fmla="*/ 90228 h 1069311"/>
                <a:gd name="connsiteX507" fmla="*/ 147031 w 1155642"/>
                <a:gd name="connsiteY507" fmla="*/ 14721 h 1069311"/>
                <a:gd name="connsiteX508" fmla="*/ 214226 w 1155642"/>
                <a:gd name="connsiteY508" fmla="*/ 155084 h 1069311"/>
                <a:gd name="connsiteX509" fmla="*/ 80183 w 1155642"/>
                <a:gd name="connsiteY509" fmla="*/ 155084 h 1069311"/>
                <a:gd name="connsiteX510" fmla="*/ 147031 w 1155642"/>
                <a:gd name="connsiteY510" fmla="*/ 14721 h 1069311"/>
                <a:gd name="connsiteX511" fmla="*/ 142096 w 1155642"/>
                <a:gd name="connsiteY511" fmla="*/ 161319 h 1069311"/>
                <a:gd name="connsiteX512" fmla="*/ 111096 w 1155642"/>
                <a:gd name="connsiteY512" fmla="*/ 226522 h 1069311"/>
                <a:gd name="connsiteX513" fmla="*/ 79923 w 1155642"/>
                <a:gd name="connsiteY513" fmla="*/ 161319 h 1069311"/>
                <a:gd name="connsiteX514" fmla="*/ 142096 w 1155642"/>
                <a:gd name="connsiteY514" fmla="*/ 161319 h 1069311"/>
                <a:gd name="connsiteX515" fmla="*/ 6927 w 1155642"/>
                <a:gd name="connsiteY515" fmla="*/ 158202 h 1069311"/>
                <a:gd name="connsiteX516" fmla="*/ 39053 w 1155642"/>
                <a:gd name="connsiteY516" fmla="*/ 90747 h 1069311"/>
                <a:gd name="connsiteX517" fmla="*/ 107546 w 1155642"/>
                <a:gd name="connsiteY517" fmla="*/ 233795 h 1069311"/>
                <a:gd name="connsiteX518" fmla="*/ 75248 w 1155642"/>
                <a:gd name="connsiteY518" fmla="*/ 301683 h 1069311"/>
                <a:gd name="connsiteX519" fmla="*/ 6927 w 1155642"/>
                <a:gd name="connsiteY519" fmla="*/ 158202 h 1069311"/>
                <a:gd name="connsiteX520" fmla="*/ 6927 w 1155642"/>
                <a:gd name="connsiteY520" fmla="*/ 308956 h 1069311"/>
                <a:gd name="connsiteX521" fmla="*/ 39312 w 1155642"/>
                <a:gd name="connsiteY521" fmla="*/ 240896 h 1069311"/>
                <a:gd name="connsiteX522" fmla="*/ 75248 w 1155642"/>
                <a:gd name="connsiteY522" fmla="*/ 316230 h 1069311"/>
                <a:gd name="connsiteX523" fmla="*/ 111096 w 1155642"/>
                <a:gd name="connsiteY523" fmla="*/ 241069 h 1069311"/>
                <a:gd name="connsiteX524" fmla="*/ 143654 w 1155642"/>
                <a:gd name="connsiteY524" fmla="*/ 308956 h 1069311"/>
                <a:gd name="connsiteX525" fmla="*/ 74468 w 1155642"/>
                <a:gd name="connsiteY525" fmla="*/ 452957 h 1069311"/>
                <a:gd name="connsiteX526" fmla="*/ 6927 w 1155642"/>
                <a:gd name="connsiteY526" fmla="*/ 308956 h 1069311"/>
                <a:gd name="connsiteX527" fmla="*/ 6927 w 1155642"/>
                <a:gd name="connsiteY527" fmla="*/ 459625 h 1069311"/>
                <a:gd name="connsiteX528" fmla="*/ 39053 w 1155642"/>
                <a:gd name="connsiteY528" fmla="*/ 392170 h 1069311"/>
                <a:gd name="connsiteX529" fmla="*/ 106853 w 1155642"/>
                <a:gd name="connsiteY529" fmla="*/ 536777 h 1069311"/>
                <a:gd name="connsiteX530" fmla="*/ 75248 w 1155642"/>
                <a:gd name="connsiteY530" fmla="*/ 603019 h 1069311"/>
                <a:gd name="connsiteX531" fmla="*/ 6927 w 1155642"/>
                <a:gd name="connsiteY531" fmla="*/ 459625 h 1069311"/>
                <a:gd name="connsiteX532" fmla="*/ 6927 w 1155642"/>
                <a:gd name="connsiteY532" fmla="*/ 610379 h 1069311"/>
                <a:gd name="connsiteX533" fmla="*/ 39399 w 1155642"/>
                <a:gd name="connsiteY533" fmla="*/ 542319 h 1069311"/>
                <a:gd name="connsiteX534" fmla="*/ 75334 w 1155642"/>
                <a:gd name="connsiteY534" fmla="*/ 617653 h 1069311"/>
                <a:gd name="connsiteX535" fmla="*/ 75334 w 1155642"/>
                <a:gd name="connsiteY535" fmla="*/ 617653 h 1069311"/>
                <a:gd name="connsiteX536" fmla="*/ 107806 w 1155642"/>
                <a:gd name="connsiteY536" fmla="*/ 685713 h 1069311"/>
                <a:gd name="connsiteX537" fmla="*/ 75334 w 1155642"/>
                <a:gd name="connsiteY537" fmla="*/ 753774 h 1069311"/>
                <a:gd name="connsiteX538" fmla="*/ 6927 w 1155642"/>
                <a:gd name="connsiteY538" fmla="*/ 610379 h 1069311"/>
                <a:gd name="connsiteX539" fmla="*/ 6927 w 1155642"/>
                <a:gd name="connsiteY539" fmla="*/ 761134 h 1069311"/>
                <a:gd name="connsiteX540" fmla="*/ 39312 w 1155642"/>
                <a:gd name="connsiteY540" fmla="*/ 693073 h 1069311"/>
                <a:gd name="connsiteX541" fmla="*/ 75248 w 1155642"/>
                <a:gd name="connsiteY541" fmla="*/ 768408 h 1069311"/>
                <a:gd name="connsiteX542" fmla="*/ 111183 w 1155642"/>
                <a:gd name="connsiteY542" fmla="*/ 693073 h 1069311"/>
                <a:gd name="connsiteX543" fmla="*/ 143568 w 1155642"/>
                <a:gd name="connsiteY543" fmla="*/ 761134 h 1069311"/>
                <a:gd name="connsiteX544" fmla="*/ 74382 w 1155642"/>
                <a:gd name="connsiteY544" fmla="*/ 905135 h 1069311"/>
                <a:gd name="connsiteX545" fmla="*/ 6927 w 1155642"/>
                <a:gd name="connsiteY545" fmla="*/ 761134 h 1069311"/>
                <a:gd name="connsiteX546" fmla="*/ 75248 w 1155642"/>
                <a:gd name="connsiteY546" fmla="*/ 1055283 h 1069311"/>
                <a:gd name="connsiteX547" fmla="*/ 6927 w 1155642"/>
                <a:gd name="connsiteY547" fmla="*/ 911802 h 1069311"/>
                <a:gd name="connsiteX548" fmla="*/ 39053 w 1155642"/>
                <a:gd name="connsiteY548" fmla="*/ 844348 h 1069311"/>
                <a:gd name="connsiteX549" fmla="*/ 106853 w 1155642"/>
                <a:gd name="connsiteY549" fmla="*/ 988955 h 1069311"/>
                <a:gd name="connsiteX550" fmla="*/ 75248 w 1155642"/>
                <a:gd name="connsiteY550" fmla="*/ 1055283 h 1069311"/>
                <a:gd name="connsiteX551" fmla="*/ 110317 w 1155642"/>
                <a:gd name="connsiteY551" fmla="*/ 981681 h 1069311"/>
                <a:gd name="connsiteX552" fmla="*/ 79058 w 1155642"/>
                <a:gd name="connsiteY552" fmla="*/ 914919 h 1069311"/>
                <a:gd name="connsiteX553" fmla="*/ 142096 w 1155642"/>
                <a:gd name="connsiteY553" fmla="*/ 914919 h 1069311"/>
                <a:gd name="connsiteX554" fmla="*/ 110317 w 1155642"/>
                <a:gd name="connsiteY554" fmla="*/ 981681 h 1069311"/>
                <a:gd name="connsiteX555" fmla="*/ 79577 w 1155642"/>
                <a:gd name="connsiteY555" fmla="*/ 908685 h 1069311"/>
                <a:gd name="connsiteX556" fmla="*/ 146945 w 1155642"/>
                <a:gd name="connsiteY556" fmla="*/ 768321 h 1069311"/>
                <a:gd name="connsiteX557" fmla="*/ 213793 w 1155642"/>
                <a:gd name="connsiteY557" fmla="*/ 908685 h 1069311"/>
                <a:gd name="connsiteX558" fmla="*/ 79577 w 1155642"/>
                <a:gd name="connsiteY558" fmla="*/ 908685 h 1069311"/>
                <a:gd name="connsiteX559" fmla="*/ 151967 w 1155642"/>
                <a:gd name="connsiteY559" fmla="*/ 914919 h 1069311"/>
                <a:gd name="connsiteX560" fmla="*/ 213880 w 1155642"/>
                <a:gd name="connsiteY560" fmla="*/ 914919 h 1069311"/>
                <a:gd name="connsiteX561" fmla="*/ 182967 w 1155642"/>
                <a:gd name="connsiteY561" fmla="*/ 979863 h 1069311"/>
                <a:gd name="connsiteX562" fmla="*/ 151967 w 1155642"/>
                <a:gd name="connsiteY562" fmla="*/ 914919 h 1069311"/>
                <a:gd name="connsiteX563" fmla="*/ 218815 w 1155642"/>
                <a:gd name="connsiteY563" fmla="*/ 1055283 h 1069311"/>
                <a:gd name="connsiteX564" fmla="*/ 186344 w 1155642"/>
                <a:gd name="connsiteY564" fmla="*/ 987223 h 1069311"/>
                <a:gd name="connsiteX565" fmla="*/ 254664 w 1155642"/>
                <a:gd name="connsiteY565" fmla="*/ 843742 h 1069311"/>
                <a:gd name="connsiteX566" fmla="*/ 287135 w 1155642"/>
                <a:gd name="connsiteY566" fmla="*/ 911802 h 1069311"/>
                <a:gd name="connsiteX567" fmla="*/ 218815 w 1155642"/>
                <a:gd name="connsiteY567" fmla="*/ 1055283 h 1069311"/>
                <a:gd name="connsiteX568" fmla="*/ 258214 w 1155642"/>
                <a:gd name="connsiteY568" fmla="*/ 836468 h 1069311"/>
                <a:gd name="connsiteX569" fmla="*/ 290599 w 1155642"/>
                <a:gd name="connsiteY569" fmla="*/ 768408 h 1069311"/>
                <a:gd name="connsiteX570" fmla="*/ 322724 w 1155642"/>
                <a:gd name="connsiteY570" fmla="*/ 837074 h 1069311"/>
                <a:gd name="connsiteX571" fmla="*/ 290599 w 1155642"/>
                <a:gd name="connsiteY571" fmla="*/ 904529 h 1069311"/>
                <a:gd name="connsiteX572" fmla="*/ 258214 w 1155642"/>
                <a:gd name="connsiteY572" fmla="*/ 836468 h 1069311"/>
                <a:gd name="connsiteX573" fmla="*/ 362383 w 1155642"/>
                <a:gd name="connsiteY573" fmla="*/ 1055283 h 1069311"/>
                <a:gd name="connsiteX574" fmla="*/ 294063 w 1155642"/>
                <a:gd name="connsiteY574" fmla="*/ 911802 h 1069311"/>
                <a:gd name="connsiteX575" fmla="*/ 326188 w 1155642"/>
                <a:gd name="connsiteY575" fmla="*/ 844348 h 1069311"/>
                <a:gd name="connsiteX576" fmla="*/ 393989 w 1155642"/>
                <a:gd name="connsiteY576" fmla="*/ 988955 h 1069311"/>
                <a:gd name="connsiteX577" fmla="*/ 362383 w 1155642"/>
                <a:gd name="connsiteY577" fmla="*/ 1055283 h 1069311"/>
                <a:gd name="connsiteX578" fmla="*/ 397452 w 1155642"/>
                <a:gd name="connsiteY578" fmla="*/ 981681 h 1069311"/>
                <a:gd name="connsiteX579" fmla="*/ 366193 w 1155642"/>
                <a:gd name="connsiteY579" fmla="*/ 914919 h 1069311"/>
                <a:gd name="connsiteX580" fmla="*/ 429231 w 1155642"/>
                <a:gd name="connsiteY580" fmla="*/ 914919 h 1069311"/>
                <a:gd name="connsiteX581" fmla="*/ 397452 w 1155642"/>
                <a:gd name="connsiteY581" fmla="*/ 981681 h 1069311"/>
                <a:gd name="connsiteX582" fmla="*/ 366799 w 1155642"/>
                <a:gd name="connsiteY582" fmla="*/ 908685 h 1069311"/>
                <a:gd name="connsiteX583" fmla="*/ 434167 w 1155642"/>
                <a:gd name="connsiteY583" fmla="*/ 768321 h 1069311"/>
                <a:gd name="connsiteX584" fmla="*/ 501015 w 1155642"/>
                <a:gd name="connsiteY584" fmla="*/ 908685 h 1069311"/>
                <a:gd name="connsiteX585" fmla="*/ 366799 w 1155642"/>
                <a:gd name="connsiteY585" fmla="*/ 908685 h 1069311"/>
                <a:gd name="connsiteX586" fmla="*/ 439189 w 1155642"/>
                <a:gd name="connsiteY586" fmla="*/ 914919 h 1069311"/>
                <a:gd name="connsiteX587" fmla="*/ 501102 w 1155642"/>
                <a:gd name="connsiteY587" fmla="*/ 914919 h 1069311"/>
                <a:gd name="connsiteX588" fmla="*/ 470189 w 1155642"/>
                <a:gd name="connsiteY588" fmla="*/ 979863 h 1069311"/>
                <a:gd name="connsiteX589" fmla="*/ 439189 w 1155642"/>
                <a:gd name="connsiteY589" fmla="*/ 914919 h 1069311"/>
                <a:gd name="connsiteX590" fmla="*/ 506037 w 1155642"/>
                <a:gd name="connsiteY590" fmla="*/ 1055283 h 1069311"/>
                <a:gd name="connsiteX591" fmla="*/ 473566 w 1155642"/>
                <a:gd name="connsiteY591" fmla="*/ 987223 h 1069311"/>
                <a:gd name="connsiteX592" fmla="*/ 541886 w 1155642"/>
                <a:gd name="connsiteY592" fmla="*/ 843742 h 1069311"/>
                <a:gd name="connsiteX593" fmla="*/ 574358 w 1155642"/>
                <a:gd name="connsiteY593" fmla="*/ 911802 h 1069311"/>
                <a:gd name="connsiteX594" fmla="*/ 506037 w 1155642"/>
                <a:gd name="connsiteY594" fmla="*/ 1055283 h 1069311"/>
                <a:gd name="connsiteX595" fmla="*/ 545350 w 1155642"/>
                <a:gd name="connsiteY595" fmla="*/ 836468 h 1069311"/>
                <a:gd name="connsiteX596" fmla="*/ 577735 w 1155642"/>
                <a:gd name="connsiteY596" fmla="*/ 768408 h 1069311"/>
                <a:gd name="connsiteX597" fmla="*/ 609860 w 1155642"/>
                <a:gd name="connsiteY597" fmla="*/ 837074 h 1069311"/>
                <a:gd name="connsiteX598" fmla="*/ 577735 w 1155642"/>
                <a:gd name="connsiteY598" fmla="*/ 904529 h 1069311"/>
                <a:gd name="connsiteX599" fmla="*/ 545350 w 1155642"/>
                <a:gd name="connsiteY599" fmla="*/ 836468 h 1069311"/>
                <a:gd name="connsiteX600" fmla="*/ 649605 w 1155642"/>
                <a:gd name="connsiteY600" fmla="*/ 1055283 h 1069311"/>
                <a:gd name="connsiteX601" fmla="*/ 581285 w 1155642"/>
                <a:gd name="connsiteY601" fmla="*/ 911802 h 1069311"/>
                <a:gd name="connsiteX602" fmla="*/ 613410 w 1155642"/>
                <a:gd name="connsiteY602" fmla="*/ 844348 h 1069311"/>
                <a:gd name="connsiteX603" fmla="*/ 681211 w 1155642"/>
                <a:gd name="connsiteY603" fmla="*/ 988955 h 1069311"/>
                <a:gd name="connsiteX604" fmla="*/ 649605 w 1155642"/>
                <a:gd name="connsiteY604" fmla="*/ 1055283 h 1069311"/>
                <a:gd name="connsiteX605" fmla="*/ 684674 w 1155642"/>
                <a:gd name="connsiteY605" fmla="*/ 981681 h 1069311"/>
                <a:gd name="connsiteX606" fmla="*/ 653415 w 1155642"/>
                <a:gd name="connsiteY606" fmla="*/ 914919 h 1069311"/>
                <a:gd name="connsiteX607" fmla="*/ 716453 w 1155642"/>
                <a:gd name="connsiteY607" fmla="*/ 914919 h 1069311"/>
                <a:gd name="connsiteX608" fmla="*/ 684674 w 1155642"/>
                <a:gd name="connsiteY608" fmla="*/ 981681 h 1069311"/>
                <a:gd name="connsiteX609" fmla="*/ 654021 w 1155642"/>
                <a:gd name="connsiteY609" fmla="*/ 908685 h 1069311"/>
                <a:gd name="connsiteX610" fmla="*/ 721389 w 1155642"/>
                <a:gd name="connsiteY610" fmla="*/ 768321 h 1069311"/>
                <a:gd name="connsiteX611" fmla="*/ 788237 w 1155642"/>
                <a:gd name="connsiteY611" fmla="*/ 908685 h 1069311"/>
                <a:gd name="connsiteX612" fmla="*/ 654021 w 1155642"/>
                <a:gd name="connsiteY612" fmla="*/ 908685 h 1069311"/>
                <a:gd name="connsiteX613" fmla="*/ 726411 w 1155642"/>
                <a:gd name="connsiteY613" fmla="*/ 914919 h 1069311"/>
                <a:gd name="connsiteX614" fmla="*/ 788324 w 1155642"/>
                <a:gd name="connsiteY614" fmla="*/ 914919 h 1069311"/>
                <a:gd name="connsiteX615" fmla="*/ 757411 w 1155642"/>
                <a:gd name="connsiteY615" fmla="*/ 979863 h 1069311"/>
                <a:gd name="connsiteX616" fmla="*/ 726411 w 1155642"/>
                <a:gd name="connsiteY616" fmla="*/ 914919 h 1069311"/>
                <a:gd name="connsiteX617" fmla="*/ 793259 w 1155642"/>
                <a:gd name="connsiteY617" fmla="*/ 1055283 h 1069311"/>
                <a:gd name="connsiteX618" fmla="*/ 760788 w 1155642"/>
                <a:gd name="connsiteY618" fmla="*/ 987223 h 1069311"/>
                <a:gd name="connsiteX619" fmla="*/ 829108 w 1155642"/>
                <a:gd name="connsiteY619" fmla="*/ 843742 h 1069311"/>
                <a:gd name="connsiteX620" fmla="*/ 861580 w 1155642"/>
                <a:gd name="connsiteY620" fmla="*/ 911802 h 1069311"/>
                <a:gd name="connsiteX621" fmla="*/ 793259 w 1155642"/>
                <a:gd name="connsiteY621" fmla="*/ 1055283 h 1069311"/>
                <a:gd name="connsiteX622" fmla="*/ 832572 w 1155642"/>
                <a:gd name="connsiteY622" fmla="*/ 836468 h 1069311"/>
                <a:gd name="connsiteX623" fmla="*/ 864957 w 1155642"/>
                <a:gd name="connsiteY623" fmla="*/ 768408 h 1069311"/>
                <a:gd name="connsiteX624" fmla="*/ 897082 w 1155642"/>
                <a:gd name="connsiteY624" fmla="*/ 837074 h 1069311"/>
                <a:gd name="connsiteX625" fmla="*/ 864957 w 1155642"/>
                <a:gd name="connsiteY625" fmla="*/ 904529 h 1069311"/>
                <a:gd name="connsiteX626" fmla="*/ 832572 w 1155642"/>
                <a:gd name="connsiteY626" fmla="*/ 836468 h 1069311"/>
                <a:gd name="connsiteX627" fmla="*/ 936827 w 1155642"/>
                <a:gd name="connsiteY627" fmla="*/ 1055283 h 1069311"/>
                <a:gd name="connsiteX628" fmla="*/ 868507 w 1155642"/>
                <a:gd name="connsiteY628" fmla="*/ 911802 h 1069311"/>
                <a:gd name="connsiteX629" fmla="*/ 900632 w 1155642"/>
                <a:gd name="connsiteY629" fmla="*/ 844348 h 1069311"/>
                <a:gd name="connsiteX630" fmla="*/ 968433 w 1155642"/>
                <a:gd name="connsiteY630" fmla="*/ 988955 h 1069311"/>
                <a:gd name="connsiteX631" fmla="*/ 936827 w 1155642"/>
                <a:gd name="connsiteY631" fmla="*/ 1055283 h 1069311"/>
                <a:gd name="connsiteX632" fmla="*/ 971896 w 1155642"/>
                <a:gd name="connsiteY632" fmla="*/ 981681 h 1069311"/>
                <a:gd name="connsiteX633" fmla="*/ 940637 w 1155642"/>
                <a:gd name="connsiteY633" fmla="*/ 914919 h 1069311"/>
                <a:gd name="connsiteX634" fmla="*/ 1003675 w 1155642"/>
                <a:gd name="connsiteY634" fmla="*/ 914919 h 1069311"/>
                <a:gd name="connsiteX635" fmla="*/ 971896 w 1155642"/>
                <a:gd name="connsiteY635" fmla="*/ 981681 h 1069311"/>
                <a:gd name="connsiteX636" fmla="*/ 941243 w 1155642"/>
                <a:gd name="connsiteY636" fmla="*/ 908685 h 1069311"/>
                <a:gd name="connsiteX637" fmla="*/ 1008611 w 1155642"/>
                <a:gd name="connsiteY637" fmla="*/ 768321 h 1069311"/>
                <a:gd name="connsiteX638" fmla="*/ 1075459 w 1155642"/>
                <a:gd name="connsiteY638" fmla="*/ 908685 h 1069311"/>
                <a:gd name="connsiteX639" fmla="*/ 941243 w 1155642"/>
                <a:gd name="connsiteY639" fmla="*/ 908685 h 1069311"/>
                <a:gd name="connsiteX640" fmla="*/ 1013547 w 1155642"/>
                <a:gd name="connsiteY640" fmla="*/ 914919 h 1069311"/>
                <a:gd name="connsiteX641" fmla="*/ 1075459 w 1155642"/>
                <a:gd name="connsiteY641" fmla="*/ 914919 h 1069311"/>
                <a:gd name="connsiteX642" fmla="*/ 1044546 w 1155642"/>
                <a:gd name="connsiteY642" fmla="*/ 979863 h 1069311"/>
                <a:gd name="connsiteX643" fmla="*/ 1013547 w 1155642"/>
                <a:gd name="connsiteY643" fmla="*/ 914919 h 1069311"/>
                <a:gd name="connsiteX644" fmla="*/ 1148715 w 1155642"/>
                <a:gd name="connsiteY644" fmla="*/ 911802 h 1069311"/>
                <a:gd name="connsiteX645" fmla="*/ 1080395 w 1155642"/>
                <a:gd name="connsiteY645" fmla="*/ 1055283 h 1069311"/>
                <a:gd name="connsiteX646" fmla="*/ 1047923 w 1155642"/>
                <a:gd name="connsiteY646" fmla="*/ 987223 h 1069311"/>
                <a:gd name="connsiteX647" fmla="*/ 1116244 w 1155642"/>
                <a:gd name="connsiteY647" fmla="*/ 843742 h 1069311"/>
                <a:gd name="connsiteX648" fmla="*/ 1148715 w 1155642"/>
                <a:gd name="connsiteY648" fmla="*/ 911802 h 1069311"/>
                <a:gd name="connsiteX649" fmla="*/ 1148715 w 1155642"/>
                <a:gd name="connsiteY649" fmla="*/ 761048 h 1069311"/>
                <a:gd name="connsiteX650" fmla="*/ 1080395 w 1155642"/>
                <a:gd name="connsiteY650" fmla="*/ 904529 h 1069311"/>
                <a:gd name="connsiteX651" fmla="*/ 1011382 w 1155642"/>
                <a:gd name="connsiteY651" fmla="*/ 759749 h 1069311"/>
                <a:gd name="connsiteX652" fmla="*/ 976139 w 1155642"/>
                <a:gd name="connsiteY652" fmla="*/ 685713 h 1069311"/>
                <a:gd name="connsiteX653" fmla="*/ 1008611 w 1155642"/>
                <a:gd name="connsiteY653" fmla="*/ 617653 h 1069311"/>
                <a:gd name="connsiteX654" fmla="*/ 1041169 w 1155642"/>
                <a:gd name="connsiteY654" fmla="*/ 685973 h 1069311"/>
                <a:gd name="connsiteX655" fmla="*/ 1040996 w 1155642"/>
                <a:gd name="connsiteY655" fmla="*/ 686233 h 1069311"/>
                <a:gd name="connsiteX656" fmla="*/ 1041342 w 1155642"/>
                <a:gd name="connsiteY656" fmla="*/ 686406 h 1069311"/>
                <a:gd name="connsiteX657" fmla="*/ 1080395 w 1155642"/>
                <a:gd name="connsiteY657" fmla="*/ 768408 h 1069311"/>
                <a:gd name="connsiteX658" fmla="*/ 1116244 w 1155642"/>
                <a:gd name="connsiteY658" fmla="*/ 693160 h 1069311"/>
                <a:gd name="connsiteX659" fmla="*/ 1148715 w 1155642"/>
                <a:gd name="connsiteY659" fmla="*/ 761048 h 1069311"/>
                <a:gd name="connsiteX660" fmla="*/ 1148715 w 1155642"/>
                <a:gd name="connsiteY660" fmla="*/ 610379 h 1069311"/>
                <a:gd name="connsiteX661" fmla="*/ 1080395 w 1155642"/>
                <a:gd name="connsiteY661" fmla="*/ 753860 h 1069311"/>
                <a:gd name="connsiteX662" fmla="*/ 1048096 w 1155642"/>
                <a:gd name="connsiteY662" fmla="*/ 685973 h 1069311"/>
                <a:gd name="connsiteX663" fmla="*/ 1116330 w 1155642"/>
                <a:gd name="connsiteY663" fmla="*/ 542406 h 1069311"/>
                <a:gd name="connsiteX664" fmla="*/ 1148715 w 1155642"/>
                <a:gd name="connsiteY664" fmla="*/ 610379 h 1069311"/>
                <a:gd name="connsiteX665" fmla="*/ 1148715 w 1155642"/>
                <a:gd name="connsiteY665" fmla="*/ 459625 h 1069311"/>
                <a:gd name="connsiteX666" fmla="*/ 1080568 w 1155642"/>
                <a:gd name="connsiteY666" fmla="*/ 602673 h 1069311"/>
                <a:gd name="connsiteX667" fmla="*/ 1048010 w 1155642"/>
                <a:gd name="connsiteY667" fmla="*/ 534786 h 1069311"/>
                <a:gd name="connsiteX668" fmla="*/ 1116244 w 1155642"/>
                <a:gd name="connsiteY668" fmla="*/ 391564 h 1069311"/>
                <a:gd name="connsiteX669" fmla="*/ 1148715 w 1155642"/>
                <a:gd name="connsiteY669" fmla="*/ 459625 h 1069311"/>
                <a:gd name="connsiteX670" fmla="*/ 1080395 w 1155642"/>
                <a:gd name="connsiteY670" fmla="*/ 452351 h 1069311"/>
                <a:gd name="connsiteX671" fmla="*/ 1011382 w 1155642"/>
                <a:gd name="connsiteY671" fmla="*/ 307571 h 1069311"/>
                <a:gd name="connsiteX672" fmla="*/ 976139 w 1155642"/>
                <a:gd name="connsiteY672" fmla="*/ 233535 h 1069311"/>
                <a:gd name="connsiteX673" fmla="*/ 1008611 w 1155642"/>
                <a:gd name="connsiteY673" fmla="*/ 165475 h 1069311"/>
                <a:gd name="connsiteX674" fmla="*/ 1041169 w 1155642"/>
                <a:gd name="connsiteY674" fmla="*/ 233795 h 1069311"/>
                <a:gd name="connsiteX675" fmla="*/ 1040996 w 1155642"/>
                <a:gd name="connsiteY675" fmla="*/ 234055 h 1069311"/>
                <a:gd name="connsiteX676" fmla="*/ 1041342 w 1155642"/>
                <a:gd name="connsiteY676" fmla="*/ 234228 h 1069311"/>
                <a:gd name="connsiteX677" fmla="*/ 1080395 w 1155642"/>
                <a:gd name="connsiteY677" fmla="*/ 316230 h 1069311"/>
                <a:gd name="connsiteX678" fmla="*/ 1116244 w 1155642"/>
                <a:gd name="connsiteY678" fmla="*/ 240983 h 1069311"/>
                <a:gd name="connsiteX679" fmla="*/ 1148715 w 1155642"/>
                <a:gd name="connsiteY679" fmla="*/ 308956 h 1069311"/>
                <a:gd name="connsiteX680" fmla="*/ 1080395 w 1155642"/>
                <a:gd name="connsiteY680" fmla="*/ 452351 h 1069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155642" h="1069311">
                  <a:moveTo>
                    <a:pt x="1119707" y="233709"/>
                  </a:moveTo>
                  <a:lnTo>
                    <a:pt x="1155642" y="158202"/>
                  </a:lnTo>
                  <a:lnTo>
                    <a:pt x="1115724" y="74468"/>
                  </a:lnTo>
                  <a:lnTo>
                    <a:pt x="1080308" y="150062"/>
                  </a:lnTo>
                  <a:lnTo>
                    <a:pt x="1008524" y="259"/>
                  </a:lnTo>
                  <a:lnTo>
                    <a:pt x="936741" y="150928"/>
                  </a:lnTo>
                  <a:lnTo>
                    <a:pt x="864957" y="173"/>
                  </a:lnTo>
                  <a:lnTo>
                    <a:pt x="793433" y="150582"/>
                  </a:lnTo>
                  <a:lnTo>
                    <a:pt x="721389" y="173"/>
                  </a:lnTo>
                  <a:lnTo>
                    <a:pt x="649605" y="150841"/>
                  </a:lnTo>
                  <a:lnTo>
                    <a:pt x="577821" y="87"/>
                  </a:lnTo>
                  <a:lnTo>
                    <a:pt x="506297" y="150495"/>
                  </a:lnTo>
                  <a:lnTo>
                    <a:pt x="434253" y="87"/>
                  </a:lnTo>
                  <a:lnTo>
                    <a:pt x="362470" y="150755"/>
                  </a:lnTo>
                  <a:lnTo>
                    <a:pt x="290686" y="0"/>
                  </a:lnTo>
                  <a:lnTo>
                    <a:pt x="219162" y="150408"/>
                  </a:lnTo>
                  <a:lnTo>
                    <a:pt x="147118" y="0"/>
                  </a:lnTo>
                  <a:lnTo>
                    <a:pt x="75161" y="151101"/>
                  </a:lnTo>
                  <a:lnTo>
                    <a:pt x="41997" y="81829"/>
                  </a:lnTo>
                  <a:lnTo>
                    <a:pt x="39139" y="83214"/>
                  </a:lnTo>
                  <a:lnTo>
                    <a:pt x="36282" y="81829"/>
                  </a:lnTo>
                  <a:lnTo>
                    <a:pt x="0" y="157942"/>
                  </a:lnTo>
                  <a:lnTo>
                    <a:pt x="35849" y="233276"/>
                  </a:lnTo>
                  <a:lnTo>
                    <a:pt x="0" y="308610"/>
                  </a:lnTo>
                  <a:lnTo>
                    <a:pt x="35589" y="384550"/>
                  </a:lnTo>
                  <a:lnTo>
                    <a:pt x="0" y="459278"/>
                  </a:lnTo>
                  <a:lnTo>
                    <a:pt x="35935" y="534612"/>
                  </a:lnTo>
                  <a:lnTo>
                    <a:pt x="0" y="609946"/>
                  </a:lnTo>
                  <a:lnTo>
                    <a:pt x="35849" y="685281"/>
                  </a:lnTo>
                  <a:lnTo>
                    <a:pt x="0" y="760615"/>
                  </a:lnTo>
                  <a:lnTo>
                    <a:pt x="35589" y="836555"/>
                  </a:lnTo>
                  <a:lnTo>
                    <a:pt x="0" y="911283"/>
                  </a:lnTo>
                  <a:lnTo>
                    <a:pt x="75248" y="1069311"/>
                  </a:lnTo>
                  <a:lnTo>
                    <a:pt x="147031" y="918557"/>
                  </a:lnTo>
                  <a:lnTo>
                    <a:pt x="218815" y="1069311"/>
                  </a:lnTo>
                  <a:lnTo>
                    <a:pt x="290599" y="918557"/>
                  </a:lnTo>
                  <a:lnTo>
                    <a:pt x="362383" y="1069311"/>
                  </a:lnTo>
                  <a:lnTo>
                    <a:pt x="434167" y="918557"/>
                  </a:lnTo>
                  <a:lnTo>
                    <a:pt x="505951" y="1069311"/>
                  </a:lnTo>
                  <a:lnTo>
                    <a:pt x="577735" y="918557"/>
                  </a:lnTo>
                  <a:lnTo>
                    <a:pt x="649518" y="1069311"/>
                  </a:lnTo>
                  <a:lnTo>
                    <a:pt x="721302" y="918557"/>
                  </a:lnTo>
                  <a:lnTo>
                    <a:pt x="793086" y="1069311"/>
                  </a:lnTo>
                  <a:lnTo>
                    <a:pt x="864870" y="918557"/>
                  </a:lnTo>
                  <a:lnTo>
                    <a:pt x="936654" y="1069311"/>
                  </a:lnTo>
                  <a:lnTo>
                    <a:pt x="1008438" y="918557"/>
                  </a:lnTo>
                  <a:lnTo>
                    <a:pt x="1080222" y="1069311"/>
                  </a:lnTo>
                  <a:lnTo>
                    <a:pt x="1155469" y="911283"/>
                  </a:lnTo>
                  <a:lnTo>
                    <a:pt x="1119534" y="835948"/>
                  </a:lnTo>
                  <a:lnTo>
                    <a:pt x="1155469" y="760615"/>
                  </a:lnTo>
                  <a:lnTo>
                    <a:pt x="1119534" y="685367"/>
                  </a:lnTo>
                  <a:lnTo>
                    <a:pt x="1155469" y="609860"/>
                  </a:lnTo>
                  <a:lnTo>
                    <a:pt x="1119621" y="534526"/>
                  </a:lnTo>
                  <a:lnTo>
                    <a:pt x="1154344" y="461616"/>
                  </a:lnTo>
                  <a:lnTo>
                    <a:pt x="1155556" y="459105"/>
                  </a:lnTo>
                  <a:lnTo>
                    <a:pt x="1119621" y="383771"/>
                  </a:lnTo>
                  <a:lnTo>
                    <a:pt x="1155556" y="308437"/>
                  </a:lnTo>
                  <a:lnTo>
                    <a:pt x="1119707" y="233709"/>
                  </a:lnTo>
                  <a:close/>
                  <a:moveTo>
                    <a:pt x="1115811" y="89102"/>
                  </a:moveTo>
                  <a:lnTo>
                    <a:pt x="1148715" y="158202"/>
                  </a:lnTo>
                  <a:lnTo>
                    <a:pt x="1080395" y="301683"/>
                  </a:lnTo>
                  <a:lnTo>
                    <a:pt x="1048010" y="233795"/>
                  </a:lnTo>
                  <a:lnTo>
                    <a:pt x="1115811" y="89102"/>
                  </a:lnTo>
                  <a:close/>
                  <a:moveTo>
                    <a:pt x="1044546" y="226435"/>
                  </a:moveTo>
                  <a:lnTo>
                    <a:pt x="1013547" y="161319"/>
                  </a:lnTo>
                  <a:lnTo>
                    <a:pt x="1075026" y="161319"/>
                  </a:lnTo>
                  <a:lnTo>
                    <a:pt x="1044546" y="226435"/>
                  </a:lnTo>
                  <a:close/>
                  <a:moveTo>
                    <a:pt x="1008611" y="14721"/>
                  </a:moveTo>
                  <a:lnTo>
                    <a:pt x="1075806" y="155084"/>
                  </a:lnTo>
                  <a:lnTo>
                    <a:pt x="941763" y="155084"/>
                  </a:lnTo>
                  <a:lnTo>
                    <a:pt x="1008611" y="14721"/>
                  </a:lnTo>
                  <a:close/>
                  <a:moveTo>
                    <a:pt x="1003675" y="161319"/>
                  </a:moveTo>
                  <a:lnTo>
                    <a:pt x="972762" y="226262"/>
                  </a:lnTo>
                  <a:lnTo>
                    <a:pt x="941849" y="161319"/>
                  </a:lnTo>
                  <a:lnTo>
                    <a:pt x="1003675" y="161319"/>
                  </a:lnTo>
                  <a:close/>
                  <a:moveTo>
                    <a:pt x="941763" y="607262"/>
                  </a:moveTo>
                  <a:lnTo>
                    <a:pt x="983240" y="520152"/>
                  </a:lnTo>
                  <a:lnTo>
                    <a:pt x="1008611" y="466898"/>
                  </a:lnTo>
                  <a:lnTo>
                    <a:pt x="1075459" y="607175"/>
                  </a:lnTo>
                  <a:lnTo>
                    <a:pt x="941763" y="607175"/>
                  </a:lnTo>
                  <a:close/>
                  <a:moveTo>
                    <a:pt x="1075546" y="613496"/>
                  </a:moveTo>
                  <a:lnTo>
                    <a:pt x="1044546" y="678613"/>
                  </a:lnTo>
                  <a:lnTo>
                    <a:pt x="1013547" y="613496"/>
                  </a:lnTo>
                  <a:lnTo>
                    <a:pt x="1075546" y="613496"/>
                  </a:lnTo>
                  <a:close/>
                  <a:moveTo>
                    <a:pt x="179590" y="233795"/>
                  </a:moveTo>
                  <a:lnTo>
                    <a:pt x="179416" y="234055"/>
                  </a:lnTo>
                  <a:lnTo>
                    <a:pt x="179763" y="234228"/>
                  </a:lnTo>
                  <a:lnTo>
                    <a:pt x="218815" y="316230"/>
                  </a:lnTo>
                  <a:lnTo>
                    <a:pt x="254664" y="240983"/>
                  </a:lnTo>
                  <a:lnTo>
                    <a:pt x="287135" y="308956"/>
                  </a:lnTo>
                  <a:lnTo>
                    <a:pt x="218815" y="452438"/>
                  </a:lnTo>
                  <a:lnTo>
                    <a:pt x="149802" y="307657"/>
                  </a:lnTo>
                  <a:lnTo>
                    <a:pt x="149802" y="307657"/>
                  </a:lnTo>
                  <a:lnTo>
                    <a:pt x="147031" y="301769"/>
                  </a:lnTo>
                  <a:lnTo>
                    <a:pt x="147031" y="301769"/>
                  </a:lnTo>
                  <a:lnTo>
                    <a:pt x="114473" y="233882"/>
                  </a:lnTo>
                  <a:lnTo>
                    <a:pt x="147031" y="165562"/>
                  </a:lnTo>
                  <a:lnTo>
                    <a:pt x="179590" y="233795"/>
                  </a:lnTo>
                  <a:close/>
                  <a:moveTo>
                    <a:pt x="151967" y="161319"/>
                  </a:moveTo>
                  <a:lnTo>
                    <a:pt x="213966" y="161319"/>
                  </a:lnTo>
                  <a:lnTo>
                    <a:pt x="182967" y="226435"/>
                  </a:lnTo>
                  <a:lnTo>
                    <a:pt x="151967" y="161319"/>
                  </a:lnTo>
                  <a:close/>
                  <a:moveTo>
                    <a:pt x="466725" y="233795"/>
                  </a:moveTo>
                  <a:lnTo>
                    <a:pt x="466552" y="234055"/>
                  </a:lnTo>
                  <a:lnTo>
                    <a:pt x="466898" y="234228"/>
                  </a:lnTo>
                  <a:lnTo>
                    <a:pt x="505951" y="316230"/>
                  </a:lnTo>
                  <a:lnTo>
                    <a:pt x="541799" y="240983"/>
                  </a:lnTo>
                  <a:lnTo>
                    <a:pt x="574271" y="308956"/>
                  </a:lnTo>
                  <a:lnTo>
                    <a:pt x="505951" y="452438"/>
                  </a:lnTo>
                  <a:lnTo>
                    <a:pt x="436938" y="307657"/>
                  </a:lnTo>
                  <a:lnTo>
                    <a:pt x="401695" y="233622"/>
                  </a:lnTo>
                  <a:lnTo>
                    <a:pt x="434167" y="165562"/>
                  </a:lnTo>
                  <a:lnTo>
                    <a:pt x="466725" y="233795"/>
                  </a:lnTo>
                  <a:close/>
                  <a:moveTo>
                    <a:pt x="439189" y="161319"/>
                  </a:moveTo>
                  <a:lnTo>
                    <a:pt x="501188" y="161319"/>
                  </a:lnTo>
                  <a:lnTo>
                    <a:pt x="470189" y="226435"/>
                  </a:lnTo>
                  <a:lnTo>
                    <a:pt x="439189" y="161319"/>
                  </a:lnTo>
                  <a:close/>
                  <a:moveTo>
                    <a:pt x="753947" y="233795"/>
                  </a:moveTo>
                  <a:lnTo>
                    <a:pt x="753774" y="234055"/>
                  </a:lnTo>
                  <a:lnTo>
                    <a:pt x="754120" y="234228"/>
                  </a:lnTo>
                  <a:lnTo>
                    <a:pt x="793173" y="316230"/>
                  </a:lnTo>
                  <a:lnTo>
                    <a:pt x="829021" y="240983"/>
                  </a:lnTo>
                  <a:lnTo>
                    <a:pt x="861493" y="308956"/>
                  </a:lnTo>
                  <a:lnTo>
                    <a:pt x="793173" y="452438"/>
                  </a:lnTo>
                  <a:lnTo>
                    <a:pt x="724160" y="307657"/>
                  </a:lnTo>
                  <a:lnTo>
                    <a:pt x="688917" y="233622"/>
                  </a:lnTo>
                  <a:lnTo>
                    <a:pt x="721389" y="165562"/>
                  </a:lnTo>
                  <a:lnTo>
                    <a:pt x="753947" y="233795"/>
                  </a:lnTo>
                  <a:close/>
                  <a:moveTo>
                    <a:pt x="726411" y="161319"/>
                  </a:moveTo>
                  <a:lnTo>
                    <a:pt x="788410" y="161319"/>
                  </a:lnTo>
                  <a:lnTo>
                    <a:pt x="757411" y="226435"/>
                  </a:lnTo>
                  <a:lnTo>
                    <a:pt x="726411" y="161319"/>
                  </a:lnTo>
                  <a:close/>
                  <a:moveTo>
                    <a:pt x="968346" y="536777"/>
                  </a:moveTo>
                  <a:lnTo>
                    <a:pt x="936741" y="603019"/>
                  </a:lnTo>
                  <a:lnTo>
                    <a:pt x="868420" y="459538"/>
                  </a:lnTo>
                  <a:lnTo>
                    <a:pt x="900546" y="392083"/>
                  </a:lnTo>
                  <a:lnTo>
                    <a:pt x="968346" y="536777"/>
                  </a:lnTo>
                  <a:close/>
                  <a:moveTo>
                    <a:pt x="940551" y="462742"/>
                  </a:moveTo>
                  <a:lnTo>
                    <a:pt x="1003589" y="462742"/>
                  </a:lnTo>
                  <a:lnTo>
                    <a:pt x="980296" y="511666"/>
                  </a:lnTo>
                  <a:lnTo>
                    <a:pt x="971810" y="529504"/>
                  </a:lnTo>
                  <a:lnTo>
                    <a:pt x="940551" y="462742"/>
                  </a:lnTo>
                  <a:close/>
                  <a:moveTo>
                    <a:pt x="254664" y="391737"/>
                  </a:moveTo>
                  <a:lnTo>
                    <a:pt x="287135" y="459711"/>
                  </a:lnTo>
                  <a:lnTo>
                    <a:pt x="218988" y="602759"/>
                  </a:lnTo>
                  <a:lnTo>
                    <a:pt x="186430" y="534872"/>
                  </a:lnTo>
                  <a:lnTo>
                    <a:pt x="254664" y="391737"/>
                  </a:lnTo>
                  <a:close/>
                  <a:moveTo>
                    <a:pt x="183053" y="527512"/>
                  </a:moveTo>
                  <a:lnTo>
                    <a:pt x="152054" y="462742"/>
                  </a:lnTo>
                  <a:lnTo>
                    <a:pt x="213880" y="462742"/>
                  </a:lnTo>
                  <a:lnTo>
                    <a:pt x="183053" y="527512"/>
                  </a:lnTo>
                  <a:close/>
                  <a:moveTo>
                    <a:pt x="829021" y="391737"/>
                  </a:moveTo>
                  <a:lnTo>
                    <a:pt x="861493" y="459711"/>
                  </a:lnTo>
                  <a:lnTo>
                    <a:pt x="793346" y="602759"/>
                  </a:lnTo>
                  <a:lnTo>
                    <a:pt x="760788" y="534872"/>
                  </a:lnTo>
                  <a:lnTo>
                    <a:pt x="829021" y="391737"/>
                  </a:lnTo>
                  <a:close/>
                  <a:moveTo>
                    <a:pt x="757411" y="527512"/>
                  </a:moveTo>
                  <a:lnTo>
                    <a:pt x="726411" y="462742"/>
                  </a:lnTo>
                  <a:lnTo>
                    <a:pt x="788237" y="462742"/>
                  </a:lnTo>
                  <a:lnTo>
                    <a:pt x="757411" y="527512"/>
                  </a:lnTo>
                  <a:close/>
                  <a:moveTo>
                    <a:pt x="723381" y="456507"/>
                  </a:moveTo>
                  <a:lnTo>
                    <a:pt x="719397" y="456507"/>
                  </a:lnTo>
                  <a:lnTo>
                    <a:pt x="653935" y="456507"/>
                  </a:lnTo>
                  <a:lnTo>
                    <a:pt x="721302" y="316144"/>
                  </a:lnTo>
                  <a:lnTo>
                    <a:pt x="788151" y="456507"/>
                  </a:lnTo>
                  <a:lnTo>
                    <a:pt x="723381" y="456507"/>
                  </a:lnTo>
                  <a:close/>
                  <a:moveTo>
                    <a:pt x="716453" y="462742"/>
                  </a:moveTo>
                  <a:lnTo>
                    <a:pt x="693160" y="511666"/>
                  </a:lnTo>
                  <a:lnTo>
                    <a:pt x="684674" y="529504"/>
                  </a:lnTo>
                  <a:lnTo>
                    <a:pt x="653415" y="462742"/>
                  </a:lnTo>
                  <a:lnTo>
                    <a:pt x="716453" y="462742"/>
                  </a:lnTo>
                  <a:close/>
                  <a:moveTo>
                    <a:pt x="681211" y="536864"/>
                  </a:moveTo>
                  <a:lnTo>
                    <a:pt x="649605" y="603106"/>
                  </a:lnTo>
                  <a:lnTo>
                    <a:pt x="581285" y="459625"/>
                  </a:lnTo>
                  <a:lnTo>
                    <a:pt x="613410" y="392170"/>
                  </a:lnTo>
                  <a:lnTo>
                    <a:pt x="681211" y="536864"/>
                  </a:lnTo>
                  <a:close/>
                  <a:moveTo>
                    <a:pt x="577821" y="452351"/>
                  </a:moveTo>
                  <a:lnTo>
                    <a:pt x="545350" y="384291"/>
                  </a:lnTo>
                  <a:lnTo>
                    <a:pt x="577735" y="316230"/>
                  </a:lnTo>
                  <a:lnTo>
                    <a:pt x="609860" y="384897"/>
                  </a:lnTo>
                  <a:lnTo>
                    <a:pt x="577821" y="452351"/>
                  </a:lnTo>
                  <a:close/>
                  <a:moveTo>
                    <a:pt x="574358" y="459625"/>
                  </a:moveTo>
                  <a:lnTo>
                    <a:pt x="506211" y="602673"/>
                  </a:lnTo>
                  <a:lnTo>
                    <a:pt x="473652" y="534786"/>
                  </a:lnTo>
                  <a:lnTo>
                    <a:pt x="541886" y="391564"/>
                  </a:lnTo>
                  <a:lnTo>
                    <a:pt x="574358" y="459625"/>
                  </a:lnTo>
                  <a:close/>
                  <a:moveTo>
                    <a:pt x="470189" y="527512"/>
                  </a:moveTo>
                  <a:lnTo>
                    <a:pt x="439189" y="462742"/>
                  </a:lnTo>
                  <a:lnTo>
                    <a:pt x="501015" y="462742"/>
                  </a:lnTo>
                  <a:lnTo>
                    <a:pt x="470189" y="527512"/>
                  </a:lnTo>
                  <a:close/>
                  <a:moveTo>
                    <a:pt x="436158" y="456507"/>
                  </a:moveTo>
                  <a:lnTo>
                    <a:pt x="432175" y="456507"/>
                  </a:lnTo>
                  <a:lnTo>
                    <a:pt x="366713" y="456507"/>
                  </a:lnTo>
                  <a:lnTo>
                    <a:pt x="434080" y="316144"/>
                  </a:lnTo>
                  <a:lnTo>
                    <a:pt x="500928" y="456507"/>
                  </a:lnTo>
                  <a:lnTo>
                    <a:pt x="436158" y="456507"/>
                  </a:lnTo>
                  <a:close/>
                  <a:moveTo>
                    <a:pt x="429231" y="462742"/>
                  </a:moveTo>
                  <a:lnTo>
                    <a:pt x="409575" y="504046"/>
                  </a:lnTo>
                  <a:lnTo>
                    <a:pt x="397452" y="529504"/>
                  </a:lnTo>
                  <a:lnTo>
                    <a:pt x="366193" y="462742"/>
                  </a:lnTo>
                  <a:lnTo>
                    <a:pt x="429231" y="462742"/>
                  </a:lnTo>
                  <a:close/>
                  <a:moveTo>
                    <a:pt x="393989" y="536777"/>
                  </a:moveTo>
                  <a:lnTo>
                    <a:pt x="362383" y="603019"/>
                  </a:lnTo>
                  <a:lnTo>
                    <a:pt x="294063" y="459538"/>
                  </a:lnTo>
                  <a:lnTo>
                    <a:pt x="326188" y="392083"/>
                  </a:lnTo>
                  <a:lnTo>
                    <a:pt x="393989" y="536777"/>
                  </a:lnTo>
                  <a:close/>
                  <a:moveTo>
                    <a:pt x="290599" y="452351"/>
                  </a:moveTo>
                  <a:lnTo>
                    <a:pt x="258214" y="384291"/>
                  </a:lnTo>
                  <a:lnTo>
                    <a:pt x="290599" y="316230"/>
                  </a:lnTo>
                  <a:lnTo>
                    <a:pt x="322551" y="384377"/>
                  </a:lnTo>
                  <a:lnTo>
                    <a:pt x="290599" y="452351"/>
                  </a:lnTo>
                  <a:close/>
                  <a:moveTo>
                    <a:pt x="254750" y="542319"/>
                  </a:moveTo>
                  <a:lnTo>
                    <a:pt x="287135" y="610293"/>
                  </a:lnTo>
                  <a:lnTo>
                    <a:pt x="218815" y="753774"/>
                  </a:lnTo>
                  <a:lnTo>
                    <a:pt x="186517" y="685887"/>
                  </a:lnTo>
                  <a:lnTo>
                    <a:pt x="254750" y="542319"/>
                  </a:lnTo>
                  <a:close/>
                  <a:moveTo>
                    <a:pt x="183053" y="678613"/>
                  </a:moveTo>
                  <a:lnTo>
                    <a:pt x="152054" y="613496"/>
                  </a:lnTo>
                  <a:lnTo>
                    <a:pt x="214053" y="613496"/>
                  </a:lnTo>
                  <a:lnTo>
                    <a:pt x="183053" y="678613"/>
                  </a:lnTo>
                  <a:close/>
                  <a:moveTo>
                    <a:pt x="258214" y="535045"/>
                  </a:moveTo>
                  <a:lnTo>
                    <a:pt x="290599" y="466898"/>
                  </a:lnTo>
                  <a:lnTo>
                    <a:pt x="322984" y="534958"/>
                  </a:lnTo>
                  <a:lnTo>
                    <a:pt x="290513" y="603019"/>
                  </a:lnTo>
                  <a:lnTo>
                    <a:pt x="258214" y="535045"/>
                  </a:lnTo>
                  <a:close/>
                  <a:moveTo>
                    <a:pt x="326534" y="542319"/>
                  </a:moveTo>
                  <a:lnTo>
                    <a:pt x="362470" y="617653"/>
                  </a:lnTo>
                  <a:lnTo>
                    <a:pt x="362470" y="617653"/>
                  </a:lnTo>
                  <a:lnTo>
                    <a:pt x="394941" y="685713"/>
                  </a:lnTo>
                  <a:lnTo>
                    <a:pt x="362470" y="753774"/>
                  </a:lnTo>
                  <a:lnTo>
                    <a:pt x="294149" y="610293"/>
                  </a:lnTo>
                  <a:lnTo>
                    <a:pt x="326534" y="542319"/>
                  </a:lnTo>
                  <a:close/>
                  <a:moveTo>
                    <a:pt x="367405" y="613496"/>
                  </a:moveTo>
                  <a:lnTo>
                    <a:pt x="429318" y="613496"/>
                  </a:lnTo>
                  <a:lnTo>
                    <a:pt x="398405" y="678440"/>
                  </a:lnTo>
                  <a:lnTo>
                    <a:pt x="367405" y="613496"/>
                  </a:lnTo>
                  <a:close/>
                  <a:moveTo>
                    <a:pt x="367405" y="607262"/>
                  </a:moveTo>
                  <a:lnTo>
                    <a:pt x="412519" y="512618"/>
                  </a:lnTo>
                  <a:lnTo>
                    <a:pt x="434253" y="466985"/>
                  </a:lnTo>
                  <a:lnTo>
                    <a:pt x="501102" y="607262"/>
                  </a:lnTo>
                  <a:lnTo>
                    <a:pt x="367405" y="607262"/>
                  </a:lnTo>
                  <a:close/>
                  <a:moveTo>
                    <a:pt x="501188" y="613496"/>
                  </a:moveTo>
                  <a:lnTo>
                    <a:pt x="470189" y="678613"/>
                  </a:lnTo>
                  <a:lnTo>
                    <a:pt x="439189" y="613496"/>
                  </a:lnTo>
                  <a:lnTo>
                    <a:pt x="501188" y="613496"/>
                  </a:lnTo>
                  <a:close/>
                  <a:moveTo>
                    <a:pt x="541973" y="542319"/>
                  </a:moveTo>
                  <a:lnTo>
                    <a:pt x="574358" y="610293"/>
                  </a:lnTo>
                  <a:lnTo>
                    <a:pt x="506037" y="753774"/>
                  </a:lnTo>
                  <a:lnTo>
                    <a:pt x="473739" y="685887"/>
                  </a:lnTo>
                  <a:lnTo>
                    <a:pt x="541973" y="542319"/>
                  </a:lnTo>
                  <a:close/>
                  <a:moveTo>
                    <a:pt x="545436" y="535045"/>
                  </a:moveTo>
                  <a:lnTo>
                    <a:pt x="577821" y="466898"/>
                  </a:lnTo>
                  <a:lnTo>
                    <a:pt x="610206" y="534958"/>
                  </a:lnTo>
                  <a:lnTo>
                    <a:pt x="577735" y="603019"/>
                  </a:lnTo>
                  <a:lnTo>
                    <a:pt x="545436" y="535045"/>
                  </a:lnTo>
                  <a:close/>
                  <a:moveTo>
                    <a:pt x="613756" y="542319"/>
                  </a:moveTo>
                  <a:lnTo>
                    <a:pt x="649692" y="617653"/>
                  </a:lnTo>
                  <a:lnTo>
                    <a:pt x="649692" y="617653"/>
                  </a:lnTo>
                  <a:lnTo>
                    <a:pt x="682163" y="685713"/>
                  </a:lnTo>
                  <a:lnTo>
                    <a:pt x="649692" y="753774"/>
                  </a:lnTo>
                  <a:lnTo>
                    <a:pt x="581371" y="610293"/>
                  </a:lnTo>
                  <a:lnTo>
                    <a:pt x="613756" y="542319"/>
                  </a:lnTo>
                  <a:close/>
                  <a:moveTo>
                    <a:pt x="654541" y="613496"/>
                  </a:moveTo>
                  <a:lnTo>
                    <a:pt x="716453" y="613496"/>
                  </a:lnTo>
                  <a:lnTo>
                    <a:pt x="685540" y="678440"/>
                  </a:lnTo>
                  <a:lnTo>
                    <a:pt x="654541" y="613496"/>
                  </a:lnTo>
                  <a:close/>
                  <a:moveTo>
                    <a:pt x="654541" y="607262"/>
                  </a:moveTo>
                  <a:lnTo>
                    <a:pt x="696018" y="520152"/>
                  </a:lnTo>
                  <a:lnTo>
                    <a:pt x="721389" y="466898"/>
                  </a:lnTo>
                  <a:lnTo>
                    <a:pt x="788237" y="607175"/>
                  </a:lnTo>
                  <a:lnTo>
                    <a:pt x="654541" y="607175"/>
                  </a:lnTo>
                  <a:close/>
                  <a:moveTo>
                    <a:pt x="788410" y="613496"/>
                  </a:moveTo>
                  <a:lnTo>
                    <a:pt x="757411" y="678613"/>
                  </a:lnTo>
                  <a:lnTo>
                    <a:pt x="726411" y="613496"/>
                  </a:lnTo>
                  <a:lnTo>
                    <a:pt x="788410" y="613496"/>
                  </a:lnTo>
                  <a:close/>
                  <a:moveTo>
                    <a:pt x="829195" y="542319"/>
                  </a:moveTo>
                  <a:lnTo>
                    <a:pt x="861580" y="610293"/>
                  </a:lnTo>
                  <a:lnTo>
                    <a:pt x="793259" y="753774"/>
                  </a:lnTo>
                  <a:lnTo>
                    <a:pt x="760961" y="685887"/>
                  </a:lnTo>
                  <a:lnTo>
                    <a:pt x="829195" y="542319"/>
                  </a:lnTo>
                  <a:close/>
                  <a:moveTo>
                    <a:pt x="832658" y="535045"/>
                  </a:moveTo>
                  <a:lnTo>
                    <a:pt x="865043" y="466898"/>
                  </a:lnTo>
                  <a:lnTo>
                    <a:pt x="897428" y="534958"/>
                  </a:lnTo>
                  <a:lnTo>
                    <a:pt x="864957" y="603019"/>
                  </a:lnTo>
                  <a:lnTo>
                    <a:pt x="832658" y="535045"/>
                  </a:lnTo>
                  <a:close/>
                  <a:moveTo>
                    <a:pt x="900892" y="542319"/>
                  </a:moveTo>
                  <a:lnTo>
                    <a:pt x="936827" y="617653"/>
                  </a:lnTo>
                  <a:lnTo>
                    <a:pt x="936827" y="617653"/>
                  </a:lnTo>
                  <a:lnTo>
                    <a:pt x="969299" y="685713"/>
                  </a:lnTo>
                  <a:lnTo>
                    <a:pt x="936827" y="753774"/>
                  </a:lnTo>
                  <a:lnTo>
                    <a:pt x="868507" y="610293"/>
                  </a:lnTo>
                  <a:lnTo>
                    <a:pt x="900892" y="542319"/>
                  </a:lnTo>
                  <a:close/>
                  <a:moveTo>
                    <a:pt x="865043" y="452351"/>
                  </a:moveTo>
                  <a:lnTo>
                    <a:pt x="832658" y="384291"/>
                  </a:lnTo>
                  <a:lnTo>
                    <a:pt x="865043" y="316230"/>
                  </a:lnTo>
                  <a:lnTo>
                    <a:pt x="896995" y="384377"/>
                  </a:lnTo>
                  <a:lnTo>
                    <a:pt x="865043" y="452351"/>
                  </a:lnTo>
                  <a:close/>
                  <a:moveTo>
                    <a:pt x="832485" y="233709"/>
                  </a:moveTo>
                  <a:lnTo>
                    <a:pt x="864957" y="165475"/>
                  </a:lnTo>
                  <a:lnTo>
                    <a:pt x="897342" y="233535"/>
                  </a:lnTo>
                  <a:lnTo>
                    <a:pt x="864870" y="301683"/>
                  </a:lnTo>
                  <a:lnTo>
                    <a:pt x="832485" y="233709"/>
                  </a:lnTo>
                  <a:close/>
                  <a:moveTo>
                    <a:pt x="717925" y="308956"/>
                  </a:moveTo>
                  <a:lnTo>
                    <a:pt x="648739" y="452957"/>
                  </a:lnTo>
                  <a:lnTo>
                    <a:pt x="581285" y="308956"/>
                  </a:lnTo>
                  <a:lnTo>
                    <a:pt x="581285" y="308956"/>
                  </a:lnTo>
                  <a:lnTo>
                    <a:pt x="581285" y="308956"/>
                  </a:lnTo>
                  <a:lnTo>
                    <a:pt x="613670" y="240896"/>
                  </a:lnTo>
                  <a:lnTo>
                    <a:pt x="649605" y="316230"/>
                  </a:lnTo>
                  <a:lnTo>
                    <a:pt x="685540" y="240896"/>
                  </a:lnTo>
                  <a:lnTo>
                    <a:pt x="717925" y="308956"/>
                  </a:lnTo>
                  <a:close/>
                  <a:moveTo>
                    <a:pt x="577821" y="301683"/>
                  </a:moveTo>
                  <a:lnTo>
                    <a:pt x="545350" y="233709"/>
                  </a:lnTo>
                  <a:lnTo>
                    <a:pt x="577821" y="165475"/>
                  </a:lnTo>
                  <a:lnTo>
                    <a:pt x="610206" y="233535"/>
                  </a:lnTo>
                  <a:lnTo>
                    <a:pt x="577821" y="301683"/>
                  </a:lnTo>
                  <a:close/>
                  <a:moveTo>
                    <a:pt x="430790" y="308956"/>
                  </a:moveTo>
                  <a:lnTo>
                    <a:pt x="361604" y="452957"/>
                  </a:lnTo>
                  <a:lnTo>
                    <a:pt x="294149" y="308956"/>
                  </a:lnTo>
                  <a:lnTo>
                    <a:pt x="294149" y="308956"/>
                  </a:lnTo>
                  <a:lnTo>
                    <a:pt x="294149" y="308956"/>
                  </a:lnTo>
                  <a:lnTo>
                    <a:pt x="326534" y="240896"/>
                  </a:lnTo>
                  <a:lnTo>
                    <a:pt x="362470" y="316230"/>
                  </a:lnTo>
                  <a:lnTo>
                    <a:pt x="398405" y="240896"/>
                  </a:lnTo>
                  <a:lnTo>
                    <a:pt x="430790" y="308956"/>
                  </a:lnTo>
                  <a:close/>
                  <a:moveTo>
                    <a:pt x="290599" y="301683"/>
                  </a:moveTo>
                  <a:lnTo>
                    <a:pt x="258128" y="233709"/>
                  </a:lnTo>
                  <a:lnTo>
                    <a:pt x="290599" y="165475"/>
                  </a:lnTo>
                  <a:lnTo>
                    <a:pt x="322984" y="233535"/>
                  </a:lnTo>
                  <a:lnTo>
                    <a:pt x="290599" y="301683"/>
                  </a:lnTo>
                  <a:close/>
                  <a:moveTo>
                    <a:pt x="213880" y="456507"/>
                  </a:moveTo>
                  <a:lnTo>
                    <a:pt x="149023" y="456507"/>
                  </a:lnTo>
                  <a:lnTo>
                    <a:pt x="145040" y="456507"/>
                  </a:lnTo>
                  <a:lnTo>
                    <a:pt x="79577" y="456507"/>
                  </a:lnTo>
                  <a:lnTo>
                    <a:pt x="146945" y="316144"/>
                  </a:lnTo>
                  <a:lnTo>
                    <a:pt x="213880" y="456507"/>
                  </a:lnTo>
                  <a:close/>
                  <a:moveTo>
                    <a:pt x="142096" y="462742"/>
                  </a:moveTo>
                  <a:lnTo>
                    <a:pt x="122440" y="504046"/>
                  </a:lnTo>
                  <a:lnTo>
                    <a:pt x="110317" y="529504"/>
                  </a:lnTo>
                  <a:lnTo>
                    <a:pt x="79058" y="462742"/>
                  </a:lnTo>
                  <a:lnTo>
                    <a:pt x="142096" y="462742"/>
                  </a:lnTo>
                  <a:close/>
                  <a:moveTo>
                    <a:pt x="125297" y="512532"/>
                  </a:moveTo>
                  <a:lnTo>
                    <a:pt x="147031" y="466898"/>
                  </a:lnTo>
                  <a:lnTo>
                    <a:pt x="213880" y="607175"/>
                  </a:lnTo>
                  <a:lnTo>
                    <a:pt x="80183" y="607175"/>
                  </a:lnTo>
                  <a:lnTo>
                    <a:pt x="125297" y="512532"/>
                  </a:lnTo>
                  <a:close/>
                  <a:moveTo>
                    <a:pt x="142096" y="613496"/>
                  </a:moveTo>
                  <a:lnTo>
                    <a:pt x="111183" y="678440"/>
                  </a:lnTo>
                  <a:lnTo>
                    <a:pt x="80270" y="613496"/>
                  </a:lnTo>
                  <a:lnTo>
                    <a:pt x="142096" y="613496"/>
                  </a:lnTo>
                  <a:close/>
                  <a:moveTo>
                    <a:pt x="147031" y="617653"/>
                  </a:moveTo>
                  <a:lnTo>
                    <a:pt x="179590" y="685973"/>
                  </a:lnTo>
                  <a:lnTo>
                    <a:pt x="179416" y="686233"/>
                  </a:lnTo>
                  <a:lnTo>
                    <a:pt x="179763" y="686406"/>
                  </a:lnTo>
                  <a:lnTo>
                    <a:pt x="218815" y="768408"/>
                  </a:lnTo>
                  <a:lnTo>
                    <a:pt x="254664" y="693160"/>
                  </a:lnTo>
                  <a:lnTo>
                    <a:pt x="287135" y="761134"/>
                  </a:lnTo>
                  <a:lnTo>
                    <a:pt x="218815" y="904615"/>
                  </a:lnTo>
                  <a:lnTo>
                    <a:pt x="149802" y="759835"/>
                  </a:lnTo>
                  <a:lnTo>
                    <a:pt x="114560" y="685800"/>
                  </a:lnTo>
                  <a:lnTo>
                    <a:pt x="147031" y="617653"/>
                  </a:lnTo>
                  <a:close/>
                  <a:moveTo>
                    <a:pt x="258128" y="685887"/>
                  </a:moveTo>
                  <a:lnTo>
                    <a:pt x="290599" y="617653"/>
                  </a:lnTo>
                  <a:lnTo>
                    <a:pt x="322984" y="685713"/>
                  </a:lnTo>
                  <a:lnTo>
                    <a:pt x="290599" y="753860"/>
                  </a:lnTo>
                  <a:lnTo>
                    <a:pt x="258128" y="685887"/>
                  </a:lnTo>
                  <a:close/>
                  <a:moveTo>
                    <a:pt x="294063" y="761048"/>
                  </a:moveTo>
                  <a:lnTo>
                    <a:pt x="326448" y="692987"/>
                  </a:lnTo>
                  <a:lnTo>
                    <a:pt x="362383" y="768321"/>
                  </a:lnTo>
                  <a:lnTo>
                    <a:pt x="398318" y="692987"/>
                  </a:lnTo>
                  <a:lnTo>
                    <a:pt x="430703" y="761048"/>
                  </a:lnTo>
                  <a:lnTo>
                    <a:pt x="361517" y="905048"/>
                  </a:lnTo>
                  <a:lnTo>
                    <a:pt x="294063" y="761048"/>
                  </a:lnTo>
                  <a:lnTo>
                    <a:pt x="294063" y="761048"/>
                  </a:lnTo>
                  <a:close/>
                  <a:moveTo>
                    <a:pt x="401782" y="685713"/>
                  </a:moveTo>
                  <a:lnTo>
                    <a:pt x="434253" y="617653"/>
                  </a:lnTo>
                  <a:lnTo>
                    <a:pt x="466812" y="685973"/>
                  </a:lnTo>
                  <a:lnTo>
                    <a:pt x="466638" y="686233"/>
                  </a:lnTo>
                  <a:lnTo>
                    <a:pt x="466985" y="686406"/>
                  </a:lnTo>
                  <a:lnTo>
                    <a:pt x="506037" y="768408"/>
                  </a:lnTo>
                  <a:lnTo>
                    <a:pt x="541886" y="693160"/>
                  </a:lnTo>
                  <a:lnTo>
                    <a:pt x="574358" y="761134"/>
                  </a:lnTo>
                  <a:lnTo>
                    <a:pt x="506037" y="904615"/>
                  </a:lnTo>
                  <a:lnTo>
                    <a:pt x="437024" y="759835"/>
                  </a:lnTo>
                  <a:lnTo>
                    <a:pt x="401782" y="685713"/>
                  </a:lnTo>
                  <a:close/>
                  <a:moveTo>
                    <a:pt x="545350" y="685887"/>
                  </a:moveTo>
                  <a:lnTo>
                    <a:pt x="577821" y="617653"/>
                  </a:lnTo>
                  <a:lnTo>
                    <a:pt x="610206" y="685713"/>
                  </a:lnTo>
                  <a:lnTo>
                    <a:pt x="577735" y="753860"/>
                  </a:lnTo>
                  <a:lnTo>
                    <a:pt x="545350" y="685887"/>
                  </a:lnTo>
                  <a:close/>
                  <a:moveTo>
                    <a:pt x="581285" y="761048"/>
                  </a:moveTo>
                  <a:lnTo>
                    <a:pt x="613670" y="692987"/>
                  </a:lnTo>
                  <a:lnTo>
                    <a:pt x="649605" y="768321"/>
                  </a:lnTo>
                  <a:lnTo>
                    <a:pt x="685540" y="692987"/>
                  </a:lnTo>
                  <a:lnTo>
                    <a:pt x="717925" y="761048"/>
                  </a:lnTo>
                  <a:lnTo>
                    <a:pt x="648739" y="905048"/>
                  </a:lnTo>
                  <a:lnTo>
                    <a:pt x="581285" y="761048"/>
                  </a:lnTo>
                  <a:lnTo>
                    <a:pt x="581285" y="761048"/>
                  </a:lnTo>
                  <a:close/>
                  <a:moveTo>
                    <a:pt x="689004" y="685713"/>
                  </a:moveTo>
                  <a:lnTo>
                    <a:pt x="721476" y="617653"/>
                  </a:lnTo>
                  <a:lnTo>
                    <a:pt x="754034" y="685973"/>
                  </a:lnTo>
                  <a:lnTo>
                    <a:pt x="753861" y="686233"/>
                  </a:lnTo>
                  <a:lnTo>
                    <a:pt x="754207" y="686406"/>
                  </a:lnTo>
                  <a:lnTo>
                    <a:pt x="793259" y="768408"/>
                  </a:lnTo>
                  <a:lnTo>
                    <a:pt x="829108" y="693160"/>
                  </a:lnTo>
                  <a:lnTo>
                    <a:pt x="861580" y="761134"/>
                  </a:lnTo>
                  <a:lnTo>
                    <a:pt x="793259" y="904615"/>
                  </a:lnTo>
                  <a:lnTo>
                    <a:pt x="724246" y="759835"/>
                  </a:lnTo>
                  <a:lnTo>
                    <a:pt x="689004" y="685713"/>
                  </a:lnTo>
                  <a:close/>
                  <a:moveTo>
                    <a:pt x="832485" y="685887"/>
                  </a:moveTo>
                  <a:lnTo>
                    <a:pt x="864957" y="617653"/>
                  </a:lnTo>
                  <a:lnTo>
                    <a:pt x="897342" y="685713"/>
                  </a:lnTo>
                  <a:lnTo>
                    <a:pt x="864870" y="753860"/>
                  </a:lnTo>
                  <a:lnTo>
                    <a:pt x="832485" y="685887"/>
                  </a:lnTo>
                  <a:close/>
                  <a:moveTo>
                    <a:pt x="868507" y="761048"/>
                  </a:moveTo>
                  <a:lnTo>
                    <a:pt x="900892" y="692987"/>
                  </a:lnTo>
                  <a:lnTo>
                    <a:pt x="936827" y="768321"/>
                  </a:lnTo>
                  <a:lnTo>
                    <a:pt x="972762" y="692987"/>
                  </a:lnTo>
                  <a:lnTo>
                    <a:pt x="1005147" y="761048"/>
                  </a:lnTo>
                  <a:lnTo>
                    <a:pt x="935961" y="905048"/>
                  </a:lnTo>
                  <a:lnTo>
                    <a:pt x="868507" y="761048"/>
                  </a:lnTo>
                  <a:lnTo>
                    <a:pt x="868507" y="761048"/>
                  </a:lnTo>
                  <a:lnTo>
                    <a:pt x="868507" y="761048"/>
                  </a:lnTo>
                  <a:close/>
                  <a:moveTo>
                    <a:pt x="941763" y="613496"/>
                  </a:moveTo>
                  <a:lnTo>
                    <a:pt x="1003675" y="613496"/>
                  </a:lnTo>
                  <a:lnTo>
                    <a:pt x="972762" y="678440"/>
                  </a:lnTo>
                  <a:lnTo>
                    <a:pt x="941763" y="613496"/>
                  </a:lnTo>
                  <a:close/>
                  <a:moveTo>
                    <a:pt x="1013547" y="462742"/>
                  </a:moveTo>
                  <a:lnTo>
                    <a:pt x="1075373" y="462742"/>
                  </a:lnTo>
                  <a:lnTo>
                    <a:pt x="1044546" y="527512"/>
                  </a:lnTo>
                  <a:lnTo>
                    <a:pt x="1013547" y="462742"/>
                  </a:lnTo>
                  <a:close/>
                  <a:moveTo>
                    <a:pt x="1010603" y="456507"/>
                  </a:moveTo>
                  <a:lnTo>
                    <a:pt x="1006619" y="456507"/>
                  </a:lnTo>
                  <a:lnTo>
                    <a:pt x="941157" y="456507"/>
                  </a:lnTo>
                  <a:lnTo>
                    <a:pt x="1008524" y="316144"/>
                  </a:lnTo>
                  <a:lnTo>
                    <a:pt x="1075373" y="456507"/>
                  </a:lnTo>
                  <a:lnTo>
                    <a:pt x="1010603" y="456507"/>
                  </a:lnTo>
                  <a:close/>
                  <a:moveTo>
                    <a:pt x="935961" y="452957"/>
                  </a:moveTo>
                  <a:lnTo>
                    <a:pt x="868507" y="308956"/>
                  </a:lnTo>
                  <a:lnTo>
                    <a:pt x="868507" y="308956"/>
                  </a:lnTo>
                  <a:lnTo>
                    <a:pt x="868507" y="308956"/>
                  </a:lnTo>
                  <a:lnTo>
                    <a:pt x="900892" y="240896"/>
                  </a:lnTo>
                  <a:lnTo>
                    <a:pt x="936827" y="316230"/>
                  </a:lnTo>
                  <a:lnTo>
                    <a:pt x="972762" y="240896"/>
                  </a:lnTo>
                  <a:lnTo>
                    <a:pt x="1005147" y="308956"/>
                  </a:lnTo>
                  <a:lnTo>
                    <a:pt x="935961" y="452957"/>
                  </a:lnTo>
                  <a:close/>
                  <a:moveTo>
                    <a:pt x="969212" y="233535"/>
                  </a:moveTo>
                  <a:lnTo>
                    <a:pt x="936741" y="301596"/>
                  </a:lnTo>
                  <a:lnTo>
                    <a:pt x="868420" y="158115"/>
                  </a:lnTo>
                  <a:lnTo>
                    <a:pt x="900892" y="90055"/>
                  </a:lnTo>
                  <a:lnTo>
                    <a:pt x="969212" y="233535"/>
                  </a:lnTo>
                  <a:close/>
                  <a:moveTo>
                    <a:pt x="865043" y="14807"/>
                  </a:moveTo>
                  <a:lnTo>
                    <a:pt x="897428" y="82868"/>
                  </a:lnTo>
                  <a:lnTo>
                    <a:pt x="864957" y="150928"/>
                  </a:lnTo>
                  <a:lnTo>
                    <a:pt x="832572" y="82954"/>
                  </a:lnTo>
                  <a:lnTo>
                    <a:pt x="865043" y="14807"/>
                  </a:lnTo>
                  <a:close/>
                  <a:moveTo>
                    <a:pt x="829195" y="90228"/>
                  </a:moveTo>
                  <a:lnTo>
                    <a:pt x="861580" y="158202"/>
                  </a:lnTo>
                  <a:lnTo>
                    <a:pt x="793259" y="301683"/>
                  </a:lnTo>
                  <a:lnTo>
                    <a:pt x="760961" y="233795"/>
                  </a:lnTo>
                  <a:lnTo>
                    <a:pt x="829195" y="90228"/>
                  </a:lnTo>
                  <a:close/>
                  <a:moveTo>
                    <a:pt x="721389" y="14721"/>
                  </a:moveTo>
                  <a:lnTo>
                    <a:pt x="788584" y="155084"/>
                  </a:lnTo>
                  <a:lnTo>
                    <a:pt x="654541" y="155084"/>
                  </a:lnTo>
                  <a:lnTo>
                    <a:pt x="721389" y="14721"/>
                  </a:lnTo>
                  <a:close/>
                  <a:moveTo>
                    <a:pt x="716453" y="161319"/>
                  </a:moveTo>
                  <a:lnTo>
                    <a:pt x="685540" y="226262"/>
                  </a:lnTo>
                  <a:lnTo>
                    <a:pt x="654627" y="161319"/>
                  </a:lnTo>
                  <a:lnTo>
                    <a:pt x="716453" y="161319"/>
                  </a:lnTo>
                  <a:close/>
                  <a:moveTo>
                    <a:pt x="682077" y="233535"/>
                  </a:moveTo>
                  <a:lnTo>
                    <a:pt x="649605" y="301596"/>
                  </a:lnTo>
                  <a:lnTo>
                    <a:pt x="581285" y="158115"/>
                  </a:lnTo>
                  <a:lnTo>
                    <a:pt x="613756" y="90055"/>
                  </a:lnTo>
                  <a:lnTo>
                    <a:pt x="682077" y="233535"/>
                  </a:lnTo>
                  <a:close/>
                  <a:moveTo>
                    <a:pt x="577821" y="14807"/>
                  </a:moveTo>
                  <a:lnTo>
                    <a:pt x="610206" y="82868"/>
                  </a:lnTo>
                  <a:lnTo>
                    <a:pt x="577735" y="150928"/>
                  </a:lnTo>
                  <a:lnTo>
                    <a:pt x="545350" y="82954"/>
                  </a:lnTo>
                  <a:lnTo>
                    <a:pt x="577821" y="14807"/>
                  </a:lnTo>
                  <a:close/>
                  <a:moveTo>
                    <a:pt x="541973" y="90228"/>
                  </a:moveTo>
                  <a:lnTo>
                    <a:pt x="574358" y="158202"/>
                  </a:lnTo>
                  <a:lnTo>
                    <a:pt x="506037" y="301683"/>
                  </a:lnTo>
                  <a:lnTo>
                    <a:pt x="473739" y="233795"/>
                  </a:lnTo>
                  <a:lnTo>
                    <a:pt x="541973" y="90228"/>
                  </a:lnTo>
                  <a:close/>
                  <a:moveTo>
                    <a:pt x="434253" y="14721"/>
                  </a:moveTo>
                  <a:lnTo>
                    <a:pt x="501448" y="155084"/>
                  </a:lnTo>
                  <a:lnTo>
                    <a:pt x="367405" y="155084"/>
                  </a:lnTo>
                  <a:lnTo>
                    <a:pt x="434253" y="14721"/>
                  </a:lnTo>
                  <a:close/>
                  <a:moveTo>
                    <a:pt x="429231" y="161319"/>
                  </a:moveTo>
                  <a:lnTo>
                    <a:pt x="398318" y="226262"/>
                  </a:lnTo>
                  <a:lnTo>
                    <a:pt x="367405" y="161319"/>
                  </a:lnTo>
                  <a:lnTo>
                    <a:pt x="429231" y="161319"/>
                  </a:lnTo>
                  <a:close/>
                  <a:moveTo>
                    <a:pt x="394855" y="233535"/>
                  </a:moveTo>
                  <a:lnTo>
                    <a:pt x="362383" y="301596"/>
                  </a:lnTo>
                  <a:lnTo>
                    <a:pt x="294063" y="158115"/>
                  </a:lnTo>
                  <a:lnTo>
                    <a:pt x="326534" y="90055"/>
                  </a:lnTo>
                  <a:lnTo>
                    <a:pt x="394855" y="233535"/>
                  </a:lnTo>
                  <a:close/>
                  <a:moveTo>
                    <a:pt x="290599" y="14807"/>
                  </a:moveTo>
                  <a:lnTo>
                    <a:pt x="322984" y="82868"/>
                  </a:lnTo>
                  <a:lnTo>
                    <a:pt x="290513" y="150928"/>
                  </a:lnTo>
                  <a:lnTo>
                    <a:pt x="258128" y="82954"/>
                  </a:lnTo>
                  <a:lnTo>
                    <a:pt x="290599" y="14807"/>
                  </a:lnTo>
                  <a:close/>
                  <a:moveTo>
                    <a:pt x="254750" y="90228"/>
                  </a:moveTo>
                  <a:lnTo>
                    <a:pt x="287135" y="158202"/>
                  </a:lnTo>
                  <a:lnTo>
                    <a:pt x="218815" y="301683"/>
                  </a:lnTo>
                  <a:lnTo>
                    <a:pt x="186517" y="233795"/>
                  </a:lnTo>
                  <a:lnTo>
                    <a:pt x="254750" y="90228"/>
                  </a:lnTo>
                  <a:close/>
                  <a:moveTo>
                    <a:pt x="147031" y="14721"/>
                  </a:moveTo>
                  <a:lnTo>
                    <a:pt x="214226" y="155084"/>
                  </a:lnTo>
                  <a:lnTo>
                    <a:pt x="80183" y="155084"/>
                  </a:lnTo>
                  <a:lnTo>
                    <a:pt x="147031" y="14721"/>
                  </a:lnTo>
                  <a:close/>
                  <a:moveTo>
                    <a:pt x="142096" y="161319"/>
                  </a:moveTo>
                  <a:lnTo>
                    <a:pt x="111096" y="226522"/>
                  </a:lnTo>
                  <a:lnTo>
                    <a:pt x="79923" y="161319"/>
                  </a:lnTo>
                  <a:lnTo>
                    <a:pt x="142096" y="161319"/>
                  </a:lnTo>
                  <a:close/>
                  <a:moveTo>
                    <a:pt x="6927" y="158202"/>
                  </a:moveTo>
                  <a:lnTo>
                    <a:pt x="39053" y="90747"/>
                  </a:lnTo>
                  <a:lnTo>
                    <a:pt x="107546" y="233795"/>
                  </a:lnTo>
                  <a:lnTo>
                    <a:pt x="75248" y="301683"/>
                  </a:lnTo>
                  <a:lnTo>
                    <a:pt x="6927" y="158202"/>
                  </a:lnTo>
                  <a:close/>
                  <a:moveTo>
                    <a:pt x="6927" y="308956"/>
                  </a:moveTo>
                  <a:lnTo>
                    <a:pt x="39312" y="240896"/>
                  </a:lnTo>
                  <a:lnTo>
                    <a:pt x="75248" y="316230"/>
                  </a:lnTo>
                  <a:lnTo>
                    <a:pt x="111096" y="241069"/>
                  </a:lnTo>
                  <a:lnTo>
                    <a:pt x="143654" y="308956"/>
                  </a:lnTo>
                  <a:lnTo>
                    <a:pt x="74468" y="452957"/>
                  </a:lnTo>
                  <a:lnTo>
                    <a:pt x="6927" y="308956"/>
                  </a:lnTo>
                  <a:close/>
                  <a:moveTo>
                    <a:pt x="6927" y="459625"/>
                  </a:moveTo>
                  <a:lnTo>
                    <a:pt x="39053" y="392170"/>
                  </a:lnTo>
                  <a:lnTo>
                    <a:pt x="106853" y="536777"/>
                  </a:lnTo>
                  <a:lnTo>
                    <a:pt x="75248" y="603019"/>
                  </a:lnTo>
                  <a:lnTo>
                    <a:pt x="6927" y="459625"/>
                  </a:lnTo>
                  <a:close/>
                  <a:moveTo>
                    <a:pt x="6927" y="610379"/>
                  </a:moveTo>
                  <a:lnTo>
                    <a:pt x="39399" y="542319"/>
                  </a:lnTo>
                  <a:lnTo>
                    <a:pt x="75334" y="617653"/>
                  </a:lnTo>
                  <a:lnTo>
                    <a:pt x="75334" y="617653"/>
                  </a:lnTo>
                  <a:lnTo>
                    <a:pt x="107806" y="685713"/>
                  </a:lnTo>
                  <a:lnTo>
                    <a:pt x="75334" y="753774"/>
                  </a:lnTo>
                  <a:lnTo>
                    <a:pt x="6927" y="610379"/>
                  </a:lnTo>
                  <a:close/>
                  <a:moveTo>
                    <a:pt x="6927" y="761134"/>
                  </a:moveTo>
                  <a:lnTo>
                    <a:pt x="39312" y="693073"/>
                  </a:lnTo>
                  <a:lnTo>
                    <a:pt x="75248" y="768408"/>
                  </a:lnTo>
                  <a:lnTo>
                    <a:pt x="111183" y="693073"/>
                  </a:lnTo>
                  <a:lnTo>
                    <a:pt x="143568" y="761134"/>
                  </a:lnTo>
                  <a:lnTo>
                    <a:pt x="74382" y="905135"/>
                  </a:lnTo>
                  <a:lnTo>
                    <a:pt x="6927" y="761134"/>
                  </a:lnTo>
                  <a:close/>
                  <a:moveTo>
                    <a:pt x="75248" y="1055283"/>
                  </a:moveTo>
                  <a:lnTo>
                    <a:pt x="6927" y="911802"/>
                  </a:lnTo>
                  <a:lnTo>
                    <a:pt x="39053" y="844348"/>
                  </a:lnTo>
                  <a:lnTo>
                    <a:pt x="106853" y="988955"/>
                  </a:lnTo>
                  <a:lnTo>
                    <a:pt x="75248" y="1055283"/>
                  </a:lnTo>
                  <a:close/>
                  <a:moveTo>
                    <a:pt x="110317" y="981681"/>
                  </a:moveTo>
                  <a:lnTo>
                    <a:pt x="79058" y="914919"/>
                  </a:lnTo>
                  <a:lnTo>
                    <a:pt x="142096" y="914919"/>
                  </a:lnTo>
                  <a:lnTo>
                    <a:pt x="110317" y="981681"/>
                  </a:lnTo>
                  <a:close/>
                  <a:moveTo>
                    <a:pt x="79577" y="908685"/>
                  </a:moveTo>
                  <a:lnTo>
                    <a:pt x="146945" y="768321"/>
                  </a:lnTo>
                  <a:lnTo>
                    <a:pt x="213793" y="908685"/>
                  </a:lnTo>
                  <a:lnTo>
                    <a:pt x="79577" y="908685"/>
                  </a:lnTo>
                  <a:close/>
                  <a:moveTo>
                    <a:pt x="151967" y="914919"/>
                  </a:moveTo>
                  <a:lnTo>
                    <a:pt x="213880" y="914919"/>
                  </a:lnTo>
                  <a:lnTo>
                    <a:pt x="182967" y="979863"/>
                  </a:lnTo>
                  <a:lnTo>
                    <a:pt x="151967" y="914919"/>
                  </a:lnTo>
                  <a:close/>
                  <a:moveTo>
                    <a:pt x="218815" y="1055283"/>
                  </a:moveTo>
                  <a:lnTo>
                    <a:pt x="186344" y="987223"/>
                  </a:lnTo>
                  <a:lnTo>
                    <a:pt x="254664" y="843742"/>
                  </a:lnTo>
                  <a:lnTo>
                    <a:pt x="287135" y="911802"/>
                  </a:lnTo>
                  <a:lnTo>
                    <a:pt x="218815" y="1055283"/>
                  </a:lnTo>
                  <a:close/>
                  <a:moveTo>
                    <a:pt x="258214" y="836468"/>
                  </a:moveTo>
                  <a:lnTo>
                    <a:pt x="290599" y="768408"/>
                  </a:lnTo>
                  <a:lnTo>
                    <a:pt x="322724" y="837074"/>
                  </a:lnTo>
                  <a:lnTo>
                    <a:pt x="290599" y="904529"/>
                  </a:lnTo>
                  <a:lnTo>
                    <a:pt x="258214" y="836468"/>
                  </a:lnTo>
                  <a:close/>
                  <a:moveTo>
                    <a:pt x="362383" y="1055283"/>
                  </a:moveTo>
                  <a:lnTo>
                    <a:pt x="294063" y="911802"/>
                  </a:lnTo>
                  <a:lnTo>
                    <a:pt x="326188" y="844348"/>
                  </a:lnTo>
                  <a:lnTo>
                    <a:pt x="393989" y="988955"/>
                  </a:lnTo>
                  <a:lnTo>
                    <a:pt x="362383" y="1055283"/>
                  </a:lnTo>
                  <a:close/>
                  <a:moveTo>
                    <a:pt x="397452" y="981681"/>
                  </a:moveTo>
                  <a:lnTo>
                    <a:pt x="366193" y="914919"/>
                  </a:lnTo>
                  <a:lnTo>
                    <a:pt x="429231" y="914919"/>
                  </a:lnTo>
                  <a:lnTo>
                    <a:pt x="397452" y="981681"/>
                  </a:lnTo>
                  <a:close/>
                  <a:moveTo>
                    <a:pt x="366799" y="908685"/>
                  </a:moveTo>
                  <a:lnTo>
                    <a:pt x="434167" y="768321"/>
                  </a:lnTo>
                  <a:lnTo>
                    <a:pt x="501015" y="908685"/>
                  </a:lnTo>
                  <a:lnTo>
                    <a:pt x="366799" y="908685"/>
                  </a:lnTo>
                  <a:close/>
                  <a:moveTo>
                    <a:pt x="439189" y="914919"/>
                  </a:moveTo>
                  <a:lnTo>
                    <a:pt x="501102" y="914919"/>
                  </a:lnTo>
                  <a:lnTo>
                    <a:pt x="470189" y="979863"/>
                  </a:lnTo>
                  <a:lnTo>
                    <a:pt x="439189" y="914919"/>
                  </a:lnTo>
                  <a:close/>
                  <a:moveTo>
                    <a:pt x="506037" y="1055283"/>
                  </a:moveTo>
                  <a:lnTo>
                    <a:pt x="473566" y="987223"/>
                  </a:lnTo>
                  <a:lnTo>
                    <a:pt x="541886" y="843742"/>
                  </a:lnTo>
                  <a:lnTo>
                    <a:pt x="574358" y="911802"/>
                  </a:lnTo>
                  <a:lnTo>
                    <a:pt x="506037" y="1055283"/>
                  </a:lnTo>
                  <a:close/>
                  <a:moveTo>
                    <a:pt x="545350" y="836468"/>
                  </a:moveTo>
                  <a:lnTo>
                    <a:pt x="577735" y="768408"/>
                  </a:lnTo>
                  <a:lnTo>
                    <a:pt x="609860" y="837074"/>
                  </a:lnTo>
                  <a:lnTo>
                    <a:pt x="577735" y="904529"/>
                  </a:lnTo>
                  <a:lnTo>
                    <a:pt x="545350" y="836468"/>
                  </a:lnTo>
                  <a:close/>
                  <a:moveTo>
                    <a:pt x="649605" y="1055283"/>
                  </a:moveTo>
                  <a:lnTo>
                    <a:pt x="581285" y="911802"/>
                  </a:lnTo>
                  <a:lnTo>
                    <a:pt x="613410" y="844348"/>
                  </a:lnTo>
                  <a:lnTo>
                    <a:pt x="681211" y="988955"/>
                  </a:lnTo>
                  <a:lnTo>
                    <a:pt x="649605" y="1055283"/>
                  </a:lnTo>
                  <a:close/>
                  <a:moveTo>
                    <a:pt x="684674" y="981681"/>
                  </a:moveTo>
                  <a:lnTo>
                    <a:pt x="653415" y="914919"/>
                  </a:lnTo>
                  <a:lnTo>
                    <a:pt x="716453" y="914919"/>
                  </a:lnTo>
                  <a:lnTo>
                    <a:pt x="684674" y="981681"/>
                  </a:lnTo>
                  <a:close/>
                  <a:moveTo>
                    <a:pt x="654021" y="908685"/>
                  </a:moveTo>
                  <a:lnTo>
                    <a:pt x="721389" y="768321"/>
                  </a:lnTo>
                  <a:lnTo>
                    <a:pt x="788237" y="908685"/>
                  </a:lnTo>
                  <a:lnTo>
                    <a:pt x="654021" y="908685"/>
                  </a:lnTo>
                  <a:close/>
                  <a:moveTo>
                    <a:pt x="726411" y="914919"/>
                  </a:moveTo>
                  <a:lnTo>
                    <a:pt x="788324" y="914919"/>
                  </a:lnTo>
                  <a:lnTo>
                    <a:pt x="757411" y="979863"/>
                  </a:lnTo>
                  <a:lnTo>
                    <a:pt x="726411" y="914919"/>
                  </a:lnTo>
                  <a:close/>
                  <a:moveTo>
                    <a:pt x="793259" y="1055283"/>
                  </a:moveTo>
                  <a:lnTo>
                    <a:pt x="760788" y="987223"/>
                  </a:lnTo>
                  <a:lnTo>
                    <a:pt x="829108" y="843742"/>
                  </a:lnTo>
                  <a:lnTo>
                    <a:pt x="861580" y="911802"/>
                  </a:lnTo>
                  <a:lnTo>
                    <a:pt x="793259" y="1055283"/>
                  </a:lnTo>
                  <a:close/>
                  <a:moveTo>
                    <a:pt x="832572" y="836468"/>
                  </a:moveTo>
                  <a:lnTo>
                    <a:pt x="864957" y="768408"/>
                  </a:lnTo>
                  <a:lnTo>
                    <a:pt x="897082" y="837074"/>
                  </a:lnTo>
                  <a:lnTo>
                    <a:pt x="864957" y="904529"/>
                  </a:lnTo>
                  <a:lnTo>
                    <a:pt x="832572" y="836468"/>
                  </a:lnTo>
                  <a:close/>
                  <a:moveTo>
                    <a:pt x="936827" y="1055283"/>
                  </a:moveTo>
                  <a:lnTo>
                    <a:pt x="868507" y="911802"/>
                  </a:lnTo>
                  <a:lnTo>
                    <a:pt x="900632" y="844348"/>
                  </a:lnTo>
                  <a:lnTo>
                    <a:pt x="968433" y="988955"/>
                  </a:lnTo>
                  <a:lnTo>
                    <a:pt x="936827" y="1055283"/>
                  </a:lnTo>
                  <a:close/>
                  <a:moveTo>
                    <a:pt x="971896" y="981681"/>
                  </a:moveTo>
                  <a:lnTo>
                    <a:pt x="940637" y="914919"/>
                  </a:lnTo>
                  <a:lnTo>
                    <a:pt x="1003675" y="914919"/>
                  </a:lnTo>
                  <a:lnTo>
                    <a:pt x="971896" y="981681"/>
                  </a:lnTo>
                  <a:close/>
                  <a:moveTo>
                    <a:pt x="941243" y="908685"/>
                  </a:moveTo>
                  <a:lnTo>
                    <a:pt x="1008611" y="768321"/>
                  </a:lnTo>
                  <a:lnTo>
                    <a:pt x="1075459" y="908685"/>
                  </a:lnTo>
                  <a:lnTo>
                    <a:pt x="941243" y="908685"/>
                  </a:lnTo>
                  <a:close/>
                  <a:moveTo>
                    <a:pt x="1013547" y="914919"/>
                  </a:moveTo>
                  <a:lnTo>
                    <a:pt x="1075459" y="914919"/>
                  </a:lnTo>
                  <a:lnTo>
                    <a:pt x="1044546" y="979863"/>
                  </a:lnTo>
                  <a:lnTo>
                    <a:pt x="1013547" y="914919"/>
                  </a:lnTo>
                  <a:close/>
                  <a:moveTo>
                    <a:pt x="1148715" y="911802"/>
                  </a:moveTo>
                  <a:lnTo>
                    <a:pt x="1080395" y="1055283"/>
                  </a:lnTo>
                  <a:lnTo>
                    <a:pt x="1047923" y="987223"/>
                  </a:lnTo>
                  <a:lnTo>
                    <a:pt x="1116244" y="843742"/>
                  </a:lnTo>
                  <a:lnTo>
                    <a:pt x="1148715" y="911802"/>
                  </a:lnTo>
                  <a:close/>
                  <a:moveTo>
                    <a:pt x="1148715" y="761048"/>
                  </a:moveTo>
                  <a:lnTo>
                    <a:pt x="1080395" y="904529"/>
                  </a:lnTo>
                  <a:lnTo>
                    <a:pt x="1011382" y="759749"/>
                  </a:lnTo>
                  <a:lnTo>
                    <a:pt x="976139" y="685713"/>
                  </a:lnTo>
                  <a:lnTo>
                    <a:pt x="1008611" y="617653"/>
                  </a:lnTo>
                  <a:lnTo>
                    <a:pt x="1041169" y="685973"/>
                  </a:lnTo>
                  <a:lnTo>
                    <a:pt x="1040996" y="686233"/>
                  </a:lnTo>
                  <a:lnTo>
                    <a:pt x="1041342" y="686406"/>
                  </a:lnTo>
                  <a:lnTo>
                    <a:pt x="1080395" y="768408"/>
                  </a:lnTo>
                  <a:lnTo>
                    <a:pt x="1116244" y="693160"/>
                  </a:lnTo>
                  <a:lnTo>
                    <a:pt x="1148715" y="761048"/>
                  </a:lnTo>
                  <a:close/>
                  <a:moveTo>
                    <a:pt x="1148715" y="610379"/>
                  </a:moveTo>
                  <a:lnTo>
                    <a:pt x="1080395" y="753860"/>
                  </a:lnTo>
                  <a:lnTo>
                    <a:pt x="1048096" y="685973"/>
                  </a:lnTo>
                  <a:lnTo>
                    <a:pt x="1116330" y="542406"/>
                  </a:lnTo>
                  <a:lnTo>
                    <a:pt x="1148715" y="610379"/>
                  </a:lnTo>
                  <a:close/>
                  <a:moveTo>
                    <a:pt x="1148715" y="459625"/>
                  </a:moveTo>
                  <a:lnTo>
                    <a:pt x="1080568" y="602673"/>
                  </a:lnTo>
                  <a:lnTo>
                    <a:pt x="1048010" y="534786"/>
                  </a:lnTo>
                  <a:lnTo>
                    <a:pt x="1116244" y="391564"/>
                  </a:lnTo>
                  <a:lnTo>
                    <a:pt x="1148715" y="459625"/>
                  </a:lnTo>
                  <a:close/>
                  <a:moveTo>
                    <a:pt x="1080395" y="452351"/>
                  </a:moveTo>
                  <a:lnTo>
                    <a:pt x="1011382" y="307571"/>
                  </a:lnTo>
                  <a:lnTo>
                    <a:pt x="976139" y="233535"/>
                  </a:lnTo>
                  <a:lnTo>
                    <a:pt x="1008611" y="165475"/>
                  </a:lnTo>
                  <a:lnTo>
                    <a:pt x="1041169" y="233795"/>
                  </a:lnTo>
                  <a:lnTo>
                    <a:pt x="1040996" y="234055"/>
                  </a:lnTo>
                  <a:lnTo>
                    <a:pt x="1041342" y="234228"/>
                  </a:lnTo>
                  <a:lnTo>
                    <a:pt x="1080395" y="316230"/>
                  </a:lnTo>
                  <a:lnTo>
                    <a:pt x="1116244" y="240983"/>
                  </a:lnTo>
                  <a:lnTo>
                    <a:pt x="1148715" y="308956"/>
                  </a:lnTo>
                  <a:lnTo>
                    <a:pt x="1080395" y="452351"/>
                  </a:lnTo>
                  <a:close/>
                </a:path>
              </a:pathLst>
            </a:custGeom>
            <a:grpFill/>
            <a:ln w="8653" cap="flat">
              <a:noFill/>
              <a:prstDash val="solid"/>
              <a:miter/>
            </a:ln>
          </p:spPr>
          <p:txBody>
            <a:bodyPr rtlCol="0" anchor="ctr"/>
            <a:lstStyle/>
            <a:p>
              <a:endParaRPr lang="x-none"/>
            </a:p>
          </p:txBody>
        </p:sp>
      </p:grpSp>
    </p:spTree>
    <p:extLst>
      <p:ext uri="{BB962C8B-B14F-4D97-AF65-F5344CB8AC3E}">
        <p14:creationId xmlns:p14="http://schemas.microsoft.com/office/powerpoint/2010/main" val="26616411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D406E5-2BB5-D142-AF63-B4E74A015BB5}"/>
              </a:ext>
            </a:extLst>
          </p:cNvPr>
          <p:cNvSpPr/>
          <p:nvPr userDrawn="1"/>
        </p:nvSpPr>
        <p:spPr>
          <a:xfrm>
            <a:off x="850491" y="1917481"/>
            <a:ext cx="10515599" cy="4210050"/>
          </a:xfrm>
          <a:prstGeom prst="rect">
            <a:avLst/>
          </a:prstGeom>
          <a:solidFill>
            <a:srgbClr val="9D9D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7" name="Form">
            <a:extLst>
              <a:ext uri="{FF2B5EF4-FFF2-40B4-BE49-F238E27FC236}">
                <a16:creationId xmlns:a16="http://schemas.microsoft.com/office/drawing/2014/main" id="{A4817641-0DC2-784D-9BDC-DAF0DF091732}"/>
              </a:ext>
            </a:extLst>
          </p:cNvPr>
          <p:cNvSpPr/>
          <p:nvPr userDrawn="1"/>
        </p:nvSpPr>
        <p:spPr>
          <a:xfrm>
            <a:off x="8086024" y="5711533"/>
            <a:ext cx="210371" cy="21026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8030" y="0"/>
                  <a:pt x="5257" y="1052"/>
                  <a:pt x="3154" y="3156"/>
                </a:cubicBezTo>
                <a:cubicBezTo>
                  <a:pt x="1051" y="5260"/>
                  <a:pt x="0" y="8033"/>
                  <a:pt x="0" y="10806"/>
                </a:cubicBezTo>
                <a:cubicBezTo>
                  <a:pt x="0" y="13579"/>
                  <a:pt x="1051" y="16352"/>
                  <a:pt x="3154" y="18455"/>
                </a:cubicBezTo>
                <a:cubicBezTo>
                  <a:pt x="5275" y="20541"/>
                  <a:pt x="8021" y="21600"/>
                  <a:pt x="10800" y="21600"/>
                </a:cubicBezTo>
                <a:cubicBezTo>
                  <a:pt x="13579" y="21600"/>
                  <a:pt x="16361" y="20541"/>
                  <a:pt x="18446" y="18455"/>
                </a:cubicBezTo>
                <a:cubicBezTo>
                  <a:pt x="20549" y="16352"/>
                  <a:pt x="21600" y="13579"/>
                  <a:pt x="21600" y="10806"/>
                </a:cubicBezTo>
                <a:cubicBezTo>
                  <a:pt x="21600" y="8033"/>
                  <a:pt x="20549" y="5260"/>
                  <a:pt x="18446" y="3156"/>
                </a:cubicBezTo>
                <a:cubicBezTo>
                  <a:pt x="16343" y="1052"/>
                  <a:pt x="13570" y="0"/>
                  <a:pt x="10800" y="0"/>
                </a:cubicBezTo>
                <a:close/>
                <a:moveTo>
                  <a:pt x="10800" y="995"/>
                </a:moveTo>
                <a:cubicBezTo>
                  <a:pt x="13323" y="995"/>
                  <a:pt x="15813" y="1951"/>
                  <a:pt x="17714" y="3853"/>
                </a:cubicBezTo>
                <a:cubicBezTo>
                  <a:pt x="21518" y="7659"/>
                  <a:pt x="21518" y="13872"/>
                  <a:pt x="17714" y="17678"/>
                </a:cubicBezTo>
                <a:cubicBezTo>
                  <a:pt x="13911" y="21483"/>
                  <a:pt x="7689" y="21483"/>
                  <a:pt x="3886" y="17678"/>
                </a:cubicBezTo>
                <a:cubicBezTo>
                  <a:pt x="82" y="13873"/>
                  <a:pt x="82" y="7659"/>
                  <a:pt x="3886" y="3853"/>
                </a:cubicBezTo>
                <a:cubicBezTo>
                  <a:pt x="5787" y="1951"/>
                  <a:pt x="8277" y="995"/>
                  <a:pt x="10800" y="995"/>
                </a:cubicBezTo>
                <a:close/>
                <a:moveTo>
                  <a:pt x="12777" y="6541"/>
                </a:moveTo>
                <a:cubicBezTo>
                  <a:pt x="12302" y="6504"/>
                  <a:pt x="11854" y="6605"/>
                  <a:pt x="11451" y="6861"/>
                </a:cubicBezTo>
                <a:cubicBezTo>
                  <a:pt x="11342" y="6934"/>
                  <a:pt x="11241" y="7014"/>
                  <a:pt x="11131" y="7124"/>
                </a:cubicBezTo>
                <a:cubicBezTo>
                  <a:pt x="11058" y="7197"/>
                  <a:pt x="11022" y="7234"/>
                  <a:pt x="10949" y="7307"/>
                </a:cubicBezTo>
                <a:cubicBezTo>
                  <a:pt x="10510" y="7819"/>
                  <a:pt x="10320" y="8546"/>
                  <a:pt x="10503" y="9205"/>
                </a:cubicBezTo>
                <a:cubicBezTo>
                  <a:pt x="10357" y="9205"/>
                  <a:pt x="10215" y="9207"/>
                  <a:pt x="10069" y="9171"/>
                </a:cubicBezTo>
                <a:cubicBezTo>
                  <a:pt x="9849" y="9134"/>
                  <a:pt x="9659" y="9093"/>
                  <a:pt x="9440" y="9056"/>
                </a:cubicBezTo>
                <a:cubicBezTo>
                  <a:pt x="8416" y="8837"/>
                  <a:pt x="7465" y="8324"/>
                  <a:pt x="6697" y="7593"/>
                </a:cubicBezTo>
                <a:cubicBezTo>
                  <a:pt x="6478" y="7373"/>
                  <a:pt x="6263" y="7163"/>
                  <a:pt x="6080" y="6907"/>
                </a:cubicBezTo>
                <a:cubicBezTo>
                  <a:pt x="5495" y="7931"/>
                  <a:pt x="5822" y="9283"/>
                  <a:pt x="6846" y="9868"/>
                </a:cubicBezTo>
                <a:cubicBezTo>
                  <a:pt x="6480" y="9795"/>
                  <a:pt x="6114" y="9683"/>
                  <a:pt x="5749" y="9536"/>
                </a:cubicBezTo>
                <a:cubicBezTo>
                  <a:pt x="5712" y="10598"/>
                  <a:pt x="6517" y="11586"/>
                  <a:pt x="7577" y="11732"/>
                </a:cubicBezTo>
                <a:cubicBezTo>
                  <a:pt x="7211" y="11769"/>
                  <a:pt x="6843" y="11769"/>
                  <a:pt x="6514" y="11732"/>
                </a:cubicBezTo>
                <a:cubicBezTo>
                  <a:pt x="6807" y="12574"/>
                  <a:pt x="7577" y="13193"/>
                  <a:pt x="8491" y="13230"/>
                </a:cubicBezTo>
                <a:cubicBezTo>
                  <a:pt x="7541" y="13815"/>
                  <a:pt x="6446" y="14145"/>
                  <a:pt x="5349" y="14145"/>
                </a:cubicBezTo>
                <a:cubicBezTo>
                  <a:pt x="6226" y="14693"/>
                  <a:pt x="7248" y="14986"/>
                  <a:pt x="8309" y="15059"/>
                </a:cubicBezTo>
                <a:cubicBezTo>
                  <a:pt x="9150" y="15096"/>
                  <a:pt x="10030" y="14952"/>
                  <a:pt x="10834" y="14659"/>
                </a:cubicBezTo>
                <a:cubicBezTo>
                  <a:pt x="11566" y="14366"/>
                  <a:pt x="12261" y="13925"/>
                  <a:pt x="12846" y="13413"/>
                </a:cubicBezTo>
                <a:cubicBezTo>
                  <a:pt x="13431" y="12864"/>
                  <a:pt x="13911" y="12212"/>
                  <a:pt x="14240" y="11480"/>
                </a:cubicBezTo>
                <a:cubicBezTo>
                  <a:pt x="14606" y="10749"/>
                  <a:pt x="14786" y="9907"/>
                  <a:pt x="14823" y="9102"/>
                </a:cubicBezTo>
                <a:cubicBezTo>
                  <a:pt x="14823" y="8992"/>
                  <a:pt x="14823" y="8880"/>
                  <a:pt x="14823" y="8770"/>
                </a:cubicBezTo>
                <a:cubicBezTo>
                  <a:pt x="14823" y="8734"/>
                  <a:pt x="14823" y="8658"/>
                  <a:pt x="14823" y="8622"/>
                </a:cubicBezTo>
                <a:cubicBezTo>
                  <a:pt x="15225" y="8402"/>
                  <a:pt x="15586" y="8032"/>
                  <a:pt x="15806" y="7593"/>
                </a:cubicBezTo>
                <a:cubicBezTo>
                  <a:pt x="15440" y="7739"/>
                  <a:pt x="15111" y="7851"/>
                  <a:pt x="14709" y="7924"/>
                </a:cubicBezTo>
                <a:cubicBezTo>
                  <a:pt x="14672" y="7924"/>
                  <a:pt x="14677" y="7924"/>
                  <a:pt x="14640" y="7924"/>
                </a:cubicBezTo>
                <a:cubicBezTo>
                  <a:pt x="14640" y="7924"/>
                  <a:pt x="14640" y="7926"/>
                  <a:pt x="14640" y="7890"/>
                </a:cubicBezTo>
                <a:cubicBezTo>
                  <a:pt x="14677" y="7890"/>
                  <a:pt x="14672" y="7856"/>
                  <a:pt x="14709" y="7856"/>
                </a:cubicBezTo>
                <a:cubicBezTo>
                  <a:pt x="15111" y="7599"/>
                  <a:pt x="15408" y="7199"/>
                  <a:pt x="15554" y="6724"/>
                </a:cubicBezTo>
                <a:cubicBezTo>
                  <a:pt x="15481" y="6760"/>
                  <a:pt x="15410" y="6790"/>
                  <a:pt x="15337" y="6826"/>
                </a:cubicBezTo>
                <a:cubicBezTo>
                  <a:pt x="14971" y="7009"/>
                  <a:pt x="14597" y="7117"/>
                  <a:pt x="14194" y="7227"/>
                </a:cubicBezTo>
                <a:cubicBezTo>
                  <a:pt x="13829" y="6824"/>
                  <a:pt x="13326" y="6577"/>
                  <a:pt x="12777" y="6541"/>
                </a:cubicBez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sp>
        <p:nvSpPr>
          <p:cNvPr id="18" name="Form">
            <a:extLst>
              <a:ext uri="{FF2B5EF4-FFF2-40B4-BE49-F238E27FC236}">
                <a16:creationId xmlns:a16="http://schemas.microsoft.com/office/drawing/2014/main" id="{5199A15A-592C-A04F-9436-04254A39A201}"/>
              </a:ext>
            </a:extLst>
          </p:cNvPr>
          <p:cNvSpPr/>
          <p:nvPr userDrawn="1"/>
        </p:nvSpPr>
        <p:spPr>
          <a:xfrm>
            <a:off x="8339997" y="5711533"/>
            <a:ext cx="210371" cy="210260"/>
          </a:xfrm>
          <a:custGeom>
            <a:avLst/>
            <a:gdLst/>
            <a:ahLst/>
            <a:cxnLst>
              <a:cxn ang="0">
                <a:pos x="wd2" y="hd2"/>
              </a:cxn>
              <a:cxn ang="5400000">
                <a:pos x="wd2" y="hd2"/>
              </a:cxn>
              <a:cxn ang="10800000">
                <a:pos x="wd2" y="hd2"/>
              </a:cxn>
              <a:cxn ang="16200000">
                <a:pos x="wd2" y="hd2"/>
              </a:cxn>
            </a:cxnLst>
            <a:rect l="0" t="0" r="r" b="b"/>
            <a:pathLst>
              <a:path w="19684" h="21600" extrusionOk="0">
                <a:moveTo>
                  <a:pt x="9842" y="0"/>
                </a:moveTo>
                <a:cubicBezTo>
                  <a:pt x="7317" y="0"/>
                  <a:pt x="4791" y="1052"/>
                  <a:pt x="2875" y="3156"/>
                </a:cubicBezTo>
                <a:cubicBezTo>
                  <a:pt x="-958" y="7364"/>
                  <a:pt x="-958" y="14248"/>
                  <a:pt x="2875" y="18455"/>
                </a:cubicBezTo>
                <a:cubicBezTo>
                  <a:pt x="4808" y="20541"/>
                  <a:pt x="7309" y="21600"/>
                  <a:pt x="9842" y="21600"/>
                </a:cubicBezTo>
                <a:cubicBezTo>
                  <a:pt x="12375" y="21600"/>
                  <a:pt x="14876" y="20541"/>
                  <a:pt x="16809" y="18455"/>
                </a:cubicBezTo>
                <a:cubicBezTo>
                  <a:pt x="20642" y="14248"/>
                  <a:pt x="20642" y="7364"/>
                  <a:pt x="16809" y="3156"/>
                </a:cubicBezTo>
                <a:cubicBezTo>
                  <a:pt x="14893" y="1052"/>
                  <a:pt x="12367" y="0"/>
                  <a:pt x="9842" y="0"/>
                </a:cubicBezTo>
                <a:close/>
                <a:moveTo>
                  <a:pt x="9842" y="995"/>
                </a:moveTo>
                <a:cubicBezTo>
                  <a:pt x="12142" y="995"/>
                  <a:pt x="14410" y="1951"/>
                  <a:pt x="16143" y="3853"/>
                </a:cubicBezTo>
                <a:cubicBezTo>
                  <a:pt x="19609" y="7659"/>
                  <a:pt x="19609" y="13872"/>
                  <a:pt x="16143" y="17678"/>
                </a:cubicBezTo>
                <a:cubicBezTo>
                  <a:pt x="12677" y="21483"/>
                  <a:pt x="7007" y="21483"/>
                  <a:pt x="3541" y="17678"/>
                </a:cubicBezTo>
                <a:cubicBezTo>
                  <a:pt x="75" y="13873"/>
                  <a:pt x="75" y="7659"/>
                  <a:pt x="3541" y="3853"/>
                </a:cubicBezTo>
                <a:cubicBezTo>
                  <a:pt x="5274" y="1951"/>
                  <a:pt x="7542" y="995"/>
                  <a:pt x="9842" y="995"/>
                </a:cubicBezTo>
                <a:close/>
                <a:moveTo>
                  <a:pt x="10863" y="5489"/>
                </a:moveTo>
                <a:cubicBezTo>
                  <a:pt x="9430" y="5489"/>
                  <a:pt x="8863" y="6079"/>
                  <a:pt x="8863" y="7433"/>
                </a:cubicBezTo>
                <a:cubicBezTo>
                  <a:pt x="8863" y="8603"/>
                  <a:pt x="8863" y="9079"/>
                  <a:pt x="8863" y="9079"/>
                </a:cubicBezTo>
                <a:lnTo>
                  <a:pt x="7665" y="9079"/>
                </a:lnTo>
                <a:lnTo>
                  <a:pt x="7665" y="10909"/>
                </a:lnTo>
                <a:lnTo>
                  <a:pt x="8863" y="10909"/>
                </a:lnTo>
                <a:lnTo>
                  <a:pt x="8863" y="15986"/>
                </a:lnTo>
                <a:lnTo>
                  <a:pt x="10602" y="15986"/>
                </a:lnTo>
                <a:lnTo>
                  <a:pt x="10602" y="10863"/>
                </a:lnTo>
                <a:lnTo>
                  <a:pt x="12102" y="10863"/>
                </a:lnTo>
                <a:lnTo>
                  <a:pt x="12196" y="9079"/>
                </a:lnTo>
                <a:lnTo>
                  <a:pt x="10602" y="9079"/>
                </a:lnTo>
                <a:cubicBezTo>
                  <a:pt x="10602" y="9079"/>
                  <a:pt x="10602" y="8162"/>
                  <a:pt x="10602" y="7833"/>
                </a:cubicBezTo>
                <a:cubicBezTo>
                  <a:pt x="10602" y="7394"/>
                  <a:pt x="10767" y="7250"/>
                  <a:pt x="11133" y="7250"/>
                </a:cubicBezTo>
                <a:cubicBezTo>
                  <a:pt x="11433" y="7250"/>
                  <a:pt x="12196" y="7250"/>
                  <a:pt x="12196" y="7250"/>
                </a:cubicBezTo>
                <a:lnTo>
                  <a:pt x="12196" y="5489"/>
                </a:lnTo>
                <a:cubicBezTo>
                  <a:pt x="12196" y="5489"/>
                  <a:pt x="11096" y="5489"/>
                  <a:pt x="10863" y="5489"/>
                </a:cubicBez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sp>
        <p:nvSpPr>
          <p:cNvPr id="19" name="Form">
            <a:extLst>
              <a:ext uri="{FF2B5EF4-FFF2-40B4-BE49-F238E27FC236}">
                <a16:creationId xmlns:a16="http://schemas.microsoft.com/office/drawing/2014/main" id="{B17F4C9A-C683-DD45-A3D7-DEA946B47A8E}"/>
              </a:ext>
            </a:extLst>
          </p:cNvPr>
          <p:cNvSpPr/>
          <p:nvPr userDrawn="1"/>
        </p:nvSpPr>
        <p:spPr>
          <a:xfrm>
            <a:off x="8847941" y="5711533"/>
            <a:ext cx="210371" cy="210283"/>
          </a:xfrm>
          <a:custGeom>
            <a:avLst/>
            <a:gdLst/>
            <a:ahLst/>
            <a:cxnLst>
              <a:cxn ang="0">
                <a:pos x="wd2" y="hd2"/>
              </a:cxn>
              <a:cxn ang="5400000">
                <a:pos x="wd2" y="hd2"/>
              </a:cxn>
              <a:cxn ang="10800000">
                <a:pos x="wd2" y="hd2"/>
              </a:cxn>
              <a:cxn ang="16200000">
                <a:pos x="wd2" y="hd2"/>
              </a:cxn>
            </a:cxnLst>
            <a:rect l="0" t="0" r="r" b="b"/>
            <a:pathLst>
              <a:path w="19682" h="21600" extrusionOk="0">
                <a:moveTo>
                  <a:pt x="9841" y="0"/>
                </a:moveTo>
                <a:cubicBezTo>
                  <a:pt x="7320" y="0"/>
                  <a:pt x="4794" y="1048"/>
                  <a:pt x="2877" y="3154"/>
                </a:cubicBezTo>
                <a:cubicBezTo>
                  <a:pt x="-959" y="7365"/>
                  <a:pt x="-959" y="14235"/>
                  <a:pt x="2877" y="18446"/>
                </a:cubicBezTo>
                <a:cubicBezTo>
                  <a:pt x="4794" y="20552"/>
                  <a:pt x="7307" y="21600"/>
                  <a:pt x="9820" y="21600"/>
                </a:cubicBezTo>
                <a:cubicBezTo>
                  <a:pt x="12333" y="21600"/>
                  <a:pt x="14855" y="20552"/>
                  <a:pt x="16805" y="18446"/>
                </a:cubicBezTo>
                <a:cubicBezTo>
                  <a:pt x="20641" y="14235"/>
                  <a:pt x="20641" y="7365"/>
                  <a:pt x="16805" y="3154"/>
                </a:cubicBezTo>
                <a:cubicBezTo>
                  <a:pt x="14888" y="1048"/>
                  <a:pt x="12362" y="0"/>
                  <a:pt x="9841" y="0"/>
                </a:cubicBezTo>
                <a:close/>
                <a:moveTo>
                  <a:pt x="9820" y="1021"/>
                </a:moveTo>
                <a:cubicBezTo>
                  <a:pt x="12102" y="1021"/>
                  <a:pt x="14392" y="1956"/>
                  <a:pt x="16144" y="3880"/>
                </a:cubicBezTo>
                <a:cubicBezTo>
                  <a:pt x="19616" y="7692"/>
                  <a:pt x="19616" y="13908"/>
                  <a:pt x="16144" y="17720"/>
                </a:cubicBezTo>
                <a:cubicBezTo>
                  <a:pt x="12672" y="21532"/>
                  <a:pt x="7010" y="21532"/>
                  <a:pt x="3538" y="17720"/>
                </a:cubicBezTo>
                <a:cubicBezTo>
                  <a:pt x="66" y="13908"/>
                  <a:pt x="66" y="7692"/>
                  <a:pt x="3538" y="3880"/>
                </a:cubicBezTo>
                <a:cubicBezTo>
                  <a:pt x="5257" y="1956"/>
                  <a:pt x="7539" y="1021"/>
                  <a:pt x="9820" y="1021"/>
                </a:cubicBezTo>
                <a:close/>
                <a:moveTo>
                  <a:pt x="6586" y="5808"/>
                </a:moveTo>
                <a:cubicBezTo>
                  <a:pt x="6057" y="5808"/>
                  <a:pt x="5625" y="6282"/>
                  <a:pt x="5625" y="6863"/>
                </a:cubicBezTo>
                <a:cubicBezTo>
                  <a:pt x="5625" y="7445"/>
                  <a:pt x="6057" y="7918"/>
                  <a:pt x="6586" y="7918"/>
                </a:cubicBezTo>
                <a:cubicBezTo>
                  <a:pt x="7116" y="7918"/>
                  <a:pt x="7547" y="7445"/>
                  <a:pt x="7547" y="6863"/>
                </a:cubicBezTo>
                <a:cubicBezTo>
                  <a:pt x="7547" y="6282"/>
                  <a:pt x="7116" y="5808"/>
                  <a:pt x="6586" y="5808"/>
                </a:cubicBezTo>
                <a:close/>
                <a:moveTo>
                  <a:pt x="5956" y="8713"/>
                </a:moveTo>
                <a:lnTo>
                  <a:pt x="5956" y="14668"/>
                </a:lnTo>
                <a:lnTo>
                  <a:pt x="7671" y="14668"/>
                </a:lnTo>
                <a:lnTo>
                  <a:pt x="7671" y="8713"/>
                </a:lnTo>
                <a:lnTo>
                  <a:pt x="5956" y="8713"/>
                </a:lnTo>
                <a:close/>
                <a:moveTo>
                  <a:pt x="11846" y="8713"/>
                </a:moveTo>
                <a:cubicBezTo>
                  <a:pt x="11515" y="8713"/>
                  <a:pt x="11213" y="8783"/>
                  <a:pt x="10916" y="8928"/>
                </a:cubicBezTo>
                <a:cubicBezTo>
                  <a:pt x="10783" y="9001"/>
                  <a:pt x="10647" y="9110"/>
                  <a:pt x="10482" y="9291"/>
                </a:cubicBezTo>
                <a:cubicBezTo>
                  <a:pt x="10349" y="9436"/>
                  <a:pt x="10287" y="9579"/>
                  <a:pt x="10254" y="9688"/>
                </a:cubicBezTo>
                <a:lnTo>
                  <a:pt x="10254" y="8860"/>
                </a:lnTo>
                <a:lnTo>
                  <a:pt x="8601" y="8860"/>
                </a:lnTo>
                <a:lnTo>
                  <a:pt x="8601" y="14816"/>
                </a:lnTo>
                <a:lnTo>
                  <a:pt x="10316" y="14816"/>
                </a:lnTo>
                <a:lnTo>
                  <a:pt x="10316" y="11685"/>
                </a:lnTo>
                <a:cubicBezTo>
                  <a:pt x="10316" y="11068"/>
                  <a:pt x="10521" y="10528"/>
                  <a:pt x="10885" y="10346"/>
                </a:cubicBezTo>
                <a:cubicBezTo>
                  <a:pt x="11116" y="10237"/>
                  <a:pt x="11412" y="10278"/>
                  <a:pt x="11412" y="10278"/>
                </a:cubicBezTo>
                <a:cubicBezTo>
                  <a:pt x="11478" y="10278"/>
                  <a:pt x="11709" y="10310"/>
                  <a:pt x="11908" y="10528"/>
                </a:cubicBezTo>
                <a:cubicBezTo>
                  <a:pt x="12271" y="10891"/>
                  <a:pt x="12207" y="11288"/>
                  <a:pt x="12207" y="11469"/>
                </a:cubicBezTo>
                <a:lnTo>
                  <a:pt x="12207" y="14816"/>
                </a:lnTo>
                <a:lnTo>
                  <a:pt x="13923" y="14816"/>
                </a:lnTo>
                <a:lnTo>
                  <a:pt x="13923" y="11140"/>
                </a:lnTo>
                <a:cubicBezTo>
                  <a:pt x="13923" y="11031"/>
                  <a:pt x="14028" y="9833"/>
                  <a:pt x="13168" y="9144"/>
                </a:cubicBezTo>
                <a:cubicBezTo>
                  <a:pt x="12639" y="8672"/>
                  <a:pt x="12044" y="8713"/>
                  <a:pt x="11846" y="8713"/>
                </a:cubicBez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sp>
        <p:nvSpPr>
          <p:cNvPr id="20" name="Form">
            <a:extLst>
              <a:ext uri="{FF2B5EF4-FFF2-40B4-BE49-F238E27FC236}">
                <a16:creationId xmlns:a16="http://schemas.microsoft.com/office/drawing/2014/main" id="{08B19300-7D9A-1D40-B760-BBB0A6A2104E}"/>
              </a:ext>
            </a:extLst>
          </p:cNvPr>
          <p:cNvSpPr/>
          <p:nvPr userDrawn="1"/>
        </p:nvSpPr>
        <p:spPr>
          <a:xfrm>
            <a:off x="8593969" y="5707151"/>
            <a:ext cx="210371" cy="210393"/>
          </a:xfrm>
          <a:custGeom>
            <a:avLst/>
            <a:gdLst/>
            <a:ahLst/>
            <a:cxnLst>
              <a:cxn ang="0">
                <a:pos x="wd2" y="hd2"/>
              </a:cxn>
              <a:cxn ang="5400000">
                <a:pos x="wd2" y="hd2"/>
              </a:cxn>
              <a:cxn ang="10800000">
                <a:pos x="wd2" y="hd2"/>
              </a:cxn>
              <a:cxn ang="16200000">
                <a:pos x="wd2" y="hd2"/>
              </a:cxn>
            </a:cxnLst>
            <a:rect l="0" t="0" r="r" b="b"/>
            <a:pathLst>
              <a:path w="20594" h="21600" extrusionOk="0">
                <a:moveTo>
                  <a:pt x="10296" y="0"/>
                </a:moveTo>
                <a:cubicBezTo>
                  <a:pt x="7665" y="0"/>
                  <a:pt x="5031" y="1057"/>
                  <a:pt x="3019" y="3168"/>
                </a:cubicBezTo>
                <a:cubicBezTo>
                  <a:pt x="-1006" y="7353"/>
                  <a:pt x="-1006" y="14200"/>
                  <a:pt x="3019" y="18421"/>
                </a:cubicBezTo>
                <a:cubicBezTo>
                  <a:pt x="5048" y="20549"/>
                  <a:pt x="7658" y="21600"/>
                  <a:pt x="10307" y="21600"/>
                </a:cubicBezTo>
                <a:cubicBezTo>
                  <a:pt x="12955" y="21600"/>
                  <a:pt x="15568" y="20558"/>
                  <a:pt x="17563" y="18466"/>
                </a:cubicBezTo>
                <a:cubicBezTo>
                  <a:pt x="19523" y="16410"/>
                  <a:pt x="20594" y="13697"/>
                  <a:pt x="20594" y="10811"/>
                </a:cubicBezTo>
                <a:cubicBezTo>
                  <a:pt x="20594" y="7925"/>
                  <a:pt x="19523" y="5224"/>
                  <a:pt x="17563" y="3168"/>
                </a:cubicBezTo>
                <a:cubicBezTo>
                  <a:pt x="15550" y="1057"/>
                  <a:pt x="12927" y="0"/>
                  <a:pt x="10296" y="0"/>
                </a:cubicBezTo>
                <a:close/>
                <a:moveTo>
                  <a:pt x="10307" y="1037"/>
                </a:moveTo>
                <a:cubicBezTo>
                  <a:pt x="12715" y="1037"/>
                  <a:pt x="15086" y="2016"/>
                  <a:pt x="16875" y="3856"/>
                </a:cubicBezTo>
                <a:cubicBezTo>
                  <a:pt x="18629" y="5731"/>
                  <a:pt x="19594" y="8180"/>
                  <a:pt x="19594" y="10777"/>
                </a:cubicBezTo>
                <a:cubicBezTo>
                  <a:pt x="19594" y="13411"/>
                  <a:pt x="18629" y="15860"/>
                  <a:pt x="16875" y="17699"/>
                </a:cubicBezTo>
                <a:cubicBezTo>
                  <a:pt x="13263" y="21523"/>
                  <a:pt x="7353" y="21523"/>
                  <a:pt x="3707" y="17699"/>
                </a:cubicBezTo>
                <a:cubicBezTo>
                  <a:pt x="60" y="13911"/>
                  <a:pt x="60" y="7713"/>
                  <a:pt x="3707" y="3889"/>
                </a:cubicBezTo>
                <a:cubicBezTo>
                  <a:pt x="5530" y="1977"/>
                  <a:pt x="7933" y="1037"/>
                  <a:pt x="10307" y="1037"/>
                </a:cubicBezTo>
                <a:close/>
                <a:moveTo>
                  <a:pt x="10178" y="7215"/>
                </a:moveTo>
                <a:cubicBezTo>
                  <a:pt x="8802" y="7215"/>
                  <a:pt x="7465" y="7256"/>
                  <a:pt x="6673" y="7328"/>
                </a:cubicBezTo>
                <a:cubicBezTo>
                  <a:pt x="6157" y="7400"/>
                  <a:pt x="6020" y="7508"/>
                  <a:pt x="5813" y="7689"/>
                </a:cubicBezTo>
                <a:cubicBezTo>
                  <a:pt x="5607" y="7869"/>
                  <a:pt x="5123" y="8401"/>
                  <a:pt x="5158" y="10890"/>
                </a:cubicBezTo>
                <a:cubicBezTo>
                  <a:pt x="5192" y="13524"/>
                  <a:pt x="5607" y="13957"/>
                  <a:pt x="5813" y="14137"/>
                </a:cubicBezTo>
                <a:cubicBezTo>
                  <a:pt x="6020" y="14281"/>
                  <a:pt x="6295" y="14428"/>
                  <a:pt x="6673" y="14464"/>
                </a:cubicBezTo>
                <a:cubicBezTo>
                  <a:pt x="7877" y="14608"/>
                  <a:pt x="9387" y="14577"/>
                  <a:pt x="10178" y="14577"/>
                </a:cubicBezTo>
                <a:cubicBezTo>
                  <a:pt x="10969" y="14577"/>
                  <a:pt x="12489" y="14608"/>
                  <a:pt x="13693" y="14464"/>
                </a:cubicBezTo>
                <a:cubicBezTo>
                  <a:pt x="14071" y="14428"/>
                  <a:pt x="14346" y="14281"/>
                  <a:pt x="14553" y="14137"/>
                </a:cubicBezTo>
                <a:cubicBezTo>
                  <a:pt x="14759" y="13993"/>
                  <a:pt x="15174" y="13524"/>
                  <a:pt x="15209" y="10890"/>
                </a:cubicBezTo>
                <a:cubicBezTo>
                  <a:pt x="15243" y="8401"/>
                  <a:pt x="14759" y="7869"/>
                  <a:pt x="14553" y="7689"/>
                </a:cubicBezTo>
                <a:cubicBezTo>
                  <a:pt x="14346" y="7508"/>
                  <a:pt x="14209" y="7400"/>
                  <a:pt x="13693" y="7328"/>
                </a:cubicBezTo>
                <a:cubicBezTo>
                  <a:pt x="12936" y="7256"/>
                  <a:pt x="11554" y="7215"/>
                  <a:pt x="10178" y="7215"/>
                </a:cubicBezTo>
                <a:close/>
                <a:moveTo>
                  <a:pt x="9221" y="9380"/>
                </a:moveTo>
                <a:cubicBezTo>
                  <a:pt x="9221" y="9380"/>
                  <a:pt x="11868" y="10969"/>
                  <a:pt x="11833" y="10969"/>
                </a:cubicBezTo>
                <a:cubicBezTo>
                  <a:pt x="11799" y="10933"/>
                  <a:pt x="9221" y="12514"/>
                  <a:pt x="9221" y="12514"/>
                </a:cubicBezTo>
                <a:lnTo>
                  <a:pt x="9221" y="9380"/>
                </a:ln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grpSp>
        <p:nvGrpSpPr>
          <p:cNvPr id="45" name="Graphic 43">
            <a:extLst>
              <a:ext uri="{FF2B5EF4-FFF2-40B4-BE49-F238E27FC236}">
                <a16:creationId xmlns:a16="http://schemas.microsoft.com/office/drawing/2014/main" id="{5BF57C35-6E27-DC4B-84CA-542F665509AB}"/>
              </a:ext>
            </a:extLst>
          </p:cNvPr>
          <p:cNvGrpSpPr/>
          <p:nvPr userDrawn="1"/>
        </p:nvGrpSpPr>
        <p:grpSpPr>
          <a:xfrm>
            <a:off x="1209578" y="3024009"/>
            <a:ext cx="9596207" cy="2090694"/>
            <a:chOff x="3684875" y="5283430"/>
            <a:chExt cx="4910484" cy="1069831"/>
          </a:xfrm>
          <a:solidFill>
            <a:srgbClr val="FFFFFF">
              <a:alpha val="31000"/>
            </a:srgbClr>
          </a:solidFill>
        </p:grpSpPr>
        <p:sp>
          <p:nvSpPr>
            <p:cNvPr id="46" name="Freeform 45">
              <a:extLst>
                <a:ext uri="{FF2B5EF4-FFF2-40B4-BE49-F238E27FC236}">
                  <a16:creationId xmlns:a16="http://schemas.microsoft.com/office/drawing/2014/main" id="{D74B4FFC-9C5C-E54E-984E-E2983C5ADA96}"/>
                </a:ext>
              </a:extLst>
            </p:cNvPr>
            <p:cNvSpPr/>
            <p:nvPr/>
          </p:nvSpPr>
          <p:spPr>
            <a:xfrm>
              <a:off x="6003520" y="5283430"/>
              <a:ext cx="2591839" cy="1069831"/>
            </a:xfrm>
            <a:custGeom>
              <a:avLst/>
              <a:gdLst>
                <a:gd name="connsiteX0" fmla="*/ 2555817 w 2591839"/>
                <a:gd name="connsiteY0" fmla="*/ 686147 h 1069831"/>
                <a:gd name="connsiteX1" fmla="*/ 2591753 w 2591839"/>
                <a:gd name="connsiteY1" fmla="*/ 610639 h 1069831"/>
                <a:gd name="connsiteX2" fmla="*/ 2555904 w 2591839"/>
                <a:gd name="connsiteY2" fmla="*/ 535305 h 1069831"/>
                <a:gd name="connsiteX3" fmla="*/ 2590627 w 2591839"/>
                <a:gd name="connsiteY3" fmla="*/ 462396 h 1069831"/>
                <a:gd name="connsiteX4" fmla="*/ 2591839 w 2591839"/>
                <a:gd name="connsiteY4" fmla="*/ 459885 h 1069831"/>
                <a:gd name="connsiteX5" fmla="*/ 2555904 w 2591839"/>
                <a:gd name="connsiteY5" fmla="*/ 384551 h 1069831"/>
                <a:gd name="connsiteX6" fmla="*/ 2591839 w 2591839"/>
                <a:gd name="connsiteY6" fmla="*/ 309216 h 1069831"/>
                <a:gd name="connsiteX7" fmla="*/ 2555904 w 2591839"/>
                <a:gd name="connsiteY7" fmla="*/ 233969 h 1069831"/>
                <a:gd name="connsiteX8" fmla="*/ 2591839 w 2591839"/>
                <a:gd name="connsiteY8" fmla="*/ 158462 h 1069831"/>
                <a:gd name="connsiteX9" fmla="*/ 2551921 w 2591839"/>
                <a:gd name="connsiteY9" fmla="*/ 74728 h 1069831"/>
                <a:gd name="connsiteX10" fmla="*/ 2516505 w 2591839"/>
                <a:gd name="connsiteY10" fmla="*/ 150322 h 1069831"/>
                <a:gd name="connsiteX11" fmla="*/ 2444722 w 2591839"/>
                <a:gd name="connsiteY11" fmla="*/ 520 h 1069831"/>
                <a:gd name="connsiteX12" fmla="*/ 2372937 w 2591839"/>
                <a:gd name="connsiteY12" fmla="*/ 151188 h 1069831"/>
                <a:gd name="connsiteX13" fmla="*/ 2301154 w 2591839"/>
                <a:gd name="connsiteY13" fmla="*/ 433 h 1069831"/>
                <a:gd name="connsiteX14" fmla="*/ 2229630 w 2591839"/>
                <a:gd name="connsiteY14" fmla="*/ 150842 h 1069831"/>
                <a:gd name="connsiteX15" fmla="*/ 2157586 w 2591839"/>
                <a:gd name="connsiteY15" fmla="*/ 433 h 1069831"/>
                <a:gd name="connsiteX16" fmla="*/ 2085802 w 2591839"/>
                <a:gd name="connsiteY16" fmla="*/ 151101 h 1069831"/>
                <a:gd name="connsiteX17" fmla="*/ 2014018 w 2591839"/>
                <a:gd name="connsiteY17" fmla="*/ 347 h 1069831"/>
                <a:gd name="connsiteX18" fmla="*/ 1978170 w 2591839"/>
                <a:gd name="connsiteY18" fmla="*/ 75767 h 1069831"/>
                <a:gd name="connsiteX19" fmla="*/ 1977650 w 2591839"/>
                <a:gd name="connsiteY19" fmla="*/ 74642 h 1069831"/>
                <a:gd name="connsiteX20" fmla="*/ 1942234 w 2591839"/>
                <a:gd name="connsiteY20" fmla="*/ 150236 h 1069831"/>
                <a:gd name="connsiteX21" fmla="*/ 1870450 w 2591839"/>
                <a:gd name="connsiteY21" fmla="*/ 433 h 1069831"/>
                <a:gd name="connsiteX22" fmla="*/ 1870450 w 2591839"/>
                <a:gd name="connsiteY22" fmla="*/ 433 h 1069831"/>
                <a:gd name="connsiteX23" fmla="*/ 1870450 w 2591839"/>
                <a:gd name="connsiteY23" fmla="*/ 433 h 1069831"/>
                <a:gd name="connsiteX24" fmla="*/ 1798667 w 2591839"/>
                <a:gd name="connsiteY24" fmla="*/ 151101 h 1069831"/>
                <a:gd name="connsiteX25" fmla="*/ 1726883 w 2591839"/>
                <a:gd name="connsiteY25" fmla="*/ 347 h 1069831"/>
                <a:gd name="connsiteX26" fmla="*/ 1726883 w 2591839"/>
                <a:gd name="connsiteY26" fmla="*/ 347 h 1069831"/>
                <a:gd name="connsiteX27" fmla="*/ 1726883 w 2591839"/>
                <a:gd name="connsiteY27" fmla="*/ 347 h 1069831"/>
                <a:gd name="connsiteX28" fmla="*/ 1655358 w 2591839"/>
                <a:gd name="connsiteY28" fmla="*/ 150755 h 1069831"/>
                <a:gd name="connsiteX29" fmla="*/ 1583315 w 2591839"/>
                <a:gd name="connsiteY29" fmla="*/ 347 h 1069831"/>
                <a:gd name="connsiteX30" fmla="*/ 1583315 w 2591839"/>
                <a:gd name="connsiteY30" fmla="*/ 347 h 1069831"/>
                <a:gd name="connsiteX31" fmla="*/ 1583315 w 2591839"/>
                <a:gd name="connsiteY31" fmla="*/ 347 h 1069831"/>
                <a:gd name="connsiteX32" fmla="*/ 1511531 w 2591839"/>
                <a:gd name="connsiteY32" fmla="*/ 151015 h 1069831"/>
                <a:gd name="connsiteX33" fmla="*/ 1439747 w 2591839"/>
                <a:gd name="connsiteY33" fmla="*/ 260 h 1069831"/>
                <a:gd name="connsiteX34" fmla="*/ 1368223 w 2591839"/>
                <a:gd name="connsiteY34" fmla="*/ 150668 h 1069831"/>
                <a:gd name="connsiteX35" fmla="*/ 1296179 w 2591839"/>
                <a:gd name="connsiteY35" fmla="*/ 260 h 1069831"/>
                <a:gd name="connsiteX36" fmla="*/ 1224396 w 2591839"/>
                <a:gd name="connsiteY36" fmla="*/ 150928 h 1069831"/>
                <a:gd name="connsiteX37" fmla="*/ 1152612 w 2591839"/>
                <a:gd name="connsiteY37" fmla="*/ 173 h 1069831"/>
                <a:gd name="connsiteX38" fmla="*/ 1116763 w 2591839"/>
                <a:gd name="connsiteY38" fmla="*/ 75594 h 1069831"/>
                <a:gd name="connsiteX39" fmla="*/ 1116244 w 2591839"/>
                <a:gd name="connsiteY39" fmla="*/ 74469 h 1069831"/>
                <a:gd name="connsiteX40" fmla="*/ 1080828 w 2591839"/>
                <a:gd name="connsiteY40" fmla="*/ 150062 h 1069831"/>
                <a:gd name="connsiteX41" fmla="*/ 1009044 w 2591839"/>
                <a:gd name="connsiteY41" fmla="*/ 260 h 1069831"/>
                <a:gd name="connsiteX42" fmla="*/ 1009044 w 2591839"/>
                <a:gd name="connsiteY42" fmla="*/ 260 h 1069831"/>
                <a:gd name="connsiteX43" fmla="*/ 1009044 w 2591839"/>
                <a:gd name="connsiteY43" fmla="*/ 260 h 1069831"/>
                <a:gd name="connsiteX44" fmla="*/ 937260 w 2591839"/>
                <a:gd name="connsiteY44" fmla="*/ 150928 h 1069831"/>
                <a:gd name="connsiteX45" fmla="*/ 865476 w 2591839"/>
                <a:gd name="connsiteY45" fmla="*/ 173 h 1069831"/>
                <a:gd name="connsiteX46" fmla="*/ 793952 w 2591839"/>
                <a:gd name="connsiteY46" fmla="*/ 150582 h 1069831"/>
                <a:gd name="connsiteX47" fmla="*/ 721908 w 2591839"/>
                <a:gd name="connsiteY47" fmla="*/ 173 h 1069831"/>
                <a:gd name="connsiteX48" fmla="*/ 650125 w 2591839"/>
                <a:gd name="connsiteY48" fmla="*/ 150842 h 1069831"/>
                <a:gd name="connsiteX49" fmla="*/ 578341 w 2591839"/>
                <a:gd name="connsiteY49" fmla="*/ 87 h 1069831"/>
                <a:gd name="connsiteX50" fmla="*/ 506817 w 2591839"/>
                <a:gd name="connsiteY50" fmla="*/ 150495 h 1069831"/>
                <a:gd name="connsiteX51" fmla="*/ 434773 w 2591839"/>
                <a:gd name="connsiteY51" fmla="*/ 87 h 1069831"/>
                <a:gd name="connsiteX52" fmla="*/ 362989 w 2591839"/>
                <a:gd name="connsiteY52" fmla="*/ 150755 h 1069831"/>
                <a:gd name="connsiteX53" fmla="*/ 291205 w 2591839"/>
                <a:gd name="connsiteY53" fmla="*/ 0 h 1069831"/>
                <a:gd name="connsiteX54" fmla="*/ 219681 w 2591839"/>
                <a:gd name="connsiteY54" fmla="*/ 150409 h 1069831"/>
                <a:gd name="connsiteX55" fmla="*/ 147637 w 2591839"/>
                <a:gd name="connsiteY55" fmla="*/ 0 h 1069831"/>
                <a:gd name="connsiteX56" fmla="*/ 75161 w 2591839"/>
                <a:gd name="connsiteY56" fmla="*/ 151621 h 1069831"/>
                <a:gd name="connsiteX57" fmla="*/ 41997 w 2591839"/>
                <a:gd name="connsiteY57" fmla="*/ 82348 h 1069831"/>
                <a:gd name="connsiteX58" fmla="*/ 39139 w 2591839"/>
                <a:gd name="connsiteY58" fmla="*/ 83734 h 1069831"/>
                <a:gd name="connsiteX59" fmla="*/ 36282 w 2591839"/>
                <a:gd name="connsiteY59" fmla="*/ 82348 h 1069831"/>
                <a:gd name="connsiteX60" fmla="*/ 0 w 2591839"/>
                <a:gd name="connsiteY60" fmla="*/ 158462 h 1069831"/>
                <a:gd name="connsiteX61" fmla="*/ 35849 w 2591839"/>
                <a:gd name="connsiteY61" fmla="*/ 233795 h 1069831"/>
                <a:gd name="connsiteX62" fmla="*/ 0 w 2591839"/>
                <a:gd name="connsiteY62" fmla="*/ 309130 h 1069831"/>
                <a:gd name="connsiteX63" fmla="*/ 35589 w 2591839"/>
                <a:gd name="connsiteY63" fmla="*/ 385070 h 1069831"/>
                <a:gd name="connsiteX64" fmla="*/ 0 w 2591839"/>
                <a:gd name="connsiteY64" fmla="*/ 459798 h 1069831"/>
                <a:gd name="connsiteX65" fmla="*/ 35935 w 2591839"/>
                <a:gd name="connsiteY65" fmla="*/ 535132 h 1069831"/>
                <a:gd name="connsiteX66" fmla="*/ 0 w 2591839"/>
                <a:gd name="connsiteY66" fmla="*/ 610466 h 1069831"/>
                <a:gd name="connsiteX67" fmla="*/ 35849 w 2591839"/>
                <a:gd name="connsiteY67" fmla="*/ 685800 h 1069831"/>
                <a:gd name="connsiteX68" fmla="*/ 0 w 2591839"/>
                <a:gd name="connsiteY68" fmla="*/ 761134 h 1069831"/>
                <a:gd name="connsiteX69" fmla="*/ 35589 w 2591839"/>
                <a:gd name="connsiteY69" fmla="*/ 837075 h 1069831"/>
                <a:gd name="connsiteX70" fmla="*/ 0 w 2591839"/>
                <a:gd name="connsiteY70" fmla="*/ 911803 h 1069831"/>
                <a:gd name="connsiteX71" fmla="*/ 75248 w 2591839"/>
                <a:gd name="connsiteY71" fmla="*/ 1069831 h 1069831"/>
                <a:gd name="connsiteX72" fmla="*/ 147031 w 2591839"/>
                <a:gd name="connsiteY72" fmla="*/ 919076 h 1069831"/>
                <a:gd name="connsiteX73" fmla="*/ 218815 w 2591839"/>
                <a:gd name="connsiteY73" fmla="*/ 1069831 h 1069831"/>
                <a:gd name="connsiteX74" fmla="*/ 290599 w 2591839"/>
                <a:gd name="connsiteY74" fmla="*/ 919076 h 1069831"/>
                <a:gd name="connsiteX75" fmla="*/ 362383 w 2591839"/>
                <a:gd name="connsiteY75" fmla="*/ 1069831 h 1069831"/>
                <a:gd name="connsiteX76" fmla="*/ 434167 w 2591839"/>
                <a:gd name="connsiteY76" fmla="*/ 919076 h 1069831"/>
                <a:gd name="connsiteX77" fmla="*/ 505951 w 2591839"/>
                <a:gd name="connsiteY77" fmla="*/ 1069831 h 1069831"/>
                <a:gd name="connsiteX78" fmla="*/ 577735 w 2591839"/>
                <a:gd name="connsiteY78" fmla="*/ 919076 h 1069831"/>
                <a:gd name="connsiteX79" fmla="*/ 649518 w 2591839"/>
                <a:gd name="connsiteY79" fmla="*/ 1069831 h 1069831"/>
                <a:gd name="connsiteX80" fmla="*/ 721302 w 2591839"/>
                <a:gd name="connsiteY80" fmla="*/ 919076 h 1069831"/>
                <a:gd name="connsiteX81" fmla="*/ 793086 w 2591839"/>
                <a:gd name="connsiteY81" fmla="*/ 1069831 h 1069831"/>
                <a:gd name="connsiteX82" fmla="*/ 864870 w 2591839"/>
                <a:gd name="connsiteY82" fmla="*/ 919076 h 1069831"/>
                <a:gd name="connsiteX83" fmla="*/ 936654 w 2591839"/>
                <a:gd name="connsiteY83" fmla="*/ 1069831 h 1069831"/>
                <a:gd name="connsiteX84" fmla="*/ 936654 w 2591839"/>
                <a:gd name="connsiteY84" fmla="*/ 1069831 h 1069831"/>
                <a:gd name="connsiteX85" fmla="*/ 936654 w 2591839"/>
                <a:gd name="connsiteY85" fmla="*/ 1069831 h 1069831"/>
                <a:gd name="connsiteX86" fmla="*/ 1008438 w 2591839"/>
                <a:gd name="connsiteY86" fmla="*/ 919076 h 1069831"/>
                <a:gd name="connsiteX87" fmla="*/ 1080222 w 2591839"/>
                <a:gd name="connsiteY87" fmla="*/ 1069831 h 1069831"/>
                <a:gd name="connsiteX88" fmla="*/ 1080222 w 2591839"/>
                <a:gd name="connsiteY88" fmla="*/ 1069831 h 1069831"/>
                <a:gd name="connsiteX89" fmla="*/ 1080222 w 2591839"/>
                <a:gd name="connsiteY89" fmla="*/ 1069831 h 1069831"/>
                <a:gd name="connsiteX90" fmla="*/ 1152005 w 2591839"/>
                <a:gd name="connsiteY90" fmla="*/ 919076 h 1069831"/>
                <a:gd name="connsiteX91" fmla="*/ 1223789 w 2591839"/>
                <a:gd name="connsiteY91" fmla="*/ 1069831 h 1069831"/>
                <a:gd name="connsiteX92" fmla="*/ 1295573 w 2591839"/>
                <a:gd name="connsiteY92" fmla="*/ 919076 h 1069831"/>
                <a:gd name="connsiteX93" fmla="*/ 1367357 w 2591839"/>
                <a:gd name="connsiteY93" fmla="*/ 1069831 h 1069831"/>
                <a:gd name="connsiteX94" fmla="*/ 1439141 w 2591839"/>
                <a:gd name="connsiteY94" fmla="*/ 919076 h 1069831"/>
                <a:gd name="connsiteX95" fmla="*/ 1510925 w 2591839"/>
                <a:gd name="connsiteY95" fmla="*/ 1069831 h 1069831"/>
                <a:gd name="connsiteX96" fmla="*/ 1510925 w 2591839"/>
                <a:gd name="connsiteY96" fmla="*/ 1069831 h 1069831"/>
                <a:gd name="connsiteX97" fmla="*/ 1510925 w 2591839"/>
                <a:gd name="connsiteY97" fmla="*/ 1069831 h 1069831"/>
                <a:gd name="connsiteX98" fmla="*/ 1582709 w 2591839"/>
                <a:gd name="connsiteY98" fmla="*/ 919076 h 1069831"/>
                <a:gd name="connsiteX99" fmla="*/ 1654493 w 2591839"/>
                <a:gd name="connsiteY99" fmla="*/ 1069831 h 1069831"/>
                <a:gd name="connsiteX100" fmla="*/ 1654493 w 2591839"/>
                <a:gd name="connsiteY100" fmla="*/ 1069831 h 1069831"/>
                <a:gd name="connsiteX101" fmla="*/ 1654493 w 2591839"/>
                <a:gd name="connsiteY101" fmla="*/ 1069831 h 1069831"/>
                <a:gd name="connsiteX102" fmla="*/ 1726276 w 2591839"/>
                <a:gd name="connsiteY102" fmla="*/ 919076 h 1069831"/>
                <a:gd name="connsiteX103" fmla="*/ 1798060 w 2591839"/>
                <a:gd name="connsiteY103" fmla="*/ 1069831 h 1069831"/>
                <a:gd name="connsiteX104" fmla="*/ 1798060 w 2591839"/>
                <a:gd name="connsiteY104" fmla="*/ 1069831 h 1069831"/>
                <a:gd name="connsiteX105" fmla="*/ 1798060 w 2591839"/>
                <a:gd name="connsiteY105" fmla="*/ 1069831 h 1069831"/>
                <a:gd name="connsiteX106" fmla="*/ 1869844 w 2591839"/>
                <a:gd name="connsiteY106" fmla="*/ 919076 h 1069831"/>
                <a:gd name="connsiteX107" fmla="*/ 1941628 w 2591839"/>
                <a:gd name="connsiteY107" fmla="*/ 1069831 h 1069831"/>
                <a:gd name="connsiteX108" fmla="*/ 1941628 w 2591839"/>
                <a:gd name="connsiteY108" fmla="*/ 1069831 h 1069831"/>
                <a:gd name="connsiteX109" fmla="*/ 1941628 w 2591839"/>
                <a:gd name="connsiteY109" fmla="*/ 1069831 h 1069831"/>
                <a:gd name="connsiteX110" fmla="*/ 2013412 w 2591839"/>
                <a:gd name="connsiteY110" fmla="*/ 919076 h 1069831"/>
                <a:gd name="connsiteX111" fmla="*/ 2085196 w 2591839"/>
                <a:gd name="connsiteY111" fmla="*/ 1069831 h 1069831"/>
                <a:gd name="connsiteX112" fmla="*/ 2156980 w 2591839"/>
                <a:gd name="connsiteY112" fmla="*/ 919076 h 1069831"/>
                <a:gd name="connsiteX113" fmla="*/ 2228764 w 2591839"/>
                <a:gd name="connsiteY113" fmla="*/ 1069831 h 1069831"/>
                <a:gd name="connsiteX114" fmla="*/ 2300547 w 2591839"/>
                <a:gd name="connsiteY114" fmla="*/ 919076 h 1069831"/>
                <a:gd name="connsiteX115" fmla="*/ 2372331 w 2591839"/>
                <a:gd name="connsiteY115" fmla="*/ 1069831 h 1069831"/>
                <a:gd name="connsiteX116" fmla="*/ 2444115 w 2591839"/>
                <a:gd name="connsiteY116" fmla="*/ 919076 h 1069831"/>
                <a:gd name="connsiteX117" fmla="*/ 2515899 w 2591839"/>
                <a:gd name="connsiteY117" fmla="*/ 1069831 h 1069831"/>
                <a:gd name="connsiteX118" fmla="*/ 2591147 w 2591839"/>
                <a:gd name="connsiteY118" fmla="*/ 911803 h 1069831"/>
                <a:gd name="connsiteX119" fmla="*/ 2555211 w 2591839"/>
                <a:gd name="connsiteY119" fmla="*/ 836469 h 1069831"/>
                <a:gd name="connsiteX120" fmla="*/ 2591147 w 2591839"/>
                <a:gd name="connsiteY120" fmla="*/ 761134 h 1069831"/>
                <a:gd name="connsiteX121" fmla="*/ 2555817 w 2591839"/>
                <a:gd name="connsiteY121" fmla="*/ 686147 h 1069831"/>
                <a:gd name="connsiteX122" fmla="*/ 2584912 w 2591839"/>
                <a:gd name="connsiteY122" fmla="*/ 610639 h 1069831"/>
                <a:gd name="connsiteX123" fmla="*/ 2516592 w 2591839"/>
                <a:gd name="connsiteY123" fmla="*/ 754120 h 1069831"/>
                <a:gd name="connsiteX124" fmla="*/ 2484293 w 2591839"/>
                <a:gd name="connsiteY124" fmla="*/ 686233 h 1069831"/>
                <a:gd name="connsiteX125" fmla="*/ 2552527 w 2591839"/>
                <a:gd name="connsiteY125" fmla="*/ 542666 h 1069831"/>
                <a:gd name="connsiteX126" fmla="*/ 2584912 w 2591839"/>
                <a:gd name="connsiteY126" fmla="*/ 610639 h 1069831"/>
                <a:gd name="connsiteX127" fmla="*/ 868680 w 2591839"/>
                <a:gd name="connsiteY127" fmla="*/ 912062 h 1069831"/>
                <a:gd name="connsiteX128" fmla="*/ 900805 w 2591839"/>
                <a:gd name="connsiteY128" fmla="*/ 844608 h 1069831"/>
                <a:gd name="connsiteX129" fmla="*/ 968606 w 2591839"/>
                <a:gd name="connsiteY129" fmla="*/ 989215 h 1069831"/>
                <a:gd name="connsiteX130" fmla="*/ 937000 w 2591839"/>
                <a:gd name="connsiteY130" fmla="*/ 1055457 h 1069831"/>
                <a:gd name="connsiteX131" fmla="*/ 868680 w 2591839"/>
                <a:gd name="connsiteY131" fmla="*/ 912062 h 1069831"/>
                <a:gd name="connsiteX132" fmla="*/ 179676 w 2591839"/>
                <a:gd name="connsiteY132" fmla="*/ 234055 h 1069831"/>
                <a:gd name="connsiteX133" fmla="*/ 179503 w 2591839"/>
                <a:gd name="connsiteY133" fmla="*/ 234315 h 1069831"/>
                <a:gd name="connsiteX134" fmla="*/ 179849 w 2591839"/>
                <a:gd name="connsiteY134" fmla="*/ 234488 h 1069831"/>
                <a:gd name="connsiteX135" fmla="*/ 218902 w 2591839"/>
                <a:gd name="connsiteY135" fmla="*/ 316490 h 1069831"/>
                <a:gd name="connsiteX136" fmla="*/ 254750 w 2591839"/>
                <a:gd name="connsiteY136" fmla="*/ 241243 h 1069831"/>
                <a:gd name="connsiteX137" fmla="*/ 287222 w 2591839"/>
                <a:gd name="connsiteY137" fmla="*/ 309216 h 1069831"/>
                <a:gd name="connsiteX138" fmla="*/ 218902 w 2591839"/>
                <a:gd name="connsiteY138" fmla="*/ 452698 h 1069831"/>
                <a:gd name="connsiteX139" fmla="*/ 149889 w 2591839"/>
                <a:gd name="connsiteY139" fmla="*/ 307917 h 1069831"/>
                <a:gd name="connsiteX140" fmla="*/ 149889 w 2591839"/>
                <a:gd name="connsiteY140" fmla="*/ 307917 h 1069831"/>
                <a:gd name="connsiteX141" fmla="*/ 147118 w 2591839"/>
                <a:gd name="connsiteY141" fmla="*/ 302029 h 1069831"/>
                <a:gd name="connsiteX142" fmla="*/ 147118 w 2591839"/>
                <a:gd name="connsiteY142" fmla="*/ 302029 h 1069831"/>
                <a:gd name="connsiteX143" fmla="*/ 114560 w 2591839"/>
                <a:gd name="connsiteY143" fmla="*/ 234142 h 1069831"/>
                <a:gd name="connsiteX144" fmla="*/ 147118 w 2591839"/>
                <a:gd name="connsiteY144" fmla="*/ 165822 h 1069831"/>
                <a:gd name="connsiteX145" fmla="*/ 179676 w 2591839"/>
                <a:gd name="connsiteY145" fmla="*/ 234055 h 1069831"/>
                <a:gd name="connsiteX146" fmla="*/ 152140 w 2591839"/>
                <a:gd name="connsiteY146" fmla="*/ 161579 h 1069831"/>
                <a:gd name="connsiteX147" fmla="*/ 214139 w 2591839"/>
                <a:gd name="connsiteY147" fmla="*/ 161579 h 1069831"/>
                <a:gd name="connsiteX148" fmla="*/ 183140 w 2591839"/>
                <a:gd name="connsiteY148" fmla="*/ 226695 h 1069831"/>
                <a:gd name="connsiteX149" fmla="*/ 152140 w 2591839"/>
                <a:gd name="connsiteY149" fmla="*/ 161579 h 1069831"/>
                <a:gd name="connsiteX150" fmla="*/ 466898 w 2591839"/>
                <a:gd name="connsiteY150" fmla="*/ 234055 h 1069831"/>
                <a:gd name="connsiteX151" fmla="*/ 466725 w 2591839"/>
                <a:gd name="connsiteY151" fmla="*/ 234315 h 1069831"/>
                <a:gd name="connsiteX152" fmla="*/ 467071 w 2591839"/>
                <a:gd name="connsiteY152" fmla="*/ 234488 h 1069831"/>
                <a:gd name="connsiteX153" fmla="*/ 506124 w 2591839"/>
                <a:gd name="connsiteY153" fmla="*/ 316490 h 1069831"/>
                <a:gd name="connsiteX154" fmla="*/ 541973 w 2591839"/>
                <a:gd name="connsiteY154" fmla="*/ 241243 h 1069831"/>
                <a:gd name="connsiteX155" fmla="*/ 574444 w 2591839"/>
                <a:gd name="connsiteY155" fmla="*/ 309216 h 1069831"/>
                <a:gd name="connsiteX156" fmla="*/ 506124 w 2591839"/>
                <a:gd name="connsiteY156" fmla="*/ 452698 h 1069831"/>
                <a:gd name="connsiteX157" fmla="*/ 437111 w 2591839"/>
                <a:gd name="connsiteY157" fmla="*/ 307917 h 1069831"/>
                <a:gd name="connsiteX158" fmla="*/ 401868 w 2591839"/>
                <a:gd name="connsiteY158" fmla="*/ 233882 h 1069831"/>
                <a:gd name="connsiteX159" fmla="*/ 434340 w 2591839"/>
                <a:gd name="connsiteY159" fmla="*/ 165822 h 1069831"/>
                <a:gd name="connsiteX160" fmla="*/ 466898 w 2591839"/>
                <a:gd name="connsiteY160" fmla="*/ 234055 h 1069831"/>
                <a:gd name="connsiteX161" fmla="*/ 439362 w 2591839"/>
                <a:gd name="connsiteY161" fmla="*/ 161579 h 1069831"/>
                <a:gd name="connsiteX162" fmla="*/ 501361 w 2591839"/>
                <a:gd name="connsiteY162" fmla="*/ 161579 h 1069831"/>
                <a:gd name="connsiteX163" fmla="*/ 470362 w 2591839"/>
                <a:gd name="connsiteY163" fmla="*/ 226695 h 1069831"/>
                <a:gd name="connsiteX164" fmla="*/ 439362 w 2591839"/>
                <a:gd name="connsiteY164" fmla="*/ 161579 h 1069831"/>
                <a:gd name="connsiteX165" fmla="*/ 754120 w 2591839"/>
                <a:gd name="connsiteY165" fmla="*/ 234055 h 1069831"/>
                <a:gd name="connsiteX166" fmla="*/ 753947 w 2591839"/>
                <a:gd name="connsiteY166" fmla="*/ 234315 h 1069831"/>
                <a:gd name="connsiteX167" fmla="*/ 754293 w 2591839"/>
                <a:gd name="connsiteY167" fmla="*/ 234488 h 1069831"/>
                <a:gd name="connsiteX168" fmla="*/ 793346 w 2591839"/>
                <a:gd name="connsiteY168" fmla="*/ 316490 h 1069831"/>
                <a:gd name="connsiteX169" fmla="*/ 829194 w 2591839"/>
                <a:gd name="connsiteY169" fmla="*/ 241243 h 1069831"/>
                <a:gd name="connsiteX170" fmla="*/ 861666 w 2591839"/>
                <a:gd name="connsiteY170" fmla="*/ 309216 h 1069831"/>
                <a:gd name="connsiteX171" fmla="*/ 793346 w 2591839"/>
                <a:gd name="connsiteY171" fmla="*/ 452698 h 1069831"/>
                <a:gd name="connsiteX172" fmla="*/ 724333 w 2591839"/>
                <a:gd name="connsiteY172" fmla="*/ 307917 h 1069831"/>
                <a:gd name="connsiteX173" fmla="*/ 689090 w 2591839"/>
                <a:gd name="connsiteY173" fmla="*/ 233882 h 1069831"/>
                <a:gd name="connsiteX174" fmla="*/ 721562 w 2591839"/>
                <a:gd name="connsiteY174" fmla="*/ 165822 h 1069831"/>
                <a:gd name="connsiteX175" fmla="*/ 754120 w 2591839"/>
                <a:gd name="connsiteY175" fmla="*/ 234055 h 1069831"/>
                <a:gd name="connsiteX176" fmla="*/ 726498 w 2591839"/>
                <a:gd name="connsiteY176" fmla="*/ 161579 h 1069831"/>
                <a:gd name="connsiteX177" fmla="*/ 788497 w 2591839"/>
                <a:gd name="connsiteY177" fmla="*/ 161579 h 1069831"/>
                <a:gd name="connsiteX178" fmla="*/ 757497 w 2591839"/>
                <a:gd name="connsiteY178" fmla="*/ 226695 h 1069831"/>
                <a:gd name="connsiteX179" fmla="*/ 726498 w 2591839"/>
                <a:gd name="connsiteY179" fmla="*/ 161579 h 1069831"/>
                <a:gd name="connsiteX180" fmla="*/ 1328478 w 2591839"/>
                <a:gd name="connsiteY180" fmla="*/ 234055 h 1069831"/>
                <a:gd name="connsiteX181" fmla="*/ 1328305 w 2591839"/>
                <a:gd name="connsiteY181" fmla="*/ 234315 h 1069831"/>
                <a:gd name="connsiteX182" fmla="*/ 1328651 w 2591839"/>
                <a:gd name="connsiteY182" fmla="*/ 234488 h 1069831"/>
                <a:gd name="connsiteX183" fmla="*/ 1367703 w 2591839"/>
                <a:gd name="connsiteY183" fmla="*/ 316490 h 1069831"/>
                <a:gd name="connsiteX184" fmla="*/ 1403552 w 2591839"/>
                <a:gd name="connsiteY184" fmla="*/ 241243 h 1069831"/>
                <a:gd name="connsiteX185" fmla="*/ 1436024 w 2591839"/>
                <a:gd name="connsiteY185" fmla="*/ 309216 h 1069831"/>
                <a:gd name="connsiteX186" fmla="*/ 1367703 w 2591839"/>
                <a:gd name="connsiteY186" fmla="*/ 452698 h 1069831"/>
                <a:gd name="connsiteX187" fmla="*/ 1298690 w 2591839"/>
                <a:gd name="connsiteY187" fmla="*/ 307917 h 1069831"/>
                <a:gd name="connsiteX188" fmla="*/ 1263448 w 2591839"/>
                <a:gd name="connsiteY188" fmla="*/ 233882 h 1069831"/>
                <a:gd name="connsiteX189" fmla="*/ 1295920 w 2591839"/>
                <a:gd name="connsiteY189" fmla="*/ 165822 h 1069831"/>
                <a:gd name="connsiteX190" fmla="*/ 1328478 w 2591839"/>
                <a:gd name="connsiteY190" fmla="*/ 234055 h 1069831"/>
                <a:gd name="connsiteX191" fmla="*/ 1300942 w 2591839"/>
                <a:gd name="connsiteY191" fmla="*/ 161579 h 1069831"/>
                <a:gd name="connsiteX192" fmla="*/ 1362941 w 2591839"/>
                <a:gd name="connsiteY192" fmla="*/ 161579 h 1069831"/>
                <a:gd name="connsiteX193" fmla="*/ 1331942 w 2591839"/>
                <a:gd name="connsiteY193" fmla="*/ 226695 h 1069831"/>
                <a:gd name="connsiteX194" fmla="*/ 1300942 w 2591839"/>
                <a:gd name="connsiteY194" fmla="*/ 161579 h 1069831"/>
                <a:gd name="connsiteX195" fmla="*/ 2190057 w 2591839"/>
                <a:gd name="connsiteY195" fmla="*/ 234055 h 1069831"/>
                <a:gd name="connsiteX196" fmla="*/ 2189884 w 2591839"/>
                <a:gd name="connsiteY196" fmla="*/ 234315 h 1069831"/>
                <a:gd name="connsiteX197" fmla="*/ 2190231 w 2591839"/>
                <a:gd name="connsiteY197" fmla="*/ 234488 h 1069831"/>
                <a:gd name="connsiteX198" fmla="*/ 2229283 w 2591839"/>
                <a:gd name="connsiteY198" fmla="*/ 316490 h 1069831"/>
                <a:gd name="connsiteX199" fmla="*/ 2265132 w 2591839"/>
                <a:gd name="connsiteY199" fmla="*/ 241243 h 1069831"/>
                <a:gd name="connsiteX200" fmla="*/ 2297603 w 2591839"/>
                <a:gd name="connsiteY200" fmla="*/ 309216 h 1069831"/>
                <a:gd name="connsiteX201" fmla="*/ 2229283 w 2591839"/>
                <a:gd name="connsiteY201" fmla="*/ 452698 h 1069831"/>
                <a:gd name="connsiteX202" fmla="*/ 2160270 w 2591839"/>
                <a:gd name="connsiteY202" fmla="*/ 307917 h 1069831"/>
                <a:gd name="connsiteX203" fmla="*/ 2125028 w 2591839"/>
                <a:gd name="connsiteY203" fmla="*/ 233882 h 1069831"/>
                <a:gd name="connsiteX204" fmla="*/ 2157499 w 2591839"/>
                <a:gd name="connsiteY204" fmla="*/ 165822 h 1069831"/>
                <a:gd name="connsiteX205" fmla="*/ 2190057 w 2591839"/>
                <a:gd name="connsiteY205" fmla="*/ 234055 h 1069831"/>
                <a:gd name="connsiteX206" fmla="*/ 2162522 w 2591839"/>
                <a:gd name="connsiteY206" fmla="*/ 161579 h 1069831"/>
                <a:gd name="connsiteX207" fmla="*/ 2224520 w 2591839"/>
                <a:gd name="connsiteY207" fmla="*/ 161579 h 1069831"/>
                <a:gd name="connsiteX208" fmla="*/ 2193521 w 2591839"/>
                <a:gd name="connsiteY208" fmla="*/ 226695 h 1069831"/>
                <a:gd name="connsiteX209" fmla="*/ 2162522 w 2591839"/>
                <a:gd name="connsiteY209" fmla="*/ 161579 h 1069831"/>
                <a:gd name="connsiteX210" fmla="*/ 2446713 w 2591839"/>
                <a:gd name="connsiteY210" fmla="*/ 456767 h 1069831"/>
                <a:gd name="connsiteX211" fmla="*/ 2442730 w 2591839"/>
                <a:gd name="connsiteY211" fmla="*/ 456767 h 1069831"/>
                <a:gd name="connsiteX212" fmla="*/ 2377267 w 2591839"/>
                <a:gd name="connsiteY212" fmla="*/ 456767 h 1069831"/>
                <a:gd name="connsiteX213" fmla="*/ 2444635 w 2591839"/>
                <a:gd name="connsiteY213" fmla="*/ 316404 h 1069831"/>
                <a:gd name="connsiteX214" fmla="*/ 2511483 w 2591839"/>
                <a:gd name="connsiteY214" fmla="*/ 456767 h 1069831"/>
                <a:gd name="connsiteX215" fmla="*/ 2446713 w 2591839"/>
                <a:gd name="connsiteY215" fmla="*/ 456767 h 1069831"/>
                <a:gd name="connsiteX216" fmla="*/ 2511570 w 2591839"/>
                <a:gd name="connsiteY216" fmla="*/ 463002 h 1069831"/>
                <a:gd name="connsiteX217" fmla="*/ 2480743 w 2591839"/>
                <a:gd name="connsiteY217" fmla="*/ 527772 h 1069831"/>
                <a:gd name="connsiteX218" fmla="*/ 2449743 w 2591839"/>
                <a:gd name="connsiteY218" fmla="*/ 463002 h 1069831"/>
                <a:gd name="connsiteX219" fmla="*/ 2511570 w 2591839"/>
                <a:gd name="connsiteY219" fmla="*/ 463002 h 1069831"/>
                <a:gd name="connsiteX220" fmla="*/ 254837 w 2591839"/>
                <a:gd name="connsiteY220" fmla="*/ 391997 h 1069831"/>
                <a:gd name="connsiteX221" fmla="*/ 287309 w 2591839"/>
                <a:gd name="connsiteY221" fmla="*/ 459971 h 1069831"/>
                <a:gd name="connsiteX222" fmla="*/ 219162 w 2591839"/>
                <a:gd name="connsiteY222" fmla="*/ 603019 h 1069831"/>
                <a:gd name="connsiteX223" fmla="*/ 186603 w 2591839"/>
                <a:gd name="connsiteY223" fmla="*/ 535132 h 1069831"/>
                <a:gd name="connsiteX224" fmla="*/ 254837 w 2591839"/>
                <a:gd name="connsiteY224" fmla="*/ 391997 h 1069831"/>
                <a:gd name="connsiteX225" fmla="*/ 183226 w 2591839"/>
                <a:gd name="connsiteY225" fmla="*/ 527772 h 1069831"/>
                <a:gd name="connsiteX226" fmla="*/ 152227 w 2591839"/>
                <a:gd name="connsiteY226" fmla="*/ 463002 h 1069831"/>
                <a:gd name="connsiteX227" fmla="*/ 214053 w 2591839"/>
                <a:gd name="connsiteY227" fmla="*/ 463002 h 1069831"/>
                <a:gd name="connsiteX228" fmla="*/ 183226 w 2591839"/>
                <a:gd name="connsiteY228" fmla="*/ 527772 h 1069831"/>
                <a:gd name="connsiteX229" fmla="*/ 1044719 w 2591839"/>
                <a:gd name="connsiteY229" fmla="*/ 226695 h 1069831"/>
                <a:gd name="connsiteX230" fmla="*/ 1013720 w 2591839"/>
                <a:gd name="connsiteY230" fmla="*/ 161579 h 1069831"/>
                <a:gd name="connsiteX231" fmla="*/ 1075199 w 2591839"/>
                <a:gd name="connsiteY231" fmla="*/ 161579 h 1069831"/>
                <a:gd name="connsiteX232" fmla="*/ 1044719 w 2591839"/>
                <a:gd name="connsiteY232" fmla="*/ 226695 h 1069831"/>
                <a:gd name="connsiteX233" fmla="*/ 1041342 w 2591839"/>
                <a:gd name="connsiteY233" fmla="*/ 234055 h 1069831"/>
                <a:gd name="connsiteX234" fmla="*/ 1041169 w 2591839"/>
                <a:gd name="connsiteY234" fmla="*/ 234315 h 1069831"/>
                <a:gd name="connsiteX235" fmla="*/ 1041516 w 2591839"/>
                <a:gd name="connsiteY235" fmla="*/ 234488 h 1069831"/>
                <a:gd name="connsiteX236" fmla="*/ 1080568 w 2591839"/>
                <a:gd name="connsiteY236" fmla="*/ 316490 h 1069831"/>
                <a:gd name="connsiteX237" fmla="*/ 1080568 w 2591839"/>
                <a:gd name="connsiteY237" fmla="*/ 316490 h 1069831"/>
                <a:gd name="connsiteX238" fmla="*/ 1080568 w 2591839"/>
                <a:gd name="connsiteY238" fmla="*/ 316490 h 1069831"/>
                <a:gd name="connsiteX239" fmla="*/ 1116417 w 2591839"/>
                <a:gd name="connsiteY239" fmla="*/ 241243 h 1069831"/>
                <a:gd name="connsiteX240" fmla="*/ 1148888 w 2591839"/>
                <a:gd name="connsiteY240" fmla="*/ 309216 h 1069831"/>
                <a:gd name="connsiteX241" fmla="*/ 1080568 w 2591839"/>
                <a:gd name="connsiteY241" fmla="*/ 452611 h 1069831"/>
                <a:gd name="connsiteX242" fmla="*/ 1011555 w 2591839"/>
                <a:gd name="connsiteY242" fmla="*/ 307831 h 1069831"/>
                <a:gd name="connsiteX243" fmla="*/ 1011555 w 2591839"/>
                <a:gd name="connsiteY243" fmla="*/ 307831 h 1069831"/>
                <a:gd name="connsiteX244" fmla="*/ 1008784 w 2591839"/>
                <a:gd name="connsiteY244" fmla="*/ 301943 h 1069831"/>
                <a:gd name="connsiteX245" fmla="*/ 1008784 w 2591839"/>
                <a:gd name="connsiteY245" fmla="*/ 301943 h 1069831"/>
                <a:gd name="connsiteX246" fmla="*/ 976313 w 2591839"/>
                <a:gd name="connsiteY246" fmla="*/ 233882 h 1069831"/>
                <a:gd name="connsiteX247" fmla="*/ 1008784 w 2591839"/>
                <a:gd name="connsiteY247" fmla="*/ 165822 h 1069831"/>
                <a:gd name="connsiteX248" fmla="*/ 1041342 w 2591839"/>
                <a:gd name="connsiteY248" fmla="*/ 234055 h 1069831"/>
                <a:gd name="connsiteX249" fmla="*/ 1152352 w 2591839"/>
                <a:gd name="connsiteY249" fmla="*/ 316490 h 1069831"/>
                <a:gd name="connsiteX250" fmla="*/ 1184304 w 2591839"/>
                <a:gd name="connsiteY250" fmla="*/ 384637 h 1069831"/>
                <a:gd name="connsiteX251" fmla="*/ 1152352 w 2591839"/>
                <a:gd name="connsiteY251" fmla="*/ 452524 h 1069831"/>
                <a:gd name="connsiteX252" fmla="*/ 1119967 w 2591839"/>
                <a:gd name="connsiteY252" fmla="*/ 384464 h 1069831"/>
                <a:gd name="connsiteX253" fmla="*/ 1125162 w 2591839"/>
                <a:gd name="connsiteY253" fmla="*/ 373553 h 1069831"/>
                <a:gd name="connsiteX254" fmla="*/ 1152352 w 2591839"/>
                <a:gd name="connsiteY254" fmla="*/ 316490 h 1069831"/>
                <a:gd name="connsiteX255" fmla="*/ 1619163 w 2591839"/>
                <a:gd name="connsiteY255" fmla="*/ 226695 h 1069831"/>
                <a:gd name="connsiteX256" fmla="*/ 1588164 w 2591839"/>
                <a:gd name="connsiteY256" fmla="*/ 161579 h 1069831"/>
                <a:gd name="connsiteX257" fmla="*/ 1650163 w 2591839"/>
                <a:gd name="connsiteY257" fmla="*/ 161579 h 1069831"/>
                <a:gd name="connsiteX258" fmla="*/ 1619163 w 2591839"/>
                <a:gd name="connsiteY258" fmla="*/ 226695 h 1069831"/>
                <a:gd name="connsiteX259" fmla="*/ 1615700 w 2591839"/>
                <a:gd name="connsiteY259" fmla="*/ 234055 h 1069831"/>
                <a:gd name="connsiteX260" fmla="*/ 1615527 w 2591839"/>
                <a:gd name="connsiteY260" fmla="*/ 234315 h 1069831"/>
                <a:gd name="connsiteX261" fmla="*/ 1615873 w 2591839"/>
                <a:gd name="connsiteY261" fmla="*/ 234488 h 1069831"/>
                <a:gd name="connsiteX262" fmla="*/ 1654926 w 2591839"/>
                <a:gd name="connsiteY262" fmla="*/ 316490 h 1069831"/>
                <a:gd name="connsiteX263" fmla="*/ 1654926 w 2591839"/>
                <a:gd name="connsiteY263" fmla="*/ 316490 h 1069831"/>
                <a:gd name="connsiteX264" fmla="*/ 1654926 w 2591839"/>
                <a:gd name="connsiteY264" fmla="*/ 316490 h 1069831"/>
                <a:gd name="connsiteX265" fmla="*/ 1690774 w 2591839"/>
                <a:gd name="connsiteY265" fmla="*/ 241243 h 1069831"/>
                <a:gd name="connsiteX266" fmla="*/ 1723246 w 2591839"/>
                <a:gd name="connsiteY266" fmla="*/ 309216 h 1069831"/>
                <a:gd name="connsiteX267" fmla="*/ 1654926 w 2591839"/>
                <a:gd name="connsiteY267" fmla="*/ 452611 h 1069831"/>
                <a:gd name="connsiteX268" fmla="*/ 1585913 w 2591839"/>
                <a:gd name="connsiteY268" fmla="*/ 307831 h 1069831"/>
                <a:gd name="connsiteX269" fmla="*/ 1585913 w 2591839"/>
                <a:gd name="connsiteY269" fmla="*/ 307831 h 1069831"/>
                <a:gd name="connsiteX270" fmla="*/ 1583142 w 2591839"/>
                <a:gd name="connsiteY270" fmla="*/ 301943 h 1069831"/>
                <a:gd name="connsiteX271" fmla="*/ 1583142 w 2591839"/>
                <a:gd name="connsiteY271" fmla="*/ 301943 h 1069831"/>
                <a:gd name="connsiteX272" fmla="*/ 1550670 w 2591839"/>
                <a:gd name="connsiteY272" fmla="*/ 233882 h 1069831"/>
                <a:gd name="connsiteX273" fmla="*/ 1583142 w 2591839"/>
                <a:gd name="connsiteY273" fmla="*/ 165822 h 1069831"/>
                <a:gd name="connsiteX274" fmla="*/ 1615700 w 2591839"/>
                <a:gd name="connsiteY274" fmla="*/ 234055 h 1069831"/>
                <a:gd name="connsiteX275" fmla="*/ 1798580 w 2591839"/>
                <a:gd name="connsiteY275" fmla="*/ 316490 h 1069831"/>
                <a:gd name="connsiteX276" fmla="*/ 1834515 w 2591839"/>
                <a:gd name="connsiteY276" fmla="*/ 241156 h 1069831"/>
                <a:gd name="connsiteX277" fmla="*/ 1866900 w 2591839"/>
                <a:gd name="connsiteY277" fmla="*/ 309216 h 1069831"/>
                <a:gd name="connsiteX278" fmla="*/ 1797714 w 2591839"/>
                <a:gd name="connsiteY278" fmla="*/ 453217 h 1069831"/>
                <a:gd name="connsiteX279" fmla="*/ 1730260 w 2591839"/>
                <a:gd name="connsiteY279" fmla="*/ 309216 h 1069831"/>
                <a:gd name="connsiteX280" fmla="*/ 1730260 w 2591839"/>
                <a:gd name="connsiteY280" fmla="*/ 309216 h 1069831"/>
                <a:gd name="connsiteX281" fmla="*/ 1730260 w 2591839"/>
                <a:gd name="connsiteY281" fmla="*/ 309216 h 1069831"/>
                <a:gd name="connsiteX282" fmla="*/ 1762645 w 2591839"/>
                <a:gd name="connsiteY282" fmla="*/ 241156 h 1069831"/>
                <a:gd name="connsiteX283" fmla="*/ 1798580 w 2591839"/>
                <a:gd name="connsiteY283" fmla="*/ 316490 h 1069831"/>
                <a:gd name="connsiteX284" fmla="*/ 1798580 w 2591839"/>
                <a:gd name="connsiteY284" fmla="*/ 316490 h 1069831"/>
                <a:gd name="connsiteX285" fmla="*/ 1798580 w 2591839"/>
                <a:gd name="connsiteY285" fmla="*/ 316490 h 1069831"/>
                <a:gd name="connsiteX286" fmla="*/ 1906299 w 2591839"/>
                <a:gd name="connsiteY286" fmla="*/ 226695 h 1069831"/>
                <a:gd name="connsiteX287" fmla="*/ 1875300 w 2591839"/>
                <a:gd name="connsiteY287" fmla="*/ 161579 h 1069831"/>
                <a:gd name="connsiteX288" fmla="*/ 1936779 w 2591839"/>
                <a:gd name="connsiteY288" fmla="*/ 161579 h 1069831"/>
                <a:gd name="connsiteX289" fmla="*/ 1906299 w 2591839"/>
                <a:gd name="connsiteY289" fmla="*/ 226695 h 1069831"/>
                <a:gd name="connsiteX290" fmla="*/ 1902922 w 2591839"/>
                <a:gd name="connsiteY290" fmla="*/ 234055 h 1069831"/>
                <a:gd name="connsiteX291" fmla="*/ 1902749 w 2591839"/>
                <a:gd name="connsiteY291" fmla="*/ 234315 h 1069831"/>
                <a:gd name="connsiteX292" fmla="*/ 1903095 w 2591839"/>
                <a:gd name="connsiteY292" fmla="*/ 234488 h 1069831"/>
                <a:gd name="connsiteX293" fmla="*/ 1942148 w 2591839"/>
                <a:gd name="connsiteY293" fmla="*/ 316490 h 1069831"/>
                <a:gd name="connsiteX294" fmla="*/ 1942148 w 2591839"/>
                <a:gd name="connsiteY294" fmla="*/ 316490 h 1069831"/>
                <a:gd name="connsiteX295" fmla="*/ 1942148 w 2591839"/>
                <a:gd name="connsiteY295" fmla="*/ 316490 h 1069831"/>
                <a:gd name="connsiteX296" fmla="*/ 1977996 w 2591839"/>
                <a:gd name="connsiteY296" fmla="*/ 241243 h 1069831"/>
                <a:gd name="connsiteX297" fmla="*/ 2010468 w 2591839"/>
                <a:gd name="connsiteY297" fmla="*/ 309216 h 1069831"/>
                <a:gd name="connsiteX298" fmla="*/ 1942148 w 2591839"/>
                <a:gd name="connsiteY298" fmla="*/ 452611 h 1069831"/>
                <a:gd name="connsiteX299" fmla="*/ 1873221 w 2591839"/>
                <a:gd name="connsiteY299" fmla="*/ 307831 h 1069831"/>
                <a:gd name="connsiteX300" fmla="*/ 1837979 w 2591839"/>
                <a:gd name="connsiteY300" fmla="*/ 233795 h 1069831"/>
                <a:gd name="connsiteX301" fmla="*/ 1870364 w 2591839"/>
                <a:gd name="connsiteY301" fmla="*/ 165735 h 1069831"/>
                <a:gd name="connsiteX302" fmla="*/ 1902922 w 2591839"/>
                <a:gd name="connsiteY302" fmla="*/ 234055 h 1069831"/>
                <a:gd name="connsiteX303" fmla="*/ 2297690 w 2591839"/>
                <a:gd name="connsiteY303" fmla="*/ 459885 h 1069831"/>
                <a:gd name="connsiteX304" fmla="*/ 2229543 w 2591839"/>
                <a:gd name="connsiteY304" fmla="*/ 602933 h 1069831"/>
                <a:gd name="connsiteX305" fmla="*/ 2196985 w 2591839"/>
                <a:gd name="connsiteY305" fmla="*/ 535046 h 1069831"/>
                <a:gd name="connsiteX306" fmla="*/ 2265132 w 2591839"/>
                <a:gd name="connsiteY306" fmla="*/ 391911 h 1069831"/>
                <a:gd name="connsiteX307" fmla="*/ 2297690 w 2591839"/>
                <a:gd name="connsiteY307" fmla="*/ 459885 h 1069831"/>
                <a:gd name="connsiteX308" fmla="*/ 2268769 w 2591839"/>
                <a:gd name="connsiteY308" fmla="*/ 384551 h 1069831"/>
                <a:gd name="connsiteX309" fmla="*/ 2301154 w 2591839"/>
                <a:gd name="connsiteY309" fmla="*/ 316490 h 1069831"/>
                <a:gd name="connsiteX310" fmla="*/ 2333106 w 2591839"/>
                <a:gd name="connsiteY310" fmla="*/ 384637 h 1069831"/>
                <a:gd name="connsiteX311" fmla="*/ 2301154 w 2591839"/>
                <a:gd name="connsiteY311" fmla="*/ 452524 h 1069831"/>
                <a:gd name="connsiteX312" fmla="*/ 2268769 w 2591839"/>
                <a:gd name="connsiteY312" fmla="*/ 384551 h 1069831"/>
                <a:gd name="connsiteX313" fmla="*/ 2193521 w 2591839"/>
                <a:gd name="connsiteY313" fmla="*/ 527772 h 1069831"/>
                <a:gd name="connsiteX314" fmla="*/ 2162522 w 2591839"/>
                <a:gd name="connsiteY314" fmla="*/ 463002 h 1069831"/>
                <a:gd name="connsiteX315" fmla="*/ 2224348 w 2591839"/>
                <a:gd name="connsiteY315" fmla="*/ 463002 h 1069831"/>
                <a:gd name="connsiteX316" fmla="*/ 2193521 w 2591839"/>
                <a:gd name="connsiteY316" fmla="*/ 527772 h 1069831"/>
                <a:gd name="connsiteX317" fmla="*/ 2159491 w 2591839"/>
                <a:gd name="connsiteY317" fmla="*/ 456767 h 1069831"/>
                <a:gd name="connsiteX318" fmla="*/ 2155508 w 2591839"/>
                <a:gd name="connsiteY318" fmla="*/ 456767 h 1069831"/>
                <a:gd name="connsiteX319" fmla="*/ 2090045 w 2591839"/>
                <a:gd name="connsiteY319" fmla="*/ 456767 h 1069831"/>
                <a:gd name="connsiteX320" fmla="*/ 2157412 w 2591839"/>
                <a:gd name="connsiteY320" fmla="*/ 316404 h 1069831"/>
                <a:gd name="connsiteX321" fmla="*/ 2224261 w 2591839"/>
                <a:gd name="connsiteY321" fmla="*/ 456767 h 1069831"/>
                <a:gd name="connsiteX322" fmla="*/ 2159491 w 2591839"/>
                <a:gd name="connsiteY322" fmla="*/ 456767 h 1069831"/>
                <a:gd name="connsiteX323" fmla="*/ 2152563 w 2591839"/>
                <a:gd name="connsiteY323" fmla="*/ 463002 h 1069831"/>
                <a:gd name="connsiteX324" fmla="*/ 2129270 w 2591839"/>
                <a:gd name="connsiteY324" fmla="*/ 511926 h 1069831"/>
                <a:gd name="connsiteX325" fmla="*/ 2120785 w 2591839"/>
                <a:gd name="connsiteY325" fmla="*/ 529764 h 1069831"/>
                <a:gd name="connsiteX326" fmla="*/ 2089525 w 2591839"/>
                <a:gd name="connsiteY326" fmla="*/ 463002 h 1069831"/>
                <a:gd name="connsiteX327" fmla="*/ 2152563 w 2591839"/>
                <a:gd name="connsiteY327" fmla="*/ 463002 h 1069831"/>
                <a:gd name="connsiteX328" fmla="*/ 2117321 w 2591839"/>
                <a:gd name="connsiteY328" fmla="*/ 537124 h 1069831"/>
                <a:gd name="connsiteX329" fmla="*/ 2085715 w 2591839"/>
                <a:gd name="connsiteY329" fmla="*/ 603366 h 1069831"/>
                <a:gd name="connsiteX330" fmla="*/ 2017395 w 2591839"/>
                <a:gd name="connsiteY330" fmla="*/ 459885 h 1069831"/>
                <a:gd name="connsiteX331" fmla="*/ 2049520 w 2591839"/>
                <a:gd name="connsiteY331" fmla="*/ 392430 h 1069831"/>
                <a:gd name="connsiteX332" fmla="*/ 2117321 w 2591839"/>
                <a:gd name="connsiteY332" fmla="*/ 537124 h 1069831"/>
                <a:gd name="connsiteX333" fmla="*/ 1873221 w 2591839"/>
                <a:gd name="connsiteY333" fmla="*/ 760009 h 1069831"/>
                <a:gd name="connsiteX334" fmla="*/ 1837979 w 2591839"/>
                <a:gd name="connsiteY334" fmla="*/ 685973 h 1069831"/>
                <a:gd name="connsiteX335" fmla="*/ 1870364 w 2591839"/>
                <a:gd name="connsiteY335" fmla="*/ 617913 h 1069831"/>
                <a:gd name="connsiteX336" fmla="*/ 1902922 w 2591839"/>
                <a:gd name="connsiteY336" fmla="*/ 686147 h 1069831"/>
                <a:gd name="connsiteX337" fmla="*/ 1902749 w 2591839"/>
                <a:gd name="connsiteY337" fmla="*/ 686406 h 1069831"/>
                <a:gd name="connsiteX338" fmla="*/ 1903095 w 2591839"/>
                <a:gd name="connsiteY338" fmla="*/ 686580 h 1069831"/>
                <a:gd name="connsiteX339" fmla="*/ 1942148 w 2591839"/>
                <a:gd name="connsiteY339" fmla="*/ 768581 h 1069831"/>
                <a:gd name="connsiteX340" fmla="*/ 1942148 w 2591839"/>
                <a:gd name="connsiteY340" fmla="*/ 768581 h 1069831"/>
                <a:gd name="connsiteX341" fmla="*/ 1942148 w 2591839"/>
                <a:gd name="connsiteY341" fmla="*/ 768581 h 1069831"/>
                <a:gd name="connsiteX342" fmla="*/ 1977996 w 2591839"/>
                <a:gd name="connsiteY342" fmla="*/ 693334 h 1069831"/>
                <a:gd name="connsiteX343" fmla="*/ 2010468 w 2591839"/>
                <a:gd name="connsiteY343" fmla="*/ 761308 h 1069831"/>
                <a:gd name="connsiteX344" fmla="*/ 1942148 w 2591839"/>
                <a:gd name="connsiteY344" fmla="*/ 904702 h 1069831"/>
                <a:gd name="connsiteX345" fmla="*/ 1873221 w 2591839"/>
                <a:gd name="connsiteY345" fmla="*/ 760009 h 1069831"/>
                <a:gd name="connsiteX346" fmla="*/ 1585999 w 2591839"/>
                <a:gd name="connsiteY346" fmla="*/ 760009 h 1069831"/>
                <a:gd name="connsiteX347" fmla="*/ 1550757 w 2591839"/>
                <a:gd name="connsiteY347" fmla="*/ 685973 h 1069831"/>
                <a:gd name="connsiteX348" fmla="*/ 1583142 w 2591839"/>
                <a:gd name="connsiteY348" fmla="*/ 617913 h 1069831"/>
                <a:gd name="connsiteX349" fmla="*/ 1615700 w 2591839"/>
                <a:gd name="connsiteY349" fmla="*/ 686147 h 1069831"/>
                <a:gd name="connsiteX350" fmla="*/ 1615527 w 2591839"/>
                <a:gd name="connsiteY350" fmla="*/ 686406 h 1069831"/>
                <a:gd name="connsiteX351" fmla="*/ 1615873 w 2591839"/>
                <a:gd name="connsiteY351" fmla="*/ 686580 h 1069831"/>
                <a:gd name="connsiteX352" fmla="*/ 1654926 w 2591839"/>
                <a:gd name="connsiteY352" fmla="*/ 768581 h 1069831"/>
                <a:gd name="connsiteX353" fmla="*/ 1654926 w 2591839"/>
                <a:gd name="connsiteY353" fmla="*/ 768581 h 1069831"/>
                <a:gd name="connsiteX354" fmla="*/ 1654926 w 2591839"/>
                <a:gd name="connsiteY354" fmla="*/ 768581 h 1069831"/>
                <a:gd name="connsiteX355" fmla="*/ 1690774 w 2591839"/>
                <a:gd name="connsiteY355" fmla="*/ 693334 h 1069831"/>
                <a:gd name="connsiteX356" fmla="*/ 1723246 w 2591839"/>
                <a:gd name="connsiteY356" fmla="*/ 761308 h 1069831"/>
                <a:gd name="connsiteX357" fmla="*/ 1654926 w 2591839"/>
                <a:gd name="connsiteY357" fmla="*/ 904702 h 1069831"/>
                <a:gd name="connsiteX358" fmla="*/ 1585999 w 2591839"/>
                <a:gd name="connsiteY358" fmla="*/ 760009 h 1069831"/>
                <a:gd name="connsiteX359" fmla="*/ 1875300 w 2591839"/>
                <a:gd name="connsiteY359" fmla="*/ 613756 h 1069831"/>
                <a:gd name="connsiteX360" fmla="*/ 1937298 w 2591839"/>
                <a:gd name="connsiteY360" fmla="*/ 613756 h 1069831"/>
                <a:gd name="connsiteX361" fmla="*/ 1906299 w 2591839"/>
                <a:gd name="connsiteY361" fmla="*/ 678873 h 1069831"/>
                <a:gd name="connsiteX362" fmla="*/ 1875300 w 2591839"/>
                <a:gd name="connsiteY362" fmla="*/ 613756 h 1069831"/>
                <a:gd name="connsiteX363" fmla="*/ 1942321 w 2591839"/>
                <a:gd name="connsiteY363" fmla="*/ 602933 h 1069831"/>
                <a:gd name="connsiteX364" fmla="*/ 1909763 w 2591839"/>
                <a:gd name="connsiteY364" fmla="*/ 535046 h 1069831"/>
                <a:gd name="connsiteX365" fmla="*/ 1977996 w 2591839"/>
                <a:gd name="connsiteY365" fmla="*/ 391824 h 1069831"/>
                <a:gd name="connsiteX366" fmla="*/ 2010381 w 2591839"/>
                <a:gd name="connsiteY366" fmla="*/ 459885 h 1069831"/>
                <a:gd name="connsiteX367" fmla="*/ 1942321 w 2591839"/>
                <a:gd name="connsiteY367" fmla="*/ 602933 h 1069831"/>
                <a:gd name="connsiteX368" fmla="*/ 1875300 w 2591839"/>
                <a:gd name="connsiteY368" fmla="*/ 463002 h 1069831"/>
                <a:gd name="connsiteX369" fmla="*/ 1937126 w 2591839"/>
                <a:gd name="connsiteY369" fmla="*/ 463002 h 1069831"/>
                <a:gd name="connsiteX370" fmla="*/ 1906299 w 2591839"/>
                <a:gd name="connsiteY370" fmla="*/ 527772 h 1069831"/>
                <a:gd name="connsiteX371" fmla="*/ 1875300 w 2591839"/>
                <a:gd name="connsiteY371" fmla="*/ 463002 h 1069831"/>
                <a:gd name="connsiteX372" fmla="*/ 1937212 w 2591839"/>
                <a:gd name="connsiteY372" fmla="*/ 456767 h 1069831"/>
                <a:gd name="connsiteX373" fmla="*/ 1872355 w 2591839"/>
                <a:gd name="connsiteY373" fmla="*/ 456767 h 1069831"/>
                <a:gd name="connsiteX374" fmla="*/ 1872355 w 2591839"/>
                <a:gd name="connsiteY374" fmla="*/ 456767 h 1069831"/>
                <a:gd name="connsiteX375" fmla="*/ 1868372 w 2591839"/>
                <a:gd name="connsiteY375" fmla="*/ 456767 h 1069831"/>
                <a:gd name="connsiteX376" fmla="*/ 1868372 w 2591839"/>
                <a:gd name="connsiteY376" fmla="*/ 456767 h 1069831"/>
                <a:gd name="connsiteX377" fmla="*/ 1802909 w 2591839"/>
                <a:gd name="connsiteY377" fmla="*/ 456767 h 1069831"/>
                <a:gd name="connsiteX378" fmla="*/ 1870277 w 2591839"/>
                <a:gd name="connsiteY378" fmla="*/ 316404 h 1069831"/>
                <a:gd name="connsiteX379" fmla="*/ 1937212 w 2591839"/>
                <a:gd name="connsiteY379" fmla="*/ 456767 h 1069831"/>
                <a:gd name="connsiteX380" fmla="*/ 1865428 w 2591839"/>
                <a:gd name="connsiteY380" fmla="*/ 463002 h 1069831"/>
                <a:gd name="connsiteX381" fmla="*/ 1842135 w 2591839"/>
                <a:gd name="connsiteY381" fmla="*/ 511926 h 1069831"/>
                <a:gd name="connsiteX382" fmla="*/ 1833649 w 2591839"/>
                <a:gd name="connsiteY382" fmla="*/ 529764 h 1069831"/>
                <a:gd name="connsiteX383" fmla="*/ 1802390 w 2591839"/>
                <a:gd name="connsiteY383" fmla="*/ 463002 h 1069831"/>
                <a:gd name="connsiteX384" fmla="*/ 1865428 w 2591839"/>
                <a:gd name="connsiteY384" fmla="*/ 463002 h 1069831"/>
                <a:gd name="connsiteX385" fmla="*/ 1798580 w 2591839"/>
                <a:gd name="connsiteY385" fmla="*/ 603366 h 1069831"/>
                <a:gd name="connsiteX386" fmla="*/ 1730260 w 2591839"/>
                <a:gd name="connsiteY386" fmla="*/ 459971 h 1069831"/>
                <a:gd name="connsiteX387" fmla="*/ 1762385 w 2591839"/>
                <a:gd name="connsiteY387" fmla="*/ 392517 h 1069831"/>
                <a:gd name="connsiteX388" fmla="*/ 1830186 w 2591839"/>
                <a:gd name="connsiteY388" fmla="*/ 537124 h 1069831"/>
                <a:gd name="connsiteX389" fmla="*/ 1798580 w 2591839"/>
                <a:gd name="connsiteY389" fmla="*/ 603366 h 1069831"/>
                <a:gd name="connsiteX390" fmla="*/ 1726710 w 2591839"/>
                <a:gd name="connsiteY390" fmla="*/ 452611 h 1069831"/>
                <a:gd name="connsiteX391" fmla="*/ 1694324 w 2591839"/>
                <a:gd name="connsiteY391" fmla="*/ 384551 h 1069831"/>
                <a:gd name="connsiteX392" fmla="*/ 1726710 w 2591839"/>
                <a:gd name="connsiteY392" fmla="*/ 316490 h 1069831"/>
                <a:gd name="connsiteX393" fmla="*/ 1758662 w 2591839"/>
                <a:gd name="connsiteY393" fmla="*/ 384637 h 1069831"/>
                <a:gd name="connsiteX394" fmla="*/ 1726710 w 2591839"/>
                <a:gd name="connsiteY394" fmla="*/ 452611 h 1069831"/>
                <a:gd name="connsiteX395" fmla="*/ 1588164 w 2591839"/>
                <a:gd name="connsiteY395" fmla="*/ 613756 h 1069831"/>
                <a:gd name="connsiteX396" fmla="*/ 1650163 w 2591839"/>
                <a:gd name="connsiteY396" fmla="*/ 613756 h 1069831"/>
                <a:gd name="connsiteX397" fmla="*/ 1619163 w 2591839"/>
                <a:gd name="connsiteY397" fmla="*/ 678873 h 1069831"/>
                <a:gd name="connsiteX398" fmla="*/ 1588164 w 2591839"/>
                <a:gd name="connsiteY398" fmla="*/ 613756 h 1069831"/>
                <a:gd name="connsiteX399" fmla="*/ 1723332 w 2591839"/>
                <a:gd name="connsiteY399" fmla="*/ 459885 h 1069831"/>
                <a:gd name="connsiteX400" fmla="*/ 1655185 w 2591839"/>
                <a:gd name="connsiteY400" fmla="*/ 602933 h 1069831"/>
                <a:gd name="connsiteX401" fmla="*/ 1622627 w 2591839"/>
                <a:gd name="connsiteY401" fmla="*/ 535046 h 1069831"/>
                <a:gd name="connsiteX402" fmla="*/ 1690774 w 2591839"/>
                <a:gd name="connsiteY402" fmla="*/ 391997 h 1069831"/>
                <a:gd name="connsiteX403" fmla="*/ 1723332 w 2591839"/>
                <a:gd name="connsiteY403" fmla="*/ 459885 h 1069831"/>
                <a:gd name="connsiteX404" fmla="*/ 1588164 w 2591839"/>
                <a:gd name="connsiteY404" fmla="*/ 463002 h 1069831"/>
                <a:gd name="connsiteX405" fmla="*/ 1649990 w 2591839"/>
                <a:gd name="connsiteY405" fmla="*/ 463002 h 1069831"/>
                <a:gd name="connsiteX406" fmla="*/ 1619163 w 2591839"/>
                <a:gd name="connsiteY406" fmla="*/ 527772 h 1069831"/>
                <a:gd name="connsiteX407" fmla="*/ 1588164 w 2591839"/>
                <a:gd name="connsiteY407" fmla="*/ 463002 h 1069831"/>
                <a:gd name="connsiteX408" fmla="*/ 1585133 w 2591839"/>
                <a:gd name="connsiteY408" fmla="*/ 456767 h 1069831"/>
                <a:gd name="connsiteX409" fmla="*/ 1585133 w 2591839"/>
                <a:gd name="connsiteY409" fmla="*/ 456767 h 1069831"/>
                <a:gd name="connsiteX410" fmla="*/ 1581150 w 2591839"/>
                <a:gd name="connsiteY410" fmla="*/ 456767 h 1069831"/>
                <a:gd name="connsiteX411" fmla="*/ 1581150 w 2591839"/>
                <a:gd name="connsiteY411" fmla="*/ 456767 h 1069831"/>
                <a:gd name="connsiteX412" fmla="*/ 1515687 w 2591839"/>
                <a:gd name="connsiteY412" fmla="*/ 456767 h 1069831"/>
                <a:gd name="connsiteX413" fmla="*/ 1583055 w 2591839"/>
                <a:gd name="connsiteY413" fmla="*/ 316404 h 1069831"/>
                <a:gd name="connsiteX414" fmla="*/ 1649903 w 2591839"/>
                <a:gd name="connsiteY414" fmla="*/ 456767 h 1069831"/>
                <a:gd name="connsiteX415" fmla="*/ 1585133 w 2591839"/>
                <a:gd name="connsiteY415" fmla="*/ 456767 h 1069831"/>
                <a:gd name="connsiteX416" fmla="*/ 1578206 w 2591839"/>
                <a:gd name="connsiteY416" fmla="*/ 463002 h 1069831"/>
                <a:gd name="connsiteX417" fmla="*/ 1554913 w 2591839"/>
                <a:gd name="connsiteY417" fmla="*/ 511926 h 1069831"/>
                <a:gd name="connsiteX418" fmla="*/ 1546427 w 2591839"/>
                <a:gd name="connsiteY418" fmla="*/ 529764 h 1069831"/>
                <a:gd name="connsiteX419" fmla="*/ 1515168 w 2591839"/>
                <a:gd name="connsiteY419" fmla="*/ 463089 h 1069831"/>
                <a:gd name="connsiteX420" fmla="*/ 1578206 w 2591839"/>
                <a:gd name="connsiteY420" fmla="*/ 463089 h 1069831"/>
                <a:gd name="connsiteX421" fmla="*/ 1511358 w 2591839"/>
                <a:gd name="connsiteY421" fmla="*/ 603366 h 1069831"/>
                <a:gd name="connsiteX422" fmla="*/ 1443038 w 2591839"/>
                <a:gd name="connsiteY422" fmla="*/ 459971 h 1069831"/>
                <a:gd name="connsiteX423" fmla="*/ 1475163 w 2591839"/>
                <a:gd name="connsiteY423" fmla="*/ 392517 h 1069831"/>
                <a:gd name="connsiteX424" fmla="*/ 1542964 w 2591839"/>
                <a:gd name="connsiteY424" fmla="*/ 537124 h 1069831"/>
                <a:gd name="connsiteX425" fmla="*/ 1511358 w 2591839"/>
                <a:gd name="connsiteY425" fmla="*/ 603366 h 1069831"/>
                <a:gd name="connsiteX426" fmla="*/ 1443038 w 2591839"/>
                <a:gd name="connsiteY426" fmla="*/ 610639 h 1069831"/>
                <a:gd name="connsiteX427" fmla="*/ 1475423 w 2591839"/>
                <a:gd name="connsiteY427" fmla="*/ 542579 h 1069831"/>
                <a:gd name="connsiteX428" fmla="*/ 1511358 w 2591839"/>
                <a:gd name="connsiteY428" fmla="*/ 617913 h 1069831"/>
                <a:gd name="connsiteX429" fmla="*/ 1511358 w 2591839"/>
                <a:gd name="connsiteY429" fmla="*/ 617913 h 1069831"/>
                <a:gd name="connsiteX430" fmla="*/ 1543829 w 2591839"/>
                <a:gd name="connsiteY430" fmla="*/ 685973 h 1069831"/>
                <a:gd name="connsiteX431" fmla="*/ 1511444 w 2591839"/>
                <a:gd name="connsiteY431" fmla="*/ 754034 h 1069831"/>
                <a:gd name="connsiteX432" fmla="*/ 1443038 w 2591839"/>
                <a:gd name="connsiteY432" fmla="*/ 610639 h 1069831"/>
                <a:gd name="connsiteX433" fmla="*/ 1516293 w 2591839"/>
                <a:gd name="connsiteY433" fmla="*/ 613756 h 1069831"/>
                <a:gd name="connsiteX434" fmla="*/ 1578206 w 2591839"/>
                <a:gd name="connsiteY434" fmla="*/ 613756 h 1069831"/>
                <a:gd name="connsiteX435" fmla="*/ 1547293 w 2591839"/>
                <a:gd name="connsiteY435" fmla="*/ 678700 h 1069831"/>
                <a:gd name="connsiteX436" fmla="*/ 1516293 w 2591839"/>
                <a:gd name="connsiteY436" fmla="*/ 613756 h 1069831"/>
                <a:gd name="connsiteX437" fmla="*/ 1516293 w 2591839"/>
                <a:gd name="connsiteY437" fmla="*/ 607522 h 1069831"/>
                <a:gd name="connsiteX438" fmla="*/ 1561408 w 2591839"/>
                <a:gd name="connsiteY438" fmla="*/ 512878 h 1069831"/>
                <a:gd name="connsiteX439" fmla="*/ 1583142 w 2591839"/>
                <a:gd name="connsiteY439" fmla="*/ 467245 h 1069831"/>
                <a:gd name="connsiteX440" fmla="*/ 1649990 w 2591839"/>
                <a:gd name="connsiteY440" fmla="*/ 607522 h 1069831"/>
                <a:gd name="connsiteX441" fmla="*/ 1516293 w 2591839"/>
                <a:gd name="connsiteY441" fmla="*/ 607522 h 1069831"/>
                <a:gd name="connsiteX442" fmla="*/ 1622627 w 2591839"/>
                <a:gd name="connsiteY442" fmla="*/ 686147 h 1069831"/>
                <a:gd name="connsiteX443" fmla="*/ 1690861 w 2591839"/>
                <a:gd name="connsiteY443" fmla="*/ 542579 h 1069831"/>
                <a:gd name="connsiteX444" fmla="*/ 1723246 w 2591839"/>
                <a:gd name="connsiteY444" fmla="*/ 610553 h 1069831"/>
                <a:gd name="connsiteX445" fmla="*/ 1654926 w 2591839"/>
                <a:gd name="connsiteY445" fmla="*/ 753947 h 1069831"/>
                <a:gd name="connsiteX446" fmla="*/ 1622627 w 2591839"/>
                <a:gd name="connsiteY446" fmla="*/ 686147 h 1069831"/>
                <a:gd name="connsiteX447" fmla="*/ 1694411 w 2591839"/>
                <a:gd name="connsiteY447" fmla="*/ 535305 h 1069831"/>
                <a:gd name="connsiteX448" fmla="*/ 1726796 w 2591839"/>
                <a:gd name="connsiteY448" fmla="*/ 467158 h 1069831"/>
                <a:gd name="connsiteX449" fmla="*/ 1759181 w 2591839"/>
                <a:gd name="connsiteY449" fmla="*/ 535218 h 1069831"/>
                <a:gd name="connsiteX450" fmla="*/ 1726796 w 2591839"/>
                <a:gd name="connsiteY450" fmla="*/ 603279 h 1069831"/>
                <a:gd name="connsiteX451" fmla="*/ 1694411 w 2591839"/>
                <a:gd name="connsiteY451" fmla="*/ 535305 h 1069831"/>
                <a:gd name="connsiteX452" fmla="*/ 1730260 w 2591839"/>
                <a:gd name="connsiteY452" fmla="*/ 610639 h 1069831"/>
                <a:gd name="connsiteX453" fmla="*/ 1762645 w 2591839"/>
                <a:gd name="connsiteY453" fmla="*/ 542579 h 1069831"/>
                <a:gd name="connsiteX454" fmla="*/ 1798580 w 2591839"/>
                <a:gd name="connsiteY454" fmla="*/ 617913 h 1069831"/>
                <a:gd name="connsiteX455" fmla="*/ 1798580 w 2591839"/>
                <a:gd name="connsiteY455" fmla="*/ 617913 h 1069831"/>
                <a:gd name="connsiteX456" fmla="*/ 1831051 w 2591839"/>
                <a:gd name="connsiteY456" fmla="*/ 685973 h 1069831"/>
                <a:gd name="connsiteX457" fmla="*/ 1798667 w 2591839"/>
                <a:gd name="connsiteY457" fmla="*/ 754034 h 1069831"/>
                <a:gd name="connsiteX458" fmla="*/ 1730260 w 2591839"/>
                <a:gd name="connsiteY458" fmla="*/ 610639 h 1069831"/>
                <a:gd name="connsiteX459" fmla="*/ 1803516 w 2591839"/>
                <a:gd name="connsiteY459" fmla="*/ 613756 h 1069831"/>
                <a:gd name="connsiteX460" fmla="*/ 1865428 w 2591839"/>
                <a:gd name="connsiteY460" fmla="*/ 613756 h 1069831"/>
                <a:gd name="connsiteX461" fmla="*/ 1834515 w 2591839"/>
                <a:gd name="connsiteY461" fmla="*/ 678700 h 1069831"/>
                <a:gd name="connsiteX462" fmla="*/ 1803516 w 2591839"/>
                <a:gd name="connsiteY462" fmla="*/ 613756 h 1069831"/>
                <a:gd name="connsiteX463" fmla="*/ 1803516 w 2591839"/>
                <a:gd name="connsiteY463" fmla="*/ 607522 h 1069831"/>
                <a:gd name="connsiteX464" fmla="*/ 1848629 w 2591839"/>
                <a:gd name="connsiteY464" fmla="*/ 512878 h 1069831"/>
                <a:gd name="connsiteX465" fmla="*/ 1870364 w 2591839"/>
                <a:gd name="connsiteY465" fmla="*/ 467245 h 1069831"/>
                <a:gd name="connsiteX466" fmla="*/ 1937212 w 2591839"/>
                <a:gd name="connsiteY466" fmla="*/ 607522 h 1069831"/>
                <a:gd name="connsiteX467" fmla="*/ 1803516 w 2591839"/>
                <a:gd name="connsiteY467" fmla="*/ 607522 h 1069831"/>
                <a:gd name="connsiteX468" fmla="*/ 1909849 w 2591839"/>
                <a:gd name="connsiteY468" fmla="*/ 686147 h 1069831"/>
                <a:gd name="connsiteX469" fmla="*/ 1978083 w 2591839"/>
                <a:gd name="connsiteY469" fmla="*/ 542579 h 1069831"/>
                <a:gd name="connsiteX470" fmla="*/ 2010468 w 2591839"/>
                <a:gd name="connsiteY470" fmla="*/ 610553 h 1069831"/>
                <a:gd name="connsiteX471" fmla="*/ 1942148 w 2591839"/>
                <a:gd name="connsiteY471" fmla="*/ 753947 h 1069831"/>
                <a:gd name="connsiteX472" fmla="*/ 1909849 w 2591839"/>
                <a:gd name="connsiteY472" fmla="*/ 686147 h 1069831"/>
                <a:gd name="connsiteX473" fmla="*/ 1439574 w 2591839"/>
                <a:gd name="connsiteY473" fmla="*/ 467158 h 1069831"/>
                <a:gd name="connsiteX474" fmla="*/ 1471959 w 2591839"/>
                <a:gd name="connsiteY474" fmla="*/ 535218 h 1069831"/>
                <a:gd name="connsiteX475" fmla="*/ 1439487 w 2591839"/>
                <a:gd name="connsiteY475" fmla="*/ 603279 h 1069831"/>
                <a:gd name="connsiteX476" fmla="*/ 1407102 w 2591839"/>
                <a:gd name="connsiteY476" fmla="*/ 535305 h 1069831"/>
                <a:gd name="connsiteX477" fmla="*/ 1439574 w 2591839"/>
                <a:gd name="connsiteY477" fmla="*/ 467158 h 1069831"/>
                <a:gd name="connsiteX478" fmla="*/ 1475423 w 2591839"/>
                <a:gd name="connsiteY478" fmla="*/ 693247 h 1069831"/>
                <a:gd name="connsiteX479" fmla="*/ 1511358 w 2591839"/>
                <a:gd name="connsiteY479" fmla="*/ 768581 h 1069831"/>
                <a:gd name="connsiteX480" fmla="*/ 1511358 w 2591839"/>
                <a:gd name="connsiteY480" fmla="*/ 768581 h 1069831"/>
                <a:gd name="connsiteX481" fmla="*/ 1511358 w 2591839"/>
                <a:gd name="connsiteY481" fmla="*/ 768581 h 1069831"/>
                <a:gd name="connsiteX482" fmla="*/ 1547293 w 2591839"/>
                <a:gd name="connsiteY482" fmla="*/ 693247 h 1069831"/>
                <a:gd name="connsiteX483" fmla="*/ 1579678 w 2591839"/>
                <a:gd name="connsiteY483" fmla="*/ 761308 h 1069831"/>
                <a:gd name="connsiteX484" fmla="*/ 1510492 w 2591839"/>
                <a:gd name="connsiteY484" fmla="*/ 905308 h 1069831"/>
                <a:gd name="connsiteX485" fmla="*/ 1443038 w 2591839"/>
                <a:gd name="connsiteY485" fmla="*/ 761308 h 1069831"/>
                <a:gd name="connsiteX486" fmla="*/ 1475423 w 2591839"/>
                <a:gd name="connsiteY486" fmla="*/ 693247 h 1069831"/>
                <a:gd name="connsiteX487" fmla="*/ 1726796 w 2591839"/>
                <a:gd name="connsiteY487" fmla="*/ 617913 h 1069831"/>
                <a:gd name="connsiteX488" fmla="*/ 1759181 w 2591839"/>
                <a:gd name="connsiteY488" fmla="*/ 685973 h 1069831"/>
                <a:gd name="connsiteX489" fmla="*/ 1726796 w 2591839"/>
                <a:gd name="connsiteY489" fmla="*/ 754034 h 1069831"/>
                <a:gd name="connsiteX490" fmla="*/ 1694324 w 2591839"/>
                <a:gd name="connsiteY490" fmla="*/ 686060 h 1069831"/>
                <a:gd name="connsiteX491" fmla="*/ 1726796 w 2591839"/>
                <a:gd name="connsiteY491" fmla="*/ 617913 h 1069831"/>
                <a:gd name="connsiteX492" fmla="*/ 1730260 w 2591839"/>
                <a:gd name="connsiteY492" fmla="*/ 761308 h 1069831"/>
                <a:gd name="connsiteX493" fmla="*/ 1762645 w 2591839"/>
                <a:gd name="connsiteY493" fmla="*/ 693247 h 1069831"/>
                <a:gd name="connsiteX494" fmla="*/ 1798580 w 2591839"/>
                <a:gd name="connsiteY494" fmla="*/ 768581 h 1069831"/>
                <a:gd name="connsiteX495" fmla="*/ 1798580 w 2591839"/>
                <a:gd name="connsiteY495" fmla="*/ 768581 h 1069831"/>
                <a:gd name="connsiteX496" fmla="*/ 1798580 w 2591839"/>
                <a:gd name="connsiteY496" fmla="*/ 768581 h 1069831"/>
                <a:gd name="connsiteX497" fmla="*/ 1834515 w 2591839"/>
                <a:gd name="connsiteY497" fmla="*/ 693247 h 1069831"/>
                <a:gd name="connsiteX498" fmla="*/ 1866900 w 2591839"/>
                <a:gd name="connsiteY498" fmla="*/ 761308 h 1069831"/>
                <a:gd name="connsiteX499" fmla="*/ 1797714 w 2591839"/>
                <a:gd name="connsiteY499" fmla="*/ 905308 h 1069831"/>
                <a:gd name="connsiteX500" fmla="*/ 1730260 w 2591839"/>
                <a:gd name="connsiteY500" fmla="*/ 761308 h 1069831"/>
                <a:gd name="connsiteX501" fmla="*/ 1730260 w 2591839"/>
                <a:gd name="connsiteY501" fmla="*/ 761308 h 1069831"/>
                <a:gd name="connsiteX502" fmla="*/ 2013932 w 2591839"/>
                <a:gd name="connsiteY502" fmla="*/ 603366 h 1069831"/>
                <a:gd name="connsiteX503" fmla="*/ 1981546 w 2591839"/>
                <a:gd name="connsiteY503" fmla="*/ 535392 h 1069831"/>
                <a:gd name="connsiteX504" fmla="*/ 2013932 w 2591839"/>
                <a:gd name="connsiteY504" fmla="*/ 467245 h 1069831"/>
                <a:gd name="connsiteX505" fmla="*/ 2046317 w 2591839"/>
                <a:gd name="connsiteY505" fmla="*/ 535305 h 1069831"/>
                <a:gd name="connsiteX506" fmla="*/ 2013932 w 2591839"/>
                <a:gd name="connsiteY506" fmla="*/ 603366 h 1069831"/>
                <a:gd name="connsiteX507" fmla="*/ 2013932 w 2591839"/>
                <a:gd name="connsiteY507" fmla="*/ 452611 h 1069831"/>
                <a:gd name="connsiteX508" fmla="*/ 1981460 w 2591839"/>
                <a:gd name="connsiteY508" fmla="*/ 384551 h 1069831"/>
                <a:gd name="connsiteX509" fmla="*/ 2013845 w 2591839"/>
                <a:gd name="connsiteY509" fmla="*/ 316490 h 1069831"/>
                <a:gd name="connsiteX510" fmla="*/ 2045970 w 2591839"/>
                <a:gd name="connsiteY510" fmla="*/ 385157 h 1069831"/>
                <a:gd name="connsiteX511" fmla="*/ 2013932 w 2591839"/>
                <a:gd name="connsiteY511" fmla="*/ 452611 h 1069831"/>
                <a:gd name="connsiteX512" fmla="*/ 1759181 w 2591839"/>
                <a:gd name="connsiteY512" fmla="*/ 233795 h 1069831"/>
                <a:gd name="connsiteX513" fmla="*/ 1726796 w 2591839"/>
                <a:gd name="connsiteY513" fmla="*/ 301856 h 1069831"/>
                <a:gd name="connsiteX514" fmla="*/ 1694324 w 2591839"/>
                <a:gd name="connsiteY514" fmla="*/ 233882 h 1069831"/>
                <a:gd name="connsiteX515" fmla="*/ 1726796 w 2591839"/>
                <a:gd name="connsiteY515" fmla="*/ 165648 h 1069831"/>
                <a:gd name="connsiteX516" fmla="*/ 1759181 w 2591839"/>
                <a:gd name="connsiteY516" fmla="*/ 233795 h 1069831"/>
                <a:gd name="connsiteX517" fmla="*/ 1511358 w 2591839"/>
                <a:gd name="connsiteY517" fmla="*/ 316490 h 1069831"/>
                <a:gd name="connsiteX518" fmla="*/ 1547206 w 2591839"/>
                <a:gd name="connsiteY518" fmla="*/ 241329 h 1069831"/>
                <a:gd name="connsiteX519" fmla="*/ 1579332 w 2591839"/>
                <a:gd name="connsiteY519" fmla="*/ 308351 h 1069831"/>
                <a:gd name="connsiteX520" fmla="*/ 1579765 w 2591839"/>
                <a:gd name="connsiteY520" fmla="*/ 309216 h 1069831"/>
                <a:gd name="connsiteX521" fmla="*/ 1510578 w 2591839"/>
                <a:gd name="connsiteY521" fmla="*/ 453217 h 1069831"/>
                <a:gd name="connsiteX522" fmla="*/ 1443124 w 2591839"/>
                <a:gd name="connsiteY522" fmla="*/ 309216 h 1069831"/>
                <a:gd name="connsiteX523" fmla="*/ 1475509 w 2591839"/>
                <a:gd name="connsiteY523" fmla="*/ 241156 h 1069831"/>
                <a:gd name="connsiteX524" fmla="*/ 1511358 w 2591839"/>
                <a:gd name="connsiteY524" fmla="*/ 316490 h 1069831"/>
                <a:gd name="connsiteX525" fmla="*/ 1511358 w 2591839"/>
                <a:gd name="connsiteY525" fmla="*/ 316490 h 1069831"/>
                <a:gd name="connsiteX526" fmla="*/ 1511358 w 2591839"/>
                <a:gd name="connsiteY526" fmla="*/ 316490 h 1069831"/>
                <a:gd name="connsiteX527" fmla="*/ 1511358 w 2591839"/>
                <a:gd name="connsiteY527" fmla="*/ 301856 h 1069831"/>
                <a:gd name="connsiteX528" fmla="*/ 1443038 w 2591839"/>
                <a:gd name="connsiteY528" fmla="*/ 158462 h 1069831"/>
                <a:gd name="connsiteX529" fmla="*/ 1475163 w 2591839"/>
                <a:gd name="connsiteY529" fmla="*/ 91007 h 1069831"/>
                <a:gd name="connsiteX530" fmla="*/ 1543656 w 2591839"/>
                <a:gd name="connsiteY530" fmla="*/ 234055 h 1069831"/>
                <a:gd name="connsiteX531" fmla="*/ 1511358 w 2591839"/>
                <a:gd name="connsiteY531" fmla="*/ 301856 h 1069831"/>
                <a:gd name="connsiteX532" fmla="*/ 1439574 w 2591839"/>
                <a:gd name="connsiteY532" fmla="*/ 316490 h 1069831"/>
                <a:gd name="connsiteX533" fmla="*/ 1471699 w 2591839"/>
                <a:gd name="connsiteY533" fmla="*/ 385157 h 1069831"/>
                <a:gd name="connsiteX534" fmla="*/ 1439574 w 2591839"/>
                <a:gd name="connsiteY534" fmla="*/ 452611 h 1069831"/>
                <a:gd name="connsiteX535" fmla="*/ 1407102 w 2591839"/>
                <a:gd name="connsiteY535" fmla="*/ 384551 h 1069831"/>
                <a:gd name="connsiteX536" fmla="*/ 1439574 w 2591839"/>
                <a:gd name="connsiteY536" fmla="*/ 316490 h 1069831"/>
                <a:gd name="connsiteX537" fmla="*/ 1436110 w 2591839"/>
                <a:gd name="connsiteY537" fmla="*/ 459885 h 1069831"/>
                <a:gd name="connsiteX538" fmla="*/ 1367963 w 2591839"/>
                <a:gd name="connsiteY538" fmla="*/ 602933 h 1069831"/>
                <a:gd name="connsiteX539" fmla="*/ 1335405 w 2591839"/>
                <a:gd name="connsiteY539" fmla="*/ 535046 h 1069831"/>
                <a:gd name="connsiteX540" fmla="*/ 1403639 w 2591839"/>
                <a:gd name="connsiteY540" fmla="*/ 391824 h 1069831"/>
                <a:gd name="connsiteX541" fmla="*/ 1436110 w 2591839"/>
                <a:gd name="connsiteY541" fmla="*/ 459885 h 1069831"/>
                <a:gd name="connsiteX542" fmla="*/ 1331942 w 2591839"/>
                <a:gd name="connsiteY542" fmla="*/ 527772 h 1069831"/>
                <a:gd name="connsiteX543" fmla="*/ 1300942 w 2591839"/>
                <a:gd name="connsiteY543" fmla="*/ 463002 h 1069831"/>
                <a:gd name="connsiteX544" fmla="*/ 1362768 w 2591839"/>
                <a:gd name="connsiteY544" fmla="*/ 463002 h 1069831"/>
                <a:gd name="connsiteX545" fmla="*/ 1331942 w 2591839"/>
                <a:gd name="connsiteY545" fmla="*/ 527772 h 1069831"/>
                <a:gd name="connsiteX546" fmla="*/ 1297911 w 2591839"/>
                <a:gd name="connsiteY546" fmla="*/ 456767 h 1069831"/>
                <a:gd name="connsiteX547" fmla="*/ 1293928 w 2591839"/>
                <a:gd name="connsiteY547" fmla="*/ 456767 h 1069831"/>
                <a:gd name="connsiteX548" fmla="*/ 1228465 w 2591839"/>
                <a:gd name="connsiteY548" fmla="*/ 456767 h 1069831"/>
                <a:gd name="connsiteX549" fmla="*/ 1295833 w 2591839"/>
                <a:gd name="connsiteY549" fmla="*/ 316404 h 1069831"/>
                <a:gd name="connsiteX550" fmla="*/ 1362681 w 2591839"/>
                <a:gd name="connsiteY550" fmla="*/ 456767 h 1069831"/>
                <a:gd name="connsiteX551" fmla="*/ 1297911 w 2591839"/>
                <a:gd name="connsiteY551" fmla="*/ 456767 h 1069831"/>
                <a:gd name="connsiteX552" fmla="*/ 1290984 w 2591839"/>
                <a:gd name="connsiteY552" fmla="*/ 463002 h 1069831"/>
                <a:gd name="connsiteX553" fmla="*/ 1271328 w 2591839"/>
                <a:gd name="connsiteY553" fmla="*/ 504306 h 1069831"/>
                <a:gd name="connsiteX554" fmla="*/ 1259205 w 2591839"/>
                <a:gd name="connsiteY554" fmla="*/ 529764 h 1069831"/>
                <a:gd name="connsiteX555" fmla="*/ 1227946 w 2591839"/>
                <a:gd name="connsiteY555" fmla="*/ 463002 h 1069831"/>
                <a:gd name="connsiteX556" fmla="*/ 1290984 w 2591839"/>
                <a:gd name="connsiteY556" fmla="*/ 463002 h 1069831"/>
                <a:gd name="connsiteX557" fmla="*/ 1255741 w 2591839"/>
                <a:gd name="connsiteY557" fmla="*/ 537037 h 1069831"/>
                <a:gd name="connsiteX558" fmla="*/ 1224136 w 2591839"/>
                <a:gd name="connsiteY558" fmla="*/ 603279 h 1069831"/>
                <a:gd name="connsiteX559" fmla="*/ 1155815 w 2591839"/>
                <a:gd name="connsiteY559" fmla="*/ 459798 h 1069831"/>
                <a:gd name="connsiteX560" fmla="*/ 1187941 w 2591839"/>
                <a:gd name="connsiteY560" fmla="*/ 392343 h 1069831"/>
                <a:gd name="connsiteX561" fmla="*/ 1255741 w 2591839"/>
                <a:gd name="connsiteY561" fmla="*/ 537037 h 1069831"/>
                <a:gd name="connsiteX562" fmla="*/ 1152352 w 2591839"/>
                <a:gd name="connsiteY562" fmla="*/ 603366 h 1069831"/>
                <a:gd name="connsiteX563" fmla="*/ 1145078 w 2591839"/>
                <a:gd name="connsiteY563" fmla="*/ 588213 h 1069831"/>
                <a:gd name="connsiteX564" fmla="*/ 1119880 w 2591839"/>
                <a:gd name="connsiteY564" fmla="*/ 535392 h 1069831"/>
                <a:gd name="connsiteX565" fmla="*/ 1152265 w 2591839"/>
                <a:gd name="connsiteY565" fmla="*/ 467245 h 1069831"/>
                <a:gd name="connsiteX566" fmla="*/ 1184650 w 2591839"/>
                <a:gd name="connsiteY566" fmla="*/ 535305 h 1069831"/>
                <a:gd name="connsiteX567" fmla="*/ 1152352 w 2591839"/>
                <a:gd name="connsiteY567" fmla="*/ 603366 h 1069831"/>
                <a:gd name="connsiteX568" fmla="*/ 1044806 w 2591839"/>
                <a:gd name="connsiteY568" fmla="*/ 678873 h 1069831"/>
                <a:gd name="connsiteX569" fmla="*/ 1013806 w 2591839"/>
                <a:gd name="connsiteY569" fmla="*/ 613756 h 1069831"/>
                <a:gd name="connsiteX570" fmla="*/ 1075806 w 2591839"/>
                <a:gd name="connsiteY570" fmla="*/ 613756 h 1069831"/>
                <a:gd name="connsiteX571" fmla="*/ 1044806 w 2591839"/>
                <a:gd name="connsiteY571" fmla="*/ 678873 h 1069831"/>
                <a:gd name="connsiteX572" fmla="*/ 868680 w 2591839"/>
                <a:gd name="connsiteY572" fmla="*/ 459885 h 1069831"/>
                <a:gd name="connsiteX573" fmla="*/ 900805 w 2591839"/>
                <a:gd name="connsiteY573" fmla="*/ 392430 h 1069831"/>
                <a:gd name="connsiteX574" fmla="*/ 968606 w 2591839"/>
                <a:gd name="connsiteY574" fmla="*/ 537037 h 1069831"/>
                <a:gd name="connsiteX575" fmla="*/ 937000 w 2591839"/>
                <a:gd name="connsiteY575" fmla="*/ 603279 h 1069831"/>
                <a:gd name="connsiteX576" fmla="*/ 868680 w 2591839"/>
                <a:gd name="connsiteY576" fmla="*/ 459885 h 1069831"/>
                <a:gd name="connsiteX577" fmla="*/ 941936 w 2591839"/>
                <a:gd name="connsiteY577" fmla="*/ 613756 h 1069831"/>
                <a:gd name="connsiteX578" fmla="*/ 1003848 w 2591839"/>
                <a:gd name="connsiteY578" fmla="*/ 613756 h 1069831"/>
                <a:gd name="connsiteX579" fmla="*/ 972935 w 2591839"/>
                <a:gd name="connsiteY579" fmla="*/ 678700 h 1069831"/>
                <a:gd name="connsiteX580" fmla="*/ 941936 w 2591839"/>
                <a:gd name="connsiteY580" fmla="*/ 613756 h 1069831"/>
                <a:gd name="connsiteX581" fmla="*/ 980555 w 2591839"/>
                <a:gd name="connsiteY581" fmla="*/ 511926 h 1069831"/>
                <a:gd name="connsiteX582" fmla="*/ 972069 w 2591839"/>
                <a:gd name="connsiteY582" fmla="*/ 529764 h 1069831"/>
                <a:gd name="connsiteX583" fmla="*/ 940810 w 2591839"/>
                <a:gd name="connsiteY583" fmla="*/ 463002 h 1069831"/>
                <a:gd name="connsiteX584" fmla="*/ 1003848 w 2591839"/>
                <a:gd name="connsiteY584" fmla="*/ 463002 h 1069831"/>
                <a:gd name="connsiteX585" fmla="*/ 980555 w 2591839"/>
                <a:gd name="connsiteY585" fmla="*/ 511926 h 1069831"/>
                <a:gd name="connsiteX586" fmla="*/ 1006793 w 2591839"/>
                <a:gd name="connsiteY586" fmla="*/ 456767 h 1069831"/>
                <a:gd name="connsiteX587" fmla="*/ 1006793 w 2591839"/>
                <a:gd name="connsiteY587" fmla="*/ 456767 h 1069831"/>
                <a:gd name="connsiteX588" fmla="*/ 941330 w 2591839"/>
                <a:gd name="connsiteY588" fmla="*/ 456767 h 1069831"/>
                <a:gd name="connsiteX589" fmla="*/ 1008698 w 2591839"/>
                <a:gd name="connsiteY589" fmla="*/ 316404 h 1069831"/>
                <a:gd name="connsiteX590" fmla="*/ 1075546 w 2591839"/>
                <a:gd name="connsiteY590" fmla="*/ 456767 h 1069831"/>
                <a:gd name="connsiteX591" fmla="*/ 1010689 w 2591839"/>
                <a:gd name="connsiteY591" fmla="*/ 456767 h 1069831"/>
                <a:gd name="connsiteX592" fmla="*/ 1010689 w 2591839"/>
                <a:gd name="connsiteY592" fmla="*/ 456767 h 1069831"/>
                <a:gd name="connsiteX593" fmla="*/ 1006793 w 2591839"/>
                <a:gd name="connsiteY593" fmla="*/ 456767 h 1069831"/>
                <a:gd name="connsiteX594" fmla="*/ 1013720 w 2591839"/>
                <a:gd name="connsiteY594" fmla="*/ 463002 h 1069831"/>
                <a:gd name="connsiteX595" fmla="*/ 1075546 w 2591839"/>
                <a:gd name="connsiteY595" fmla="*/ 463002 h 1069831"/>
                <a:gd name="connsiteX596" fmla="*/ 1044719 w 2591839"/>
                <a:gd name="connsiteY596" fmla="*/ 527772 h 1069831"/>
                <a:gd name="connsiteX597" fmla="*/ 1013720 w 2591839"/>
                <a:gd name="connsiteY597" fmla="*/ 463002 h 1069831"/>
                <a:gd name="connsiteX598" fmla="*/ 1048270 w 2591839"/>
                <a:gd name="connsiteY598" fmla="*/ 535046 h 1069831"/>
                <a:gd name="connsiteX599" fmla="*/ 1116417 w 2591839"/>
                <a:gd name="connsiteY599" fmla="*/ 391911 h 1069831"/>
                <a:gd name="connsiteX600" fmla="*/ 1148888 w 2591839"/>
                <a:gd name="connsiteY600" fmla="*/ 459885 h 1069831"/>
                <a:gd name="connsiteX601" fmla="*/ 1080741 w 2591839"/>
                <a:gd name="connsiteY601" fmla="*/ 602933 h 1069831"/>
                <a:gd name="connsiteX602" fmla="*/ 1048270 w 2591839"/>
                <a:gd name="connsiteY602" fmla="*/ 535046 h 1069831"/>
                <a:gd name="connsiteX603" fmla="*/ 865216 w 2591839"/>
                <a:gd name="connsiteY603" fmla="*/ 467158 h 1069831"/>
                <a:gd name="connsiteX604" fmla="*/ 882275 w 2591839"/>
                <a:gd name="connsiteY604" fmla="*/ 503007 h 1069831"/>
                <a:gd name="connsiteX605" fmla="*/ 897601 w 2591839"/>
                <a:gd name="connsiteY605" fmla="*/ 535218 h 1069831"/>
                <a:gd name="connsiteX606" fmla="*/ 865130 w 2591839"/>
                <a:gd name="connsiteY606" fmla="*/ 603279 h 1069831"/>
                <a:gd name="connsiteX607" fmla="*/ 832745 w 2591839"/>
                <a:gd name="connsiteY607" fmla="*/ 535305 h 1069831"/>
                <a:gd name="connsiteX608" fmla="*/ 865216 w 2591839"/>
                <a:gd name="connsiteY608" fmla="*/ 467158 h 1069831"/>
                <a:gd name="connsiteX609" fmla="*/ 901065 w 2591839"/>
                <a:gd name="connsiteY609" fmla="*/ 542579 h 1069831"/>
                <a:gd name="connsiteX610" fmla="*/ 937000 w 2591839"/>
                <a:gd name="connsiteY610" fmla="*/ 617913 h 1069831"/>
                <a:gd name="connsiteX611" fmla="*/ 937000 w 2591839"/>
                <a:gd name="connsiteY611" fmla="*/ 617913 h 1069831"/>
                <a:gd name="connsiteX612" fmla="*/ 937000 w 2591839"/>
                <a:gd name="connsiteY612" fmla="*/ 617913 h 1069831"/>
                <a:gd name="connsiteX613" fmla="*/ 937000 w 2591839"/>
                <a:gd name="connsiteY613" fmla="*/ 617913 h 1069831"/>
                <a:gd name="connsiteX614" fmla="*/ 969472 w 2591839"/>
                <a:gd name="connsiteY614" fmla="*/ 685973 h 1069831"/>
                <a:gd name="connsiteX615" fmla="*/ 937000 w 2591839"/>
                <a:gd name="connsiteY615" fmla="*/ 754034 h 1069831"/>
                <a:gd name="connsiteX616" fmla="*/ 868680 w 2591839"/>
                <a:gd name="connsiteY616" fmla="*/ 610553 h 1069831"/>
                <a:gd name="connsiteX617" fmla="*/ 901065 w 2591839"/>
                <a:gd name="connsiteY617" fmla="*/ 542579 h 1069831"/>
                <a:gd name="connsiteX618" fmla="*/ 901065 w 2591839"/>
                <a:gd name="connsiteY618" fmla="*/ 693247 h 1069831"/>
                <a:gd name="connsiteX619" fmla="*/ 937000 w 2591839"/>
                <a:gd name="connsiteY619" fmla="*/ 768581 h 1069831"/>
                <a:gd name="connsiteX620" fmla="*/ 937000 w 2591839"/>
                <a:gd name="connsiteY620" fmla="*/ 768581 h 1069831"/>
                <a:gd name="connsiteX621" fmla="*/ 937000 w 2591839"/>
                <a:gd name="connsiteY621" fmla="*/ 768581 h 1069831"/>
                <a:gd name="connsiteX622" fmla="*/ 972935 w 2591839"/>
                <a:gd name="connsiteY622" fmla="*/ 693247 h 1069831"/>
                <a:gd name="connsiteX623" fmla="*/ 1005321 w 2591839"/>
                <a:gd name="connsiteY623" fmla="*/ 761308 h 1069831"/>
                <a:gd name="connsiteX624" fmla="*/ 936134 w 2591839"/>
                <a:gd name="connsiteY624" fmla="*/ 905308 h 1069831"/>
                <a:gd name="connsiteX625" fmla="*/ 868680 w 2591839"/>
                <a:gd name="connsiteY625" fmla="*/ 761308 h 1069831"/>
                <a:gd name="connsiteX626" fmla="*/ 901065 w 2591839"/>
                <a:gd name="connsiteY626" fmla="*/ 693247 h 1069831"/>
                <a:gd name="connsiteX627" fmla="*/ 941936 w 2591839"/>
                <a:gd name="connsiteY627" fmla="*/ 607522 h 1069831"/>
                <a:gd name="connsiteX628" fmla="*/ 987050 w 2591839"/>
                <a:gd name="connsiteY628" fmla="*/ 512878 h 1069831"/>
                <a:gd name="connsiteX629" fmla="*/ 1008784 w 2591839"/>
                <a:gd name="connsiteY629" fmla="*/ 467245 h 1069831"/>
                <a:gd name="connsiteX630" fmla="*/ 1075632 w 2591839"/>
                <a:gd name="connsiteY630" fmla="*/ 607522 h 1069831"/>
                <a:gd name="connsiteX631" fmla="*/ 941936 w 2591839"/>
                <a:gd name="connsiteY631" fmla="*/ 607522 h 1069831"/>
                <a:gd name="connsiteX632" fmla="*/ 1048270 w 2591839"/>
                <a:gd name="connsiteY632" fmla="*/ 686147 h 1069831"/>
                <a:gd name="connsiteX633" fmla="*/ 1116503 w 2591839"/>
                <a:gd name="connsiteY633" fmla="*/ 542579 h 1069831"/>
                <a:gd name="connsiteX634" fmla="*/ 1148888 w 2591839"/>
                <a:gd name="connsiteY634" fmla="*/ 610553 h 1069831"/>
                <a:gd name="connsiteX635" fmla="*/ 1080568 w 2591839"/>
                <a:gd name="connsiteY635" fmla="*/ 754034 h 1069831"/>
                <a:gd name="connsiteX636" fmla="*/ 1048270 w 2591839"/>
                <a:gd name="connsiteY636" fmla="*/ 686147 h 1069831"/>
                <a:gd name="connsiteX637" fmla="*/ 937000 w 2591839"/>
                <a:gd name="connsiteY637" fmla="*/ 316490 h 1069831"/>
                <a:gd name="connsiteX638" fmla="*/ 972849 w 2591839"/>
                <a:gd name="connsiteY638" fmla="*/ 241329 h 1069831"/>
                <a:gd name="connsiteX639" fmla="*/ 1005321 w 2591839"/>
                <a:gd name="connsiteY639" fmla="*/ 309216 h 1069831"/>
                <a:gd name="connsiteX640" fmla="*/ 936134 w 2591839"/>
                <a:gd name="connsiteY640" fmla="*/ 453217 h 1069831"/>
                <a:gd name="connsiteX641" fmla="*/ 868680 w 2591839"/>
                <a:gd name="connsiteY641" fmla="*/ 309216 h 1069831"/>
                <a:gd name="connsiteX642" fmla="*/ 868680 w 2591839"/>
                <a:gd name="connsiteY642" fmla="*/ 309216 h 1069831"/>
                <a:gd name="connsiteX643" fmla="*/ 868680 w 2591839"/>
                <a:gd name="connsiteY643" fmla="*/ 309216 h 1069831"/>
                <a:gd name="connsiteX644" fmla="*/ 868680 w 2591839"/>
                <a:gd name="connsiteY644" fmla="*/ 309216 h 1069831"/>
                <a:gd name="connsiteX645" fmla="*/ 901065 w 2591839"/>
                <a:gd name="connsiteY645" fmla="*/ 241156 h 1069831"/>
                <a:gd name="connsiteX646" fmla="*/ 937000 w 2591839"/>
                <a:gd name="connsiteY646" fmla="*/ 316490 h 1069831"/>
                <a:gd name="connsiteX647" fmla="*/ 937000 w 2591839"/>
                <a:gd name="connsiteY647" fmla="*/ 316490 h 1069831"/>
                <a:gd name="connsiteX648" fmla="*/ 937000 w 2591839"/>
                <a:gd name="connsiteY648" fmla="*/ 316490 h 1069831"/>
                <a:gd name="connsiteX649" fmla="*/ 865130 w 2591839"/>
                <a:gd name="connsiteY649" fmla="*/ 316490 h 1069831"/>
                <a:gd name="connsiteX650" fmla="*/ 897082 w 2591839"/>
                <a:gd name="connsiteY650" fmla="*/ 384637 h 1069831"/>
                <a:gd name="connsiteX651" fmla="*/ 865130 w 2591839"/>
                <a:gd name="connsiteY651" fmla="*/ 452524 h 1069831"/>
                <a:gd name="connsiteX652" fmla="*/ 832745 w 2591839"/>
                <a:gd name="connsiteY652" fmla="*/ 384464 h 1069831"/>
                <a:gd name="connsiteX653" fmla="*/ 865130 w 2591839"/>
                <a:gd name="connsiteY653" fmla="*/ 316490 h 1069831"/>
                <a:gd name="connsiteX654" fmla="*/ 861666 w 2591839"/>
                <a:gd name="connsiteY654" fmla="*/ 459885 h 1069831"/>
                <a:gd name="connsiteX655" fmla="*/ 793519 w 2591839"/>
                <a:gd name="connsiteY655" fmla="*/ 602933 h 1069831"/>
                <a:gd name="connsiteX656" fmla="*/ 760961 w 2591839"/>
                <a:gd name="connsiteY656" fmla="*/ 535046 h 1069831"/>
                <a:gd name="connsiteX657" fmla="*/ 829108 w 2591839"/>
                <a:gd name="connsiteY657" fmla="*/ 391911 h 1069831"/>
                <a:gd name="connsiteX658" fmla="*/ 861666 w 2591839"/>
                <a:gd name="connsiteY658" fmla="*/ 459885 h 1069831"/>
                <a:gd name="connsiteX659" fmla="*/ 757584 w 2591839"/>
                <a:gd name="connsiteY659" fmla="*/ 527772 h 1069831"/>
                <a:gd name="connsiteX660" fmla="*/ 726584 w 2591839"/>
                <a:gd name="connsiteY660" fmla="*/ 463002 h 1069831"/>
                <a:gd name="connsiteX661" fmla="*/ 788410 w 2591839"/>
                <a:gd name="connsiteY661" fmla="*/ 463002 h 1069831"/>
                <a:gd name="connsiteX662" fmla="*/ 757584 w 2591839"/>
                <a:gd name="connsiteY662" fmla="*/ 527772 h 1069831"/>
                <a:gd name="connsiteX663" fmla="*/ 723554 w 2591839"/>
                <a:gd name="connsiteY663" fmla="*/ 456767 h 1069831"/>
                <a:gd name="connsiteX664" fmla="*/ 719571 w 2591839"/>
                <a:gd name="connsiteY664" fmla="*/ 456767 h 1069831"/>
                <a:gd name="connsiteX665" fmla="*/ 654108 w 2591839"/>
                <a:gd name="connsiteY665" fmla="*/ 456767 h 1069831"/>
                <a:gd name="connsiteX666" fmla="*/ 721476 w 2591839"/>
                <a:gd name="connsiteY666" fmla="*/ 316404 h 1069831"/>
                <a:gd name="connsiteX667" fmla="*/ 788324 w 2591839"/>
                <a:gd name="connsiteY667" fmla="*/ 456767 h 1069831"/>
                <a:gd name="connsiteX668" fmla="*/ 723554 w 2591839"/>
                <a:gd name="connsiteY668" fmla="*/ 456767 h 1069831"/>
                <a:gd name="connsiteX669" fmla="*/ 716626 w 2591839"/>
                <a:gd name="connsiteY669" fmla="*/ 463002 h 1069831"/>
                <a:gd name="connsiteX670" fmla="*/ 693334 w 2591839"/>
                <a:gd name="connsiteY670" fmla="*/ 511926 h 1069831"/>
                <a:gd name="connsiteX671" fmla="*/ 684848 w 2591839"/>
                <a:gd name="connsiteY671" fmla="*/ 529764 h 1069831"/>
                <a:gd name="connsiteX672" fmla="*/ 653588 w 2591839"/>
                <a:gd name="connsiteY672" fmla="*/ 463002 h 1069831"/>
                <a:gd name="connsiteX673" fmla="*/ 716626 w 2591839"/>
                <a:gd name="connsiteY673" fmla="*/ 463002 h 1069831"/>
                <a:gd name="connsiteX674" fmla="*/ 681384 w 2591839"/>
                <a:gd name="connsiteY674" fmla="*/ 537124 h 1069831"/>
                <a:gd name="connsiteX675" fmla="*/ 649778 w 2591839"/>
                <a:gd name="connsiteY675" fmla="*/ 603366 h 1069831"/>
                <a:gd name="connsiteX676" fmla="*/ 581458 w 2591839"/>
                <a:gd name="connsiteY676" fmla="*/ 459885 h 1069831"/>
                <a:gd name="connsiteX677" fmla="*/ 613583 w 2591839"/>
                <a:gd name="connsiteY677" fmla="*/ 392430 h 1069831"/>
                <a:gd name="connsiteX678" fmla="*/ 681384 w 2591839"/>
                <a:gd name="connsiteY678" fmla="*/ 537124 h 1069831"/>
                <a:gd name="connsiteX679" fmla="*/ 577994 w 2591839"/>
                <a:gd name="connsiteY679" fmla="*/ 452611 h 1069831"/>
                <a:gd name="connsiteX680" fmla="*/ 545523 w 2591839"/>
                <a:gd name="connsiteY680" fmla="*/ 384551 h 1069831"/>
                <a:gd name="connsiteX681" fmla="*/ 577908 w 2591839"/>
                <a:gd name="connsiteY681" fmla="*/ 316490 h 1069831"/>
                <a:gd name="connsiteX682" fmla="*/ 610033 w 2591839"/>
                <a:gd name="connsiteY682" fmla="*/ 385157 h 1069831"/>
                <a:gd name="connsiteX683" fmla="*/ 577994 w 2591839"/>
                <a:gd name="connsiteY683" fmla="*/ 452611 h 1069831"/>
                <a:gd name="connsiteX684" fmla="*/ 574531 w 2591839"/>
                <a:gd name="connsiteY684" fmla="*/ 459885 h 1069831"/>
                <a:gd name="connsiteX685" fmla="*/ 506384 w 2591839"/>
                <a:gd name="connsiteY685" fmla="*/ 602933 h 1069831"/>
                <a:gd name="connsiteX686" fmla="*/ 473826 w 2591839"/>
                <a:gd name="connsiteY686" fmla="*/ 535046 h 1069831"/>
                <a:gd name="connsiteX687" fmla="*/ 542059 w 2591839"/>
                <a:gd name="connsiteY687" fmla="*/ 391824 h 1069831"/>
                <a:gd name="connsiteX688" fmla="*/ 574531 w 2591839"/>
                <a:gd name="connsiteY688" fmla="*/ 459885 h 1069831"/>
                <a:gd name="connsiteX689" fmla="*/ 470362 w 2591839"/>
                <a:gd name="connsiteY689" fmla="*/ 527772 h 1069831"/>
                <a:gd name="connsiteX690" fmla="*/ 439362 w 2591839"/>
                <a:gd name="connsiteY690" fmla="*/ 463002 h 1069831"/>
                <a:gd name="connsiteX691" fmla="*/ 501188 w 2591839"/>
                <a:gd name="connsiteY691" fmla="*/ 463002 h 1069831"/>
                <a:gd name="connsiteX692" fmla="*/ 470362 w 2591839"/>
                <a:gd name="connsiteY692" fmla="*/ 527772 h 1069831"/>
                <a:gd name="connsiteX693" fmla="*/ 436331 w 2591839"/>
                <a:gd name="connsiteY693" fmla="*/ 456767 h 1069831"/>
                <a:gd name="connsiteX694" fmla="*/ 432348 w 2591839"/>
                <a:gd name="connsiteY694" fmla="*/ 456767 h 1069831"/>
                <a:gd name="connsiteX695" fmla="*/ 366886 w 2591839"/>
                <a:gd name="connsiteY695" fmla="*/ 456767 h 1069831"/>
                <a:gd name="connsiteX696" fmla="*/ 434253 w 2591839"/>
                <a:gd name="connsiteY696" fmla="*/ 316404 h 1069831"/>
                <a:gd name="connsiteX697" fmla="*/ 501102 w 2591839"/>
                <a:gd name="connsiteY697" fmla="*/ 456767 h 1069831"/>
                <a:gd name="connsiteX698" fmla="*/ 436331 w 2591839"/>
                <a:gd name="connsiteY698" fmla="*/ 456767 h 1069831"/>
                <a:gd name="connsiteX699" fmla="*/ 429404 w 2591839"/>
                <a:gd name="connsiteY699" fmla="*/ 463002 h 1069831"/>
                <a:gd name="connsiteX700" fmla="*/ 409748 w 2591839"/>
                <a:gd name="connsiteY700" fmla="*/ 504306 h 1069831"/>
                <a:gd name="connsiteX701" fmla="*/ 397625 w 2591839"/>
                <a:gd name="connsiteY701" fmla="*/ 529764 h 1069831"/>
                <a:gd name="connsiteX702" fmla="*/ 366366 w 2591839"/>
                <a:gd name="connsiteY702" fmla="*/ 463002 h 1069831"/>
                <a:gd name="connsiteX703" fmla="*/ 429404 w 2591839"/>
                <a:gd name="connsiteY703" fmla="*/ 463002 h 1069831"/>
                <a:gd name="connsiteX704" fmla="*/ 394162 w 2591839"/>
                <a:gd name="connsiteY704" fmla="*/ 537037 h 1069831"/>
                <a:gd name="connsiteX705" fmla="*/ 362556 w 2591839"/>
                <a:gd name="connsiteY705" fmla="*/ 603279 h 1069831"/>
                <a:gd name="connsiteX706" fmla="*/ 294236 w 2591839"/>
                <a:gd name="connsiteY706" fmla="*/ 459798 h 1069831"/>
                <a:gd name="connsiteX707" fmla="*/ 326361 w 2591839"/>
                <a:gd name="connsiteY707" fmla="*/ 392343 h 1069831"/>
                <a:gd name="connsiteX708" fmla="*/ 394162 w 2591839"/>
                <a:gd name="connsiteY708" fmla="*/ 537037 h 1069831"/>
                <a:gd name="connsiteX709" fmla="*/ 290772 w 2591839"/>
                <a:gd name="connsiteY709" fmla="*/ 452611 h 1069831"/>
                <a:gd name="connsiteX710" fmla="*/ 258387 w 2591839"/>
                <a:gd name="connsiteY710" fmla="*/ 384551 h 1069831"/>
                <a:gd name="connsiteX711" fmla="*/ 290772 w 2591839"/>
                <a:gd name="connsiteY711" fmla="*/ 316490 h 1069831"/>
                <a:gd name="connsiteX712" fmla="*/ 322724 w 2591839"/>
                <a:gd name="connsiteY712" fmla="*/ 384637 h 1069831"/>
                <a:gd name="connsiteX713" fmla="*/ 290772 w 2591839"/>
                <a:gd name="connsiteY713" fmla="*/ 452611 h 1069831"/>
                <a:gd name="connsiteX714" fmla="*/ 254924 w 2591839"/>
                <a:gd name="connsiteY714" fmla="*/ 542579 h 1069831"/>
                <a:gd name="connsiteX715" fmla="*/ 287309 w 2591839"/>
                <a:gd name="connsiteY715" fmla="*/ 610553 h 1069831"/>
                <a:gd name="connsiteX716" fmla="*/ 218988 w 2591839"/>
                <a:gd name="connsiteY716" fmla="*/ 754034 h 1069831"/>
                <a:gd name="connsiteX717" fmla="*/ 186690 w 2591839"/>
                <a:gd name="connsiteY717" fmla="*/ 686147 h 1069831"/>
                <a:gd name="connsiteX718" fmla="*/ 254924 w 2591839"/>
                <a:gd name="connsiteY718" fmla="*/ 542579 h 1069831"/>
                <a:gd name="connsiteX719" fmla="*/ 183226 w 2591839"/>
                <a:gd name="connsiteY719" fmla="*/ 678873 h 1069831"/>
                <a:gd name="connsiteX720" fmla="*/ 152227 w 2591839"/>
                <a:gd name="connsiteY720" fmla="*/ 613756 h 1069831"/>
                <a:gd name="connsiteX721" fmla="*/ 214226 w 2591839"/>
                <a:gd name="connsiteY721" fmla="*/ 613756 h 1069831"/>
                <a:gd name="connsiteX722" fmla="*/ 183226 w 2591839"/>
                <a:gd name="connsiteY722" fmla="*/ 678873 h 1069831"/>
                <a:gd name="connsiteX723" fmla="*/ 258387 w 2591839"/>
                <a:gd name="connsiteY723" fmla="*/ 535305 h 1069831"/>
                <a:gd name="connsiteX724" fmla="*/ 290772 w 2591839"/>
                <a:gd name="connsiteY724" fmla="*/ 467158 h 1069831"/>
                <a:gd name="connsiteX725" fmla="*/ 323157 w 2591839"/>
                <a:gd name="connsiteY725" fmla="*/ 535218 h 1069831"/>
                <a:gd name="connsiteX726" fmla="*/ 290686 w 2591839"/>
                <a:gd name="connsiteY726" fmla="*/ 603279 h 1069831"/>
                <a:gd name="connsiteX727" fmla="*/ 258387 w 2591839"/>
                <a:gd name="connsiteY727" fmla="*/ 535305 h 1069831"/>
                <a:gd name="connsiteX728" fmla="*/ 326707 w 2591839"/>
                <a:gd name="connsiteY728" fmla="*/ 542579 h 1069831"/>
                <a:gd name="connsiteX729" fmla="*/ 362643 w 2591839"/>
                <a:gd name="connsiteY729" fmla="*/ 617913 h 1069831"/>
                <a:gd name="connsiteX730" fmla="*/ 362643 w 2591839"/>
                <a:gd name="connsiteY730" fmla="*/ 617913 h 1069831"/>
                <a:gd name="connsiteX731" fmla="*/ 395114 w 2591839"/>
                <a:gd name="connsiteY731" fmla="*/ 685973 h 1069831"/>
                <a:gd name="connsiteX732" fmla="*/ 362643 w 2591839"/>
                <a:gd name="connsiteY732" fmla="*/ 754034 h 1069831"/>
                <a:gd name="connsiteX733" fmla="*/ 294322 w 2591839"/>
                <a:gd name="connsiteY733" fmla="*/ 610553 h 1069831"/>
                <a:gd name="connsiteX734" fmla="*/ 326707 w 2591839"/>
                <a:gd name="connsiteY734" fmla="*/ 542579 h 1069831"/>
                <a:gd name="connsiteX735" fmla="*/ 367578 w 2591839"/>
                <a:gd name="connsiteY735" fmla="*/ 613756 h 1069831"/>
                <a:gd name="connsiteX736" fmla="*/ 429491 w 2591839"/>
                <a:gd name="connsiteY736" fmla="*/ 613756 h 1069831"/>
                <a:gd name="connsiteX737" fmla="*/ 398578 w 2591839"/>
                <a:gd name="connsiteY737" fmla="*/ 678700 h 1069831"/>
                <a:gd name="connsiteX738" fmla="*/ 367578 w 2591839"/>
                <a:gd name="connsiteY738" fmla="*/ 613756 h 1069831"/>
                <a:gd name="connsiteX739" fmla="*/ 367578 w 2591839"/>
                <a:gd name="connsiteY739" fmla="*/ 607522 h 1069831"/>
                <a:gd name="connsiteX740" fmla="*/ 412692 w 2591839"/>
                <a:gd name="connsiteY740" fmla="*/ 512878 h 1069831"/>
                <a:gd name="connsiteX741" fmla="*/ 434426 w 2591839"/>
                <a:gd name="connsiteY741" fmla="*/ 467245 h 1069831"/>
                <a:gd name="connsiteX742" fmla="*/ 501275 w 2591839"/>
                <a:gd name="connsiteY742" fmla="*/ 607522 h 1069831"/>
                <a:gd name="connsiteX743" fmla="*/ 367578 w 2591839"/>
                <a:gd name="connsiteY743" fmla="*/ 607522 h 1069831"/>
                <a:gd name="connsiteX744" fmla="*/ 501361 w 2591839"/>
                <a:gd name="connsiteY744" fmla="*/ 613756 h 1069831"/>
                <a:gd name="connsiteX745" fmla="*/ 470362 w 2591839"/>
                <a:gd name="connsiteY745" fmla="*/ 678873 h 1069831"/>
                <a:gd name="connsiteX746" fmla="*/ 439362 w 2591839"/>
                <a:gd name="connsiteY746" fmla="*/ 613756 h 1069831"/>
                <a:gd name="connsiteX747" fmla="*/ 501361 w 2591839"/>
                <a:gd name="connsiteY747" fmla="*/ 613756 h 1069831"/>
                <a:gd name="connsiteX748" fmla="*/ 542146 w 2591839"/>
                <a:gd name="connsiteY748" fmla="*/ 542579 h 1069831"/>
                <a:gd name="connsiteX749" fmla="*/ 574531 w 2591839"/>
                <a:gd name="connsiteY749" fmla="*/ 610553 h 1069831"/>
                <a:gd name="connsiteX750" fmla="*/ 506210 w 2591839"/>
                <a:gd name="connsiteY750" fmla="*/ 754034 h 1069831"/>
                <a:gd name="connsiteX751" fmla="*/ 473912 w 2591839"/>
                <a:gd name="connsiteY751" fmla="*/ 686147 h 1069831"/>
                <a:gd name="connsiteX752" fmla="*/ 542146 w 2591839"/>
                <a:gd name="connsiteY752" fmla="*/ 542579 h 1069831"/>
                <a:gd name="connsiteX753" fmla="*/ 545609 w 2591839"/>
                <a:gd name="connsiteY753" fmla="*/ 535305 h 1069831"/>
                <a:gd name="connsiteX754" fmla="*/ 577994 w 2591839"/>
                <a:gd name="connsiteY754" fmla="*/ 467158 h 1069831"/>
                <a:gd name="connsiteX755" fmla="*/ 610379 w 2591839"/>
                <a:gd name="connsiteY755" fmla="*/ 535218 h 1069831"/>
                <a:gd name="connsiteX756" fmla="*/ 577908 w 2591839"/>
                <a:gd name="connsiteY756" fmla="*/ 603279 h 1069831"/>
                <a:gd name="connsiteX757" fmla="*/ 545609 w 2591839"/>
                <a:gd name="connsiteY757" fmla="*/ 535305 h 1069831"/>
                <a:gd name="connsiteX758" fmla="*/ 613843 w 2591839"/>
                <a:gd name="connsiteY758" fmla="*/ 542579 h 1069831"/>
                <a:gd name="connsiteX759" fmla="*/ 649778 w 2591839"/>
                <a:gd name="connsiteY759" fmla="*/ 617913 h 1069831"/>
                <a:gd name="connsiteX760" fmla="*/ 649778 w 2591839"/>
                <a:gd name="connsiteY760" fmla="*/ 617913 h 1069831"/>
                <a:gd name="connsiteX761" fmla="*/ 682250 w 2591839"/>
                <a:gd name="connsiteY761" fmla="*/ 685973 h 1069831"/>
                <a:gd name="connsiteX762" fmla="*/ 649778 w 2591839"/>
                <a:gd name="connsiteY762" fmla="*/ 754034 h 1069831"/>
                <a:gd name="connsiteX763" fmla="*/ 581458 w 2591839"/>
                <a:gd name="connsiteY763" fmla="*/ 610553 h 1069831"/>
                <a:gd name="connsiteX764" fmla="*/ 613843 w 2591839"/>
                <a:gd name="connsiteY764" fmla="*/ 542579 h 1069831"/>
                <a:gd name="connsiteX765" fmla="*/ 654714 w 2591839"/>
                <a:gd name="connsiteY765" fmla="*/ 613756 h 1069831"/>
                <a:gd name="connsiteX766" fmla="*/ 716626 w 2591839"/>
                <a:gd name="connsiteY766" fmla="*/ 613756 h 1069831"/>
                <a:gd name="connsiteX767" fmla="*/ 685714 w 2591839"/>
                <a:gd name="connsiteY767" fmla="*/ 678700 h 1069831"/>
                <a:gd name="connsiteX768" fmla="*/ 654714 w 2591839"/>
                <a:gd name="connsiteY768" fmla="*/ 613756 h 1069831"/>
                <a:gd name="connsiteX769" fmla="*/ 654714 w 2591839"/>
                <a:gd name="connsiteY769" fmla="*/ 607522 h 1069831"/>
                <a:gd name="connsiteX770" fmla="*/ 696191 w 2591839"/>
                <a:gd name="connsiteY770" fmla="*/ 520412 h 1069831"/>
                <a:gd name="connsiteX771" fmla="*/ 721562 w 2591839"/>
                <a:gd name="connsiteY771" fmla="*/ 467158 h 1069831"/>
                <a:gd name="connsiteX772" fmla="*/ 788410 w 2591839"/>
                <a:gd name="connsiteY772" fmla="*/ 607435 h 1069831"/>
                <a:gd name="connsiteX773" fmla="*/ 654714 w 2591839"/>
                <a:gd name="connsiteY773" fmla="*/ 607435 h 1069831"/>
                <a:gd name="connsiteX774" fmla="*/ 788584 w 2591839"/>
                <a:gd name="connsiteY774" fmla="*/ 613756 h 1069831"/>
                <a:gd name="connsiteX775" fmla="*/ 757584 w 2591839"/>
                <a:gd name="connsiteY775" fmla="*/ 678873 h 1069831"/>
                <a:gd name="connsiteX776" fmla="*/ 726584 w 2591839"/>
                <a:gd name="connsiteY776" fmla="*/ 613756 h 1069831"/>
                <a:gd name="connsiteX777" fmla="*/ 788584 w 2591839"/>
                <a:gd name="connsiteY777" fmla="*/ 613756 h 1069831"/>
                <a:gd name="connsiteX778" fmla="*/ 829281 w 2591839"/>
                <a:gd name="connsiteY778" fmla="*/ 542579 h 1069831"/>
                <a:gd name="connsiteX779" fmla="*/ 861666 w 2591839"/>
                <a:gd name="connsiteY779" fmla="*/ 610553 h 1069831"/>
                <a:gd name="connsiteX780" fmla="*/ 793346 w 2591839"/>
                <a:gd name="connsiteY780" fmla="*/ 754034 h 1069831"/>
                <a:gd name="connsiteX781" fmla="*/ 761047 w 2591839"/>
                <a:gd name="connsiteY781" fmla="*/ 686147 h 1069831"/>
                <a:gd name="connsiteX782" fmla="*/ 829281 w 2591839"/>
                <a:gd name="connsiteY782" fmla="*/ 542579 h 1069831"/>
                <a:gd name="connsiteX783" fmla="*/ 865216 w 2591839"/>
                <a:gd name="connsiteY783" fmla="*/ 617913 h 1069831"/>
                <a:gd name="connsiteX784" fmla="*/ 897601 w 2591839"/>
                <a:gd name="connsiteY784" fmla="*/ 685973 h 1069831"/>
                <a:gd name="connsiteX785" fmla="*/ 865216 w 2591839"/>
                <a:gd name="connsiteY785" fmla="*/ 754120 h 1069831"/>
                <a:gd name="connsiteX786" fmla="*/ 832745 w 2591839"/>
                <a:gd name="connsiteY786" fmla="*/ 686147 h 1069831"/>
                <a:gd name="connsiteX787" fmla="*/ 865216 w 2591839"/>
                <a:gd name="connsiteY787" fmla="*/ 617913 h 1069831"/>
                <a:gd name="connsiteX788" fmla="*/ 1080568 w 2591839"/>
                <a:gd name="connsiteY788" fmla="*/ 904789 h 1069831"/>
                <a:gd name="connsiteX789" fmla="*/ 1011555 w 2591839"/>
                <a:gd name="connsiteY789" fmla="*/ 760009 h 1069831"/>
                <a:gd name="connsiteX790" fmla="*/ 976313 w 2591839"/>
                <a:gd name="connsiteY790" fmla="*/ 685973 h 1069831"/>
                <a:gd name="connsiteX791" fmla="*/ 1008784 w 2591839"/>
                <a:gd name="connsiteY791" fmla="*/ 617913 h 1069831"/>
                <a:gd name="connsiteX792" fmla="*/ 1041342 w 2591839"/>
                <a:gd name="connsiteY792" fmla="*/ 686233 h 1069831"/>
                <a:gd name="connsiteX793" fmla="*/ 1041169 w 2591839"/>
                <a:gd name="connsiteY793" fmla="*/ 686493 h 1069831"/>
                <a:gd name="connsiteX794" fmla="*/ 1041516 w 2591839"/>
                <a:gd name="connsiteY794" fmla="*/ 686666 h 1069831"/>
                <a:gd name="connsiteX795" fmla="*/ 1080568 w 2591839"/>
                <a:gd name="connsiteY795" fmla="*/ 768668 h 1069831"/>
                <a:gd name="connsiteX796" fmla="*/ 1080568 w 2591839"/>
                <a:gd name="connsiteY796" fmla="*/ 768668 h 1069831"/>
                <a:gd name="connsiteX797" fmla="*/ 1080568 w 2591839"/>
                <a:gd name="connsiteY797" fmla="*/ 768668 h 1069831"/>
                <a:gd name="connsiteX798" fmla="*/ 1116417 w 2591839"/>
                <a:gd name="connsiteY798" fmla="*/ 693420 h 1069831"/>
                <a:gd name="connsiteX799" fmla="*/ 1148888 w 2591839"/>
                <a:gd name="connsiteY799" fmla="*/ 761394 h 1069831"/>
                <a:gd name="connsiteX800" fmla="*/ 1080568 w 2591839"/>
                <a:gd name="connsiteY800" fmla="*/ 904789 h 1069831"/>
                <a:gd name="connsiteX801" fmla="*/ 1152352 w 2591839"/>
                <a:gd name="connsiteY801" fmla="*/ 754034 h 1069831"/>
                <a:gd name="connsiteX802" fmla="*/ 1119880 w 2591839"/>
                <a:gd name="connsiteY802" fmla="*/ 686060 h 1069831"/>
                <a:gd name="connsiteX803" fmla="*/ 1152352 w 2591839"/>
                <a:gd name="connsiteY803" fmla="*/ 617826 h 1069831"/>
                <a:gd name="connsiteX804" fmla="*/ 1184737 w 2591839"/>
                <a:gd name="connsiteY804" fmla="*/ 685887 h 1069831"/>
                <a:gd name="connsiteX805" fmla="*/ 1152352 w 2591839"/>
                <a:gd name="connsiteY805" fmla="*/ 754034 h 1069831"/>
                <a:gd name="connsiteX806" fmla="*/ 1155815 w 2591839"/>
                <a:gd name="connsiteY806" fmla="*/ 610639 h 1069831"/>
                <a:gd name="connsiteX807" fmla="*/ 1188287 w 2591839"/>
                <a:gd name="connsiteY807" fmla="*/ 542579 h 1069831"/>
                <a:gd name="connsiteX808" fmla="*/ 1224222 w 2591839"/>
                <a:gd name="connsiteY808" fmla="*/ 617913 h 1069831"/>
                <a:gd name="connsiteX809" fmla="*/ 1224222 w 2591839"/>
                <a:gd name="connsiteY809" fmla="*/ 617913 h 1069831"/>
                <a:gd name="connsiteX810" fmla="*/ 1256694 w 2591839"/>
                <a:gd name="connsiteY810" fmla="*/ 685973 h 1069831"/>
                <a:gd name="connsiteX811" fmla="*/ 1224222 w 2591839"/>
                <a:gd name="connsiteY811" fmla="*/ 754034 h 1069831"/>
                <a:gd name="connsiteX812" fmla="*/ 1155815 w 2591839"/>
                <a:gd name="connsiteY812" fmla="*/ 610639 h 1069831"/>
                <a:gd name="connsiteX813" fmla="*/ 1229158 w 2591839"/>
                <a:gd name="connsiteY813" fmla="*/ 613756 h 1069831"/>
                <a:gd name="connsiteX814" fmla="*/ 1291071 w 2591839"/>
                <a:gd name="connsiteY814" fmla="*/ 613756 h 1069831"/>
                <a:gd name="connsiteX815" fmla="*/ 1260158 w 2591839"/>
                <a:gd name="connsiteY815" fmla="*/ 678700 h 1069831"/>
                <a:gd name="connsiteX816" fmla="*/ 1229158 w 2591839"/>
                <a:gd name="connsiteY816" fmla="*/ 613756 h 1069831"/>
                <a:gd name="connsiteX817" fmla="*/ 1229158 w 2591839"/>
                <a:gd name="connsiteY817" fmla="*/ 607522 h 1069831"/>
                <a:gd name="connsiteX818" fmla="*/ 1274272 w 2591839"/>
                <a:gd name="connsiteY818" fmla="*/ 512878 h 1069831"/>
                <a:gd name="connsiteX819" fmla="*/ 1296006 w 2591839"/>
                <a:gd name="connsiteY819" fmla="*/ 467245 h 1069831"/>
                <a:gd name="connsiteX820" fmla="*/ 1362854 w 2591839"/>
                <a:gd name="connsiteY820" fmla="*/ 607522 h 1069831"/>
                <a:gd name="connsiteX821" fmla="*/ 1229158 w 2591839"/>
                <a:gd name="connsiteY821" fmla="*/ 607522 h 1069831"/>
                <a:gd name="connsiteX822" fmla="*/ 1362941 w 2591839"/>
                <a:gd name="connsiteY822" fmla="*/ 613756 h 1069831"/>
                <a:gd name="connsiteX823" fmla="*/ 1331942 w 2591839"/>
                <a:gd name="connsiteY823" fmla="*/ 678873 h 1069831"/>
                <a:gd name="connsiteX824" fmla="*/ 1300942 w 2591839"/>
                <a:gd name="connsiteY824" fmla="*/ 613756 h 1069831"/>
                <a:gd name="connsiteX825" fmla="*/ 1362941 w 2591839"/>
                <a:gd name="connsiteY825" fmla="*/ 613756 h 1069831"/>
                <a:gd name="connsiteX826" fmla="*/ 1403725 w 2591839"/>
                <a:gd name="connsiteY826" fmla="*/ 542579 h 1069831"/>
                <a:gd name="connsiteX827" fmla="*/ 1436110 w 2591839"/>
                <a:gd name="connsiteY827" fmla="*/ 610553 h 1069831"/>
                <a:gd name="connsiteX828" fmla="*/ 1367790 w 2591839"/>
                <a:gd name="connsiteY828" fmla="*/ 754034 h 1069831"/>
                <a:gd name="connsiteX829" fmla="*/ 1335492 w 2591839"/>
                <a:gd name="connsiteY829" fmla="*/ 686147 h 1069831"/>
                <a:gd name="connsiteX830" fmla="*/ 1403725 w 2591839"/>
                <a:gd name="connsiteY830" fmla="*/ 542579 h 1069831"/>
                <a:gd name="connsiteX831" fmla="*/ 1439574 w 2591839"/>
                <a:gd name="connsiteY831" fmla="*/ 617913 h 1069831"/>
                <a:gd name="connsiteX832" fmla="*/ 1471959 w 2591839"/>
                <a:gd name="connsiteY832" fmla="*/ 685973 h 1069831"/>
                <a:gd name="connsiteX833" fmla="*/ 1439574 w 2591839"/>
                <a:gd name="connsiteY833" fmla="*/ 754120 h 1069831"/>
                <a:gd name="connsiteX834" fmla="*/ 1407102 w 2591839"/>
                <a:gd name="connsiteY834" fmla="*/ 686147 h 1069831"/>
                <a:gd name="connsiteX835" fmla="*/ 1439574 w 2591839"/>
                <a:gd name="connsiteY835" fmla="*/ 617913 h 1069831"/>
                <a:gd name="connsiteX836" fmla="*/ 2013932 w 2591839"/>
                <a:gd name="connsiteY836" fmla="*/ 754034 h 1069831"/>
                <a:gd name="connsiteX837" fmla="*/ 1981460 w 2591839"/>
                <a:gd name="connsiteY837" fmla="*/ 686060 h 1069831"/>
                <a:gd name="connsiteX838" fmla="*/ 2013932 w 2591839"/>
                <a:gd name="connsiteY838" fmla="*/ 617826 h 1069831"/>
                <a:gd name="connsiteX839" fmla="*/ 2046317 w 2591839"/>
                <a:gd name="connsiteY839" fmla="*/ 685887 h 1069831"/>
                <a:gd name="connsiteX840" fmla="*/ 2013932 w 2591839"/>
                <a:gd name="connsiteY840" fmla="*/ 754034 h 1069831"/>
                <a:gd name="connsiteX841" fmla="*/ 2017395 w 2591839"/>
                <a:gd name="connsiteY841" fmla="*/ 610639 h 1069831"/>
                <a:gd name="connsiteX842" fmla="*/ 2049867 w 2591839"/>
                <a:gd name="connsiteY842" fmla="*/ 542579 h 1069831"/>
                <a:gd name="connsiteX843" fmla="*/ 2085802 w 2591839"/>
                <a:gd name="connsiteY843" fmla="*/ 617913 h 1069831"/>
                <a:gd name="connsiteX844" fmla="*/ 2085802 w 2591839"/>
                <a:gd name="connsiteY844" fmla="*/ 617913 h 1069831"/>
                <a:gd name="connsiteX845" fmla="*/ 2118274 w 2591839"/>
                <a:gd name="connsiteY845" fmla="*/ 685973 h 1069831"/>
                <a:gd name="connsiteX846" fmla="*/ 2085802 w 2591839"/>
                <a:gd name="connsiteY846" fmla="*/ 754034 h 1069831"/>
                <a:gd name="connsiteX847" fmla="*/ 2017395 w 2591839"/>
                <a:gd name="connsiteY847" fmla="*/ 610639 h 1069831"/>
                <a:gd name="connsiteX848" fmla="*/ 2090738 w 2591839"/>
                <a:gd name="connsiteY848" fmla="*/ 613756 h 1069831"/>
                <a:gd name="connsiteX849" fmla="*/ 2152650 w 2591839"/>
                <a:gd name="connsiteY849" fmla="*/ 613756 h 1069831"/>
                <a:gd name="connsiteX850" fmla="*/ 2121737 w 2591839"/>
                <a:gd name="connsiteY850" fmla="*/ 678700 h 1069831"/>
                <a:gd name="connsiteX851" fmla="*/ 2090738 w 2591839"/>
                <a:gd name="connsiteY851" fmla="*/ 613756 h 1069831"/>
                <a:gd name="connsiteX852" fmla="*/ 2090738 w 2591839"/>
                <a:gd name="connsiteY852" fmla="*/ 607522 h 1069831"/>
                <a:gd name="connsiteX853" fmla="*/ 2132215 w 2591839"/>
                <a:gd name="connsiteY853" fmla="*/ 520412 h 1069831"/>
                <a:gd name="connsiteX854" fmla="*/ 2157586 w 2591839"/>
                <a:gd name="connsiteY854" fmla="*/ 467158 h 1069831"/>
                <a:gd name="connsiteX855" fmla="*/ 2224434 w 2591839"/>
                <a:gd name="connsiteY855" fmla="*/ 607435 h 1069831"/>
                <a:gd name="connsiteX856" fmla="*/ 2090738 w 2591839"/>
                <a:gd name="connsiteY856" fmla="*/ 607435 h 1069831"/>
                <a:gd name="connsiteX857" fmla="*/ 2224520 w 2591839"/>
                <a:gd name="connsiteY857" fmla="*/ 613756 h 1069831"/>
                <a:gd name="connsiteX858" fmla="*/ 2193521 w 2591839"/>
                <a:gd name="connsiteY858" fmla="*/ 678873 h 1069831"/>
                <a:gd name="connsiteX859" fmla="*/ 2162522 w 2591839"/>
                <a:gd name="connsiteY859" fmla="*/ 613756 h 1069831"/>
                <a:gd name="connsiteX860" fmla="*/ 2224520 w 2591839"/>
                <a:gd name="connsiteY860" fmla="*/ 613756 h 1069831"/>
                <a:gd name="connsiteX861" fmla="*/ 2265305 w 2591839"/>
                <a:gd name="connsiteY861" fmla="*/ 542579 h 1069831"/>
                <a:gd name="connsiteX862" fmla="*/ 2297690 w 2591839"/>
                <a:gd name="connsiteY862" fmla="*/ 610553 h 1069831"/>
                <a:gd name="connsiteX863" fmla="*/ 2229370 w 2591839"/>
                <a:gd name="connsiteY863" fmla="*/ 754034 h 1069831"/>
                <a:gd name="connsiteX864" fmla="*/ 2197071 w 2591839"/>
                <a:gd name="connsiteY864" fmla="*/ 686147 h 1069831"/>
                <a:gd name="connsiteX865" fmla="*/ 2265305 w 2591839"/>
                <a:gd name="connsiteY865" fmla="*/ 542579 h 1069831"/>
                <a:gd name="connsiteX866" fmla="*/ 2268769 w 2591839"/>
                <a:gd name="connsiteY866" fmla="*/ 535305 h 1069831"/>
                <a:gd name="connsiteX867" fmla="*/ 2301154 w 2591839"/>
                <a:gd name="connsiteY867" fmla="*/ 467158 h 1069831"/>
                <a:gd name="connsiteX868" fmla="*/ 2333539 w 2591839"/>
                <a:gd name="connsiteY868" fmla="*/ 535218 h 1069831"/>
                <a:gd name="connsiteX869" fmla="*/ 2301067 w 2591839"/>
                <a:gd name="connsiteY869" fmla="*/ 603279 h 1069831"/>
                <a:gd name="connsiteX870" fmla="*/ 2268769 w 2591839"/>
                <a:gd name="connsiteY870" fmla="*/ 535305 h 1069831"/>
                <a:gd name="connsiteX871" fmla="*/ 2337089 w 2591839"/>
                <a:gd name="connsiteY871" fmla="*/ 542579 h 1069831"/>
                <a:gd name="connsiteX872" fmla="*/ 2373024 w 2591839"/>
                <a:gd name="connsiteY872" fmla="*/ 617913 h 1069831"/>
                <a:gd name="connsiteX873" fmla="*/ 2373024 w 2591839"/>
                <a:gd name="connsiteY873" fmla="*/ 617913 h 1069831"/>
                <a:gd name="connsiteX874" fmla="*/ 2405496 w 2591839"/>
                <a:gd name="connsiteY874" fmla="*/ 685973 h 1069831"/>
                <a:gd name="connsiteX875" fmla="*/ 2373024 w 2591839"/>
                <a:gd name="connsiteY875" fmla="*/ 754034 h 1069831"/>
                <a:gd name="connsiteX876" fmla="*/ 2304704 w 2591839"/>
                <a:gd name="connsiteY876" fmla="*/ 610553 h 1069831"/>
                <a:gd name="connsiteX877" fmla="*/ 2337089 w 2591839"/>
                <a:gd name="connsiteY877" fmla="*/ 542579 h 1069831"/>
                <a:gd name="connsiteX878" fmla="*/ 2304617 w 2591839"/>
                <a:gd name="connsiteY878" fmla="*/ 459885 h 1069831"/>
                <a:gd name="connsiteX879" fmla="*/ 2336742 w 2591839"/>
                <a:gd name="connsiteY879" fmla="*/ 392430 h 1069831"/>
                <a:gd name="connsiteX880" fmla="*/ 2404543 w 2591839"/>
                <a:gd name="connsiteY880" fmla="*/ 537037 h 1069831"/>
                <a:gd name="connsiteX881" fmla="*/ 2372937 w 2591839"/>
                <a:gd name="connsiteY881" fmla="*/ 603279 h 1069831"/>
                <a:gd name="connsiteX882" fmla="*/ 2304617 w 2591839"/>
                <a:gd name="connsiteY882" fmla="*/ 459885 h 1069831"/>
                <a:gd name="connsiteX883" fmla="*/ 2376747 w 2591839"/>
                <a:gd name="connsiteY883" fmla="*/ 463002 h 1069831"/>
                <a:gd name="connsiteX884" fmla="*/ 2439786 w 2591839"/>
                <a:gd name="connsiteY884" fmla="*/ 463002 h 1069831"/>
                <a:gd name="connsiteX885" fmla="*/ 2416493 w 2591839"/>
                <a:gd name="connsiteY885" fmla="*/ 511926 h 1069831"/>
                <a:gd name="connsiteX886" fmla="*/ 2408007 w 2591839"/>
                <a:gd name="connsiteY886" fmla="*/ 529764 h 1069831"/>
                <a:gd name="connsiteX887" fmla="*/ 2376747 w 2591839"/>
                <a:gd name="connsiteY887" fmla="*/ 463002 h 1069831"/>
                <a:gd name="connsiteX888" fmla="*/ 2372158 w 2591839"/>
                <a:gd name="connsiteY888" fmla="*/ 453217 h 1069831"/>
                <a:gd name="connsiteX889" fmla="*/ 2304704 w 2591839"/>
                <a:gd name="connsiteY889" fmla="*/ 309216 h 1069831"/>
                <a:gd name="connsiteX890" fmla="*/ 2304704 w 2591839"/>
                <a:gd name="connsiteY890" fmla="*/ 309216 h 1069831"/>
                <a:gd name="connsiteX891" fmla="*/ 2304704 w 2591839"/>
                <a:gd name="connsiteY891" fmla="*/ 309216 h 1069831"/>
                <a:gd name="connsiteX892" fmla="*/ 2337089 w 2591839"/>
                <a:gd name="connsiteY892" fmla="*/ 241156 h 1069831"/>
                <a:gd name="connsiteX893" fmla="*/ 2373024 w 2591839"/>
                <a:gd name="connsiteY893" fmla="*/ 316490 h 1069831"/>
                <a:gd name="connsiteX894" fmla="*/ 2408959 w 2591839"/>
                <a:gd name="connsiteY894" fmla="*/ 241156 h 1069831"/>
                <a:gd name="connsiteX895" fmla="*/ 2441344 w 2591839"/>
                <a:gd name="connsiteY895" fmla="*/ 309216 h 1069831"/>
                <a:gd name="connsiteX896" fmla="*/ 2372158 w 2591839"/>
                <a:gd name="connsiteY896" fmla="*/ 453217 h 1069831"/>
                <a:gd name="connsiteX897" fmla="*/ 2301154 w 2591839"/>
                <a:gd name="connsiteY897" fmla="*/ 301943 h 1069831"/>
                <a:gd name="connsiteX898" fmla="*/ 2268682 w 2591839"/>
                <a:gd name="connsiteY898" fmla="*/ 233969 h 1069831"/>
                <a:gd name="connsiteX899" fmla="*/ 2301154 w 2591839"/>
                <a:gd name="connsiteY899" fmla="*/ 165735 h 1069831"/>
                <a:gd name="connsiteX900" fmla="*/ 2333539 w 2591839"/>
                <a:gd name="connsiteY900" fmla="*/ 233795 h 1069831"/>
                <a:gd name="connsiteX901" fmla="*/ 2301154 w 2591839"/>
                <a:gd name="connsiteY901" fmla="*/ 301943 h 1069831"/>
                <a:gd name="connsiteX902" fmla="*/ 2154122 w 2591839"/>
                <a:gd name="connsiteY902" fmla="*/ 309216 h 1069831"/>
                <a:gd name="connsiteX903" fmla="*/ 2084936 w 2591839"/>
                <a:gd name="connsiteY903" fmla="*/ 453217 h 1069831"/>
                <a:gd name="connsiteX904" fmla="*/ 2017482 w 2591839"/>
                <a:gd name="connsiteY904" fmla="*/ 309216 h 1069831"/>
                <a:gd name="connsiteX905" fmla="*/ 2017482 w 2591839"/>
                <a:gd name="connsiteY905" fmla="*/ 309216 h 1069831"/>
                <a:gd name="connsiteX906" fmla="*/ 2017482 w 2591839"/>
                <a:gd name="connsiteY906" fmla="*/ 309216 h 1069831"/>
                <a:gd name="connsiteX907" fmla="*/ 2049867 w 2591839"/>
                <a:gd name="connsiteY907" fmla="*/ 241156 h 1069831"/>
                <a:gd name="connsiteX908" fmla="*/ 2085802 w 2591839"/>
                <a:gd name="connsiteY908" fmla="*/ 316490 h 1069831"/>
                <a:gd name="connsiteX909" fmla="*/ 2121737 w 2591839"/>
                <a:gd name="connsiteY909" fmla="*/ 241156 h 1069831"/>
                <a:gd name="connsiteX910" fmla="*/ 2154122 w 2591839"/>
                <a:gd name="connsiteY910" fmla="*/ 309216 h 1069831"/>
                <a:gd name="connsiteX911" fmla="*/ 2013932 w 2591839"/>
                <a:gd name="connsiteY911" fmla="*/ 301943 h 1069831"/>
                <a:gd name="connsiteX912" fmla="*/ 1981460 w 2591839"/>
                <a:gd name="connsiteY912" fmla="*/ 233969 h 1069831"/>
                <a:gd name="connsiteX913" fmla="*/ 2013932 w 2591839"/>
                <a:gd name="connsiteY913" fmla="*/ 165735 h 1069831"/>
                <a:gd name="connsiteX914" fmla="*/ 2046317 w 2591839"/>
                <a:gd name="connsiteY914" fmla="*/ 233795 h 1069831"/>
                <a:gd name="connsiteX915" fmla="*/ 2013932 w 2591839"/>
                <a:gd name="connsiteY915" fmla="*/ 301943 h 1069831"/>
                <a:gd name="connsiteX916" fmla="*/ 2010468 w 2591839"/>
                <a:gd name="connsiteY916" fmla="*/ 158462 h 1069831"/>
                <a:gd name="connsiteX917" fmla="*/ 1942148 w 2591839"/>
                <a:gd name="connsiteY917" fmla="*/ 301856 h 1069831"/>
                <a:gd name="connsiteX918" fmla="*/ 1909849 w 2591839"/>
                <a:gd name="connsiteY918" fmla="*/ 233969 h 1069831"/>
                <a:gd name="connsiteX919" fmla="*/ 1978083 w 2591839"/>
                <a:gd name="connsiteY919" fmla="*/ 90401 h 1069831"/>
                <a:gd name="connsiteX920" fmla="*/ 2010468 w 2591839"/>
                <a:gd name="connsiteY920" fmla="*/ 158462 h 1069831"/>
                <a:gd name="connsiteX921" fmla="*/ 1937558 w 2591839"/>
                <a:gd name="connsiteY921" fmla="*/ 155344 h 1069831"/>
                <a:gd name="connsiteX922" fmla="*/ 1803516 w 2591839"/>
                <a:gd name="connsiteY922" fmla="*/ 155344 h 1069831"/>
                <a:gd name="connsiteX923" fmla="*/ 1870364 w 2591839"/>
                <a:gd name="connsiteY923" fmla="*/ 15067 h 1069831"/>
                <a:gd name="connsiteX924" fmla="*/ 1937558 w 2591839"/>
                <a:gd name="connsiteY924" fmla="*/ 155344 h 1069831"/>
                <a:gd name="connsiteX925" fmla="*/ 1865428 w 2591839"/>
                <a:gd name="connsiteY925" fmla="*/ 161579 h 1069831"/>
                <a:gd name="connsiteX926" fmla="*/ 1834515 w 2591839"/>
                <a:gd name="connsiteY926" fmla="*/ 226522 h 1069831"/>
                <a:gd name="connsiteX927" fmla="*/ 1803602 w 2591839"/>
                <a:gd name="connsiteY927" fmla="*/ 161579 h 1069831"/>
                <a:gd name="connsiteX928" fmla="*/ 1865428 w 2591839"/>
                <a:gd name="connsiteY928" fmla="*/ 161579 h 1069831"/>
                <a:gd name="connsiteX929" fmla="*/ 1830965 w 2591839"/>
                <a:gd name="connsiteY929" fmla="*/ 233795 h 1069831"/>
                <a:gd name="connsiteX930" fmla="*/ 1798580 w 2591839"/>
                <a:gd name="connsiteY930" fmla="*/ 301856 h 1069831"/>
                <a:gd name="connsiteX931" fmla="*/ 1730260 w 2591839"/>
                <a:gd name="connsiteY931" fmla="*/ 158462 h 1069831"/>
                <a:gd name="connsiteX932" fmla="*/ 1762645 w 2591839"/>
                <a:gd name="connsiteY932" fmla="*/ 90401 h 1069831"/>
                <a:gd name="connsiteX933" fmla="*/ 1830965 w 2591839"/>
                <a:gd name="connsiteY933" fmla="*/ 233795 h 1069831"/>
                <a:gd name="connsiteX934" fmla="*/ 1759181 w 2591839"/>
                <a:gd name="connsiteY934" fmla="*/ 83128 h 1069831"/>
                <a:gd name="connsiteX935" fmla="*/ 1726796 w 2591839"/>
                <a:gd name="connsiteY935" fmla="*/ 151188 h 1069831"/>
                <a:gd name="connsiteX936" fmla="*/ 1694411 w 2591839"/>
                <a:gd name="connsiteY936" fmla="*/ 83214 h 1069831"/>
                <a:gd name="connsiteX937" fmla="*/ 1726796 w 2591839"/>
                <a:gd name="connsiteY937" fmla="*/ 15067 h 1069831"/>
                <a:gd name="connsiteX938" fmla="*/ 1759181 w 2591839"/>
                <a:gd name="connsiteY938" fmla="*/ 83128 h 1069831"/>
                <a:gd name="connsiteX939" fmla="*/ 1723332 w 2591839"/>
                <a:gd name="connsiteY939" fmla="*/ 158462 h 1069831"/>
                <a:gd name="connsiteX940" fmla="*/ 1655012 w 2591839"/>
                <a:gd name="connsiteY940" fmla="*/ 301856 h 1069831"/>
                <a:gd name="connsiteX941" fmla="*/ 1622714 w 2591839"/>
                <a:gd name="connsiteY941" fmla="*/ 233969 h 1069831"/>
                <a:gd name="connsiteX942" fmla="*/ 1690947 w 2591839"/>
                <a:gd name="connsiteY942" fmla="*/ 90401 h 1069831"/>
                <a:gd name="connsiteX943" fmla="*/ 1723332 w 2591839"/>
                <a:gd name="connsiteY943" fmla="*/ 158462 h 1069831"/>
                <a:gd name="connsiteX944" fmla="*/ 1650423 w 2591839"/>
                <a:gd name="connsiteY944" fmla="*/ 155344 h 1069831"/>
                <a:gd name="connsiteX945" fmla="*/ 1516380 w 2591839"/>
                <a:gd name="connsiteY945" fmla="*/ 155344 h 1069831"/>
                <a:gd name="connsiteX946" fmla="*/ 1583228 w 2591839"/>
                <a:gd name="connsiteY946" fmla="*/ 15067 h 1069831"/>
                <a:gd name="connsiteX947" fmla="*/ 1650423 w 2591839"/>
                <a:gd name="connsiteY947" fmla="*/ 155344 h 1069831"/>
                <a:gd name="connsiteX948" fmla="*/ 1578206 w 2591839"/>
                <a:gd name="connsiteY948" fmla="*/ 161579 h 1069831"/>
                <a:gd name="connsiteX949" fmla="*/ 1547293 w 2591839"/>
                <a:gd name="connsiteY949" fmla="*/ 226522 h 1069831"/>
                <a:gd name="connsiteX950" fmla="*/ 1516380 w 2591839"/>
                <a:gd name="connsiteY950" fmla="*/ 161579 h 1069831"/>
                <a:gd name="connsiteX951" fmla="*/ 1578206 w 2591839"/>
                <a:gd name="connsiteY951" fmla="*/ 161579 h 1069831"/>
                <a:gd name="connsiteX952" fmla="*/ 1439574 w 2591839"/>
                <a:gd name="connsiteY952" fmla="*/ 165735 h 1069831"/>
                <a:gd name="connsiteX953" fmla="*/ 1471959 w 2591839"/>
                <a:gd name="connsiteY953" fmla="*/ 233795 h 1069831"/>
                <a:gd name="connsiteX954" fmla="*/ 1439574 w 2591839"/>
                <a:gd name="connsiteY954" fmla="*/ 301943 h 1069831"/>
                <a:gd name="connsiteX955" fmla="*/ 1407102 w 2591839"/>
                <a:gd name="connsiteY955" fmla="*/ 233969 h 1069831"/>
                <a:gd name="connsiteX956" fmla="*/ 1439574 w 2591839"/>
                <a:gd name="connsiteY956" fmla="*/ 165735 h 1069831"/>
                <a:gd name="connsiteX957" fmla="*/ 1292456 w 2591839"/>
                <a:gd name="connsiteY957" fmla="*/ 309216 h 1069831"/>
                <a:gd name="connsiteX958" fmla="*/ 1223270 w 2591839"/>
                <a:gd name="connsiteY958" fmla="*/ 453217 h 1069831"/>
                <a:gd name="connsiteX959" fmla="*/ 1155815 w 2591839"/>
                <a:gd name="connsiteY959" fmla="*/ 309216 h 1069831"/>
                <a:gd name="connsiteX960" fmla="*/ 1155815 w 2591839"/>
                <a:gd name="connsiteY960" fmla="*/ 309216 h 1069831"/>
                <a:gd name="connsiteX961" fmla="*/ 1155815 w 2591839"/>
                <a:gd name="connsiteY961" fmla="*/ 309216 h 1069831"/>
                <a:gd name="connsiteX962" fmla="*/ 1188201 w 2591839"/>
                <a:gd name="connsiteY962" fmla="*/ 241156 h 1069831"/>
                <a:gd name="connsiteX963" fmla="*/ 1224136 w 2591839"/>
                <a:gd name="connsiteY963" fmla="*/ 316490 h 1069831"/>
                <a:gd name="connsiteX964" fmla="*/ 1260071 w 2591839"/>
                <a:gd name="connsiteY964" fmla="*/ 241156 h 1069831"/>
                <a:gd name="connsiteX965" fmla="*/ 1292456 w 2591839"/>
                <a:gd name="connsiteY965" fmla="*/ 309216 h 1069831"/>
                <a:gd name="connsiteX966" fmla="*/ 1152352 w 2591839"/>
                <a:gd name="connsiteY966" fmla="*/ 301943 h 1069831"/>
                <a:gd name="connsiteX967" fmla="*/ 1119880 w 2591839"/>
                <a:gd name="connsiteY967" fmla="*/ 233969 h 1069831"/>
                <a:gd name="connsiteX968" fmla="*/ 1152352 w 2591839"/>
                <a:gd name="connsiteY968" fmla="*/ 165735 h 1069831"/>
                <a:gd name="connsiteX969" fmla="*/ 1184737 w 2591839"/>
                <a:gd name="connsiteY969" fmla="*/ 233795 h 1069831"/>
                <a:gd name="connsiteX970" fmla="*/ 1152352 w 2591839"/>
                <a:gd name="connsiteY970" fmla="*/ 301943 h 1069831"/>
                <a:gd name="connsiteX971" fmla="*/ 1148888 w 2591839"/>
                <a:gd name="connsiteY971" fmla="*/ 158462 h 1069831"/>
                <a:gd name="connsiteX972" fmla="*/ 1080568 w 2591839"/>
                <a:gd name="connsiteY972" fmla="*/ 301943 h 1069831"/>
                <a:gd name="connsiteX973" fmla="*/ 1048270 w 2591839"/>
                <a:gd name="connsiteY973" fmla="*/ 234055 h 1069831"/>
                <a:gd name="connsiteX974" fmla="*/ 1116503 w 2591839"/>
                <a:gd name="connsiteY974" fmla="*/ 90488 h 1069831"/>
                <a:gd name="connsiteX975" fmla="*/ 1148888 w 2591839"/>
                <a:gd name="connsiteY975" fmla="*/ 158462 h 1069831"/>
                <a:gd name="connsiteX976" fmla="*/ 1075979 w 2591839"/>
                <a:gd name="connsiteY976" fmla="*/ 155344 h 1069831"/>
                <a:gd name="connsiteX977" fmla="*/ 941936 w 2591839"/>
                <a:gd name="connsiteY977" fmla="*/ 155344 h 1069831"/>
                <a:gd name="connsiteX978" fmla="*/ 1008784 w 2591839"/>
                <a:gd name="connsiteY978" fmla="*/ 14981 h 1069831"/>
                <a:gd name="connsiteX979" fmla="*/ 1075979 w 2591839"/>
                <a:gd name="connsiteY979" fmla="*/ 155344 h 1069831"/>
                <a:gd name="connsiteX980" fmla="*/ 1003848 w 2591839"/>
                <a:gd name="connsiteY980" fmla="*/ 161579 h 1069831"/>
                <a:gd name="connsiteX981" fmla="*/ 972935 w 2591839"/>
                <a:gd name="connsiteY981" fmla="*/ 226522 h 1069831"/>
                <a:gd name="connsiteX982" fmla="*/ 942022 w 2591839"/>
                <a:gd name="connsiteY982" fmla="*/ 161579 h 1069831"/>
                <a:gd name="connsiteX983" fmla="*/ 1003848 w 2591839"/>
                <a:gd name="connsiteY983" fmla="*/ 161579 h 1069831"/>
                <a:gd name="connsiteX984" fmla="*/ 900805 w 2591839"/>
                <a:gd name="connsiteY984" fmla="*/ 91007 h 1069831"/>
                <a:gd name="connsiteX985" fmla="*/ 969299 w 2591839"/>
                <a:gd name="connsiteY985" fmla="*/ 234055 h 1069831"/>
                <a:gd name="connsiteX986" fmla="*/ 937000 w 2591839"/>
                <a:gd name="connsiteY986" fmla="*/ 301943 h 1069831"/>
                <a:gd name="connsiteX987" fmla="*/ 868680 w 2591839"/>
                <a:gd name="connsiteY987" fmla="*/ 158462 h 1069831"/>
                <a:gd name="connsiteX988" fmla="*/ 900805 w 2591839"/>
                <a:gd name="connsiteY988" fmla="*/ 91007 h 1069831"/>
                <a:gd name="connsiteX989" fmla="*/ 897601 w 2591839"/>
                <a:gd name="connsiteY989" fmla="*/ 233795 h 1069831"/>
                <a:gd name="connsiteX990" fmla="*/ 865216 w 2591839"/>
                <a:gd name="connsiteY990" fmla="*/ 301943 h 1069831"/>
                <a:gd name="connsiteX991" fmla="*/ 832745 w 2591839"/>
                <a:gd name="connsiteY991" fmla="*/ 233969 h 1069831"/>
                <a:gd name="connsiteX992" fmla="*/ 865216 w 2591839"/>
                <a:gd name="connsiteY992" fmla="*/ 165735 h 1069831"/>
                <a:gd name="connsiteX993" fmla="*/ 897601 w 2591839"/>
                <a:gd name="connsiteY993" fmla="*/ 233795 h 1069831"/>
                <a:gd name="connsiteX994" fmla="*/ 718098 w 2591839"/>
                <a:gd name="connsiteY994" fmla="*/ 309216 h 1069831"/>
                <a:gd name="connsiteX995" fmla="*/ 648912 w 2591839"/>
                <a:gd name="connsiteY995" fmla="*/ 453217 h 1069831"/>
                <a:gd name="connsiteX996" fmla="*/ 581458 w 2591839"/>
                <a:gd name="connsiteY996" fmla="*/ 309216 h 1069831"/>
                <a:gd name="connsiteX997" fmla="*/ 581458 w 2591839"/>
                <a:gd name="connsiteY997" fmla="*/ 309216 h 1069831"/>
                <a:gd name="connsiteX998" fmla="*/ 581458 w 2591839"/>
                <a:gd name="connsiteY998" fmla="*/ 309216 h 1069831"/>
                <a:gd name="connsiteX999" fmla="*/ 613843 w 2591839"/>
                <a:gd name="connsiteY999" fmla="*/ 241156 h 1069831"/>
                <a:gd name="connsiteX1000" fmla="*/ 649778 w 2591839"/>
                <a:gd name="connsiteY1000" fmla="*/ 316490 h 1069831"/>
                <a:gd name="connsiteX1001" fmla="*/ 685714 w 2591839"/>
                <a:gd name="connsiteY1001" fmla="*/ 241156 h 1069831"/>
                <a:gd name="connsiteX1002" fmla="*/ 718098 w 2591839"/>
                <a:gd name="connsiteY1002" fmla="*/ 309216 h 1069831"/>
                <a:gd name="connsiteX1003" fmla="*/ 577994 w 2591839"/>
                <a:gd name="connsiteY1003" fmla="*/ 301943 h 1069831"/>
                <a:gd name="connsiteX1004" fmla="*/ 545523 w 2591839"/>
                <a:gd name="connsiteY1004" fmla="*/ 233969 h 1069831"/>
                <a:gd name="connsiteX1005" fmla="*/ 577994 w 2591839"/>
                <a:gd name="connsiteY1005" fmla="*/ 165735 h 1069831"/>
                <a:gd name="connsiteX1006" fmla="*/ 610379 w 2591839"/>
                <a:gd name="connsiteY1006" fmla="*/ 233795 h 1069831"/>
                <a:gd name="connsiteX1007" fmla="*/ 577994 w 2591839"/>
                <a:gd name="connsiteY1007" fmla="*/ 301943 h 1069831"/>
                <a:gd name="connsiteX1008" fmla="*/ 430876 w 2591839"/>
                <a:gd name="connsiteY1008" fmla="*/ 309216 h 1069831"/>
                <a:gd name="connsiteX1009" fmla="*/ 361690 w 2591839"/>
                <a:gd name="connsiteY1009" fmla="*/ 453217 h 1069831"/>
                <a:gd name="connsiteX1010" fmla="*/ 294236 w 2591839"/>
                <a:gd name="connsiteY1010" fmla="*/ 309216 h 1069831"/>
                <a:gd name="connsiteX1011" fmla="*/ 294236 w 2591839"/>
                <a:gd name="connsiteY1011" fmla="*/ 309216 h 1069831"/>
                <a:gd name="connsiteX1012" fmla="*/ 294236 w 2591839"/>
                <a:gd name="connsiteY1012" fmla="*/ 309216 h 1069831"/>
                <a:gd name="connsiteX1013" fmla="*/ 326621 w 2591839"/>
                <a:gd name="connsiteY1013" fmla="*/ 241156 h 1069831"/>
                <a:gd name="connsiteX1014" fmla="*/ 362556 w 2591839"/>
                <a:gd name="connsiteY1014" fmla="*/ 316490 h 1069831"/>
                <a:gd name="connsiteX1015" fmla="*/ 398491 w 2591839"/>
                <a:gd name="connsiteY1015" fmla="*/ 241156 h 1069831"/>
                <a:gd name="connsiteX1016" fmla="*/ 430876 w 2591839"/>
                <a:gd name="connsiteY1016" fmla="*/ 309216 h 1069831"/>
                <a:gd name="connsiteX1017" fmla="*/ 290772 w 2591839"/>
                <a:gd name="connsiteY1017" fmla="*/ 301943 h 1069831"/>
                <a:gd name="connsiteX1018" fmla="*/ 258301 w 2591839"/>
                <a:gd name="connsiteY1018" fmla="*/ 233969 h 1069831"/>
                <a:gd name="connsiteX1019" fmla="*/ 290772 w 2591839"/>
                <a:gd name="connsiteY1019" fmla="*/ 165735 h 1069831"/>
                <a:gd name="connsiteX1020" fmla="*/ 323157 w 2591839"/>
                <a:gd name="connsiteY1020" fmla="*/ 233795 h 1069831"/>
                <a:gd name="connsiteX1021" fmla="*/ 290772 w 2591839"/>
                <a:gd name="connsiteY1021" fmla="*/ 301943 h 1069831"/>
                <a:gd name="connsiteX1022" fmla="*/ 214053 w 2591839"/>
                <a:gd name="connsiteY1022" fmla="*/ 456767 h 1069831"/>
                <a:gd name="connsiteX1023" fmla="*/ 149196 w 2591839"/>
                <a:gd name="connsiteY1023" fmla="*/ 456767 h 1069831"/>
                <a:gd name="connsiteX1024" fmla="*/ 145213 w 2591839"/>
                <a:gd name="connsiteY1024" fmla="*/ 456767 h 1069831"/>
                <a:gd name="connsiteX1025" fmla="*/ 79750 w 2591839"/>
                <a:gd name="connsiteY1025" fmla="*/ 456767 h 1069831"/>
                <a:gd name="connsiteX1026" fmla="*/ 147118 w 2591839"/>
                <a:gd name="connsiteY1026" fmla="*/ 316404 h 1069831"/>
                <a:gd name="connsiteX1027" fmla="*/ 214053 w 2591839"/>
                <a:gd name="connsiteY1027" fmla="*/ 456767 h 1069831"/>
                <a:gd name="connsiteX1028" fmla="*/ 142269 w 2591839"/>
                <a:gd name="connsiteY1028" fmla="*/ 463002 h 1069831"/>
                <a:gd name="connsiteX1029" fmla="*/ 122613 w 2591839"/>
                <a:gd name="connsiteY1029" fmla="*/ 504306 h 1069831"/>
                <a:gd name="connsiteX1030" fmla="*/ 110490 w 2591839"/>
                <a:gd name="connsiteY1030" fmla="*/ 529764 h 1069831"/>
                <a:gd name="connsiteX1031" fmla="*/ 79231 w 2591839"/>
                <a:gd name="connsiteY1031" fmla="*/ 463002 h 1069831"/>
                <a:gd name="connsiteX1032" fmla="*/ 142269 w 2591839"/>
                <a:gd name="connsiteY1032" fmla="*/ 463002 h 1069831"/>
                <a:gd name="connsiteX1033" fmla="*/ 125470 w 2591839"/>
                <a:gd name="connsiteY1033" fmla="*/ 512792 h 1069831"/>
                <a:gd name="connsiteX1034" fmla="*/ 147205 w 2591839"/>
                <a:gd name="connsiteY1034" fmla="*/ 467158 h 1069831"/>
                <a:gd name="connsiteX1035" fmla="*/ 214053 w 2591839"/>
                <a:gd name="connsiteY1035" fmla="*/ 607435 h 1069831"/>
                <a:gd name="connsiteX1036" fmla="*/ 80356 w 2591839"/>
                <a:gd name="connsiteY1036" fmla="*/ 607435 h 1069831"/>
                <a:gd name="connsiteX1037" fmla="*/ 125470 w 2591839"/>
                <a:gd name="connsiteY1037" fmla="*/ 512792 h 1069831"/>
                <a:gd name="connsiteX1038" fmla="*/ 142269 w 2591839"/>
                <a:gd name="connsiteY1038" fmla="*/ 613756 h 1069831"/>
                <a:gd name="connsiteX1039" fmla="*/ 111356 w 2591839"/>
                <a:gd name="connsiteY1039" fmla="*/ 678700 h 1069831"/>
                <a:gd name="connsiteX1040" fmla="*/ 80443 w 2591839"/>
                <a:gd name="connsiteY1040" fmla="*/ 613756 h 1069831"/>
                <a:gd name="connsiteX1041" fmla="*/ 142269 w 2591839"/>
                <a:gd name="connsiteY1041" fmla="*/ 613756 h 1069831"/>
                <a:gd name="connsiteX1042" fmla="*/ 147205 w 2591839"/>
                <a:gd name="connsiteY1042" fmla="*/ 617913 h 1069831"/>
                <a:gd name="connsiteX1043" fmla="*/ 179763 w 2591839"/>
                <a:gd name="connsiteY1043" fmla="*/ 686233 h 1069831"/>
                <a:gd name="connsiteX1044" fmla="*/ 179589 w 2591839"/>
                <a:gd name="connsiteY1044" fmla="*/ 686493 h 1069831"/>
                <a:gd name="connsiteX1045" fmla="*/ 179936 w 2591839"/>
                <a:gd name="connsiteY1045" fmla="*/ 686666 h 1069831"/>
                <a:gd name="connsiteX1046" fmla="*/ 218988 w 2591839"/>
                <a:gd name="connsiteY1046" fmla="*/ 768668 h 1069831"/>
                <a:gd name="connsiteX1047" fmla="*/ 254837 w 2591839"/>
                <a:gd name="connsiteY1047" fmla="*/ 693420 h 1069831"/>
                <a:gd name="connsiteX1048" fmla="*/ 287309 w 2591839"/>
                <a:gd name="connsiteY1048" fmla="*/ 761394 h 1069831"/>
                <a:gd name="connsiteX1049" fmla="*/ 218988 w 2591839"/>
                <a:gd name="connsiteY1049" fmla="*/ 904875 h 1069831"/>
                <a:gd name="connsiteX1050" fmla="*/ 149976 w 2591839"/>
                <a:gd name="connsiteY1050" fmla="*/ 760095 h 1069831"/>
                <a:gd name="connsiteX1051" fmla="*/ 114733 w 2591839"/>
                <a:gd name="connsiteY1051" fmla="*/ 686060 h 1069831"/>
                <a:gd name="connsiteX1052" fmla="*/ 147205 w 2591839"/>
                <a:gd name="connsiteY1052" fmla="*/ 617913 h 1069831"/>
                <a:gd name="connsiteX1053" fmla="*/ 258301 w 2591839"/>
                <a:gd name="connsiteY1053" fmla="*/ 686147 h 1069831"/>
                <a:gd name="connsiteX1054" fmla="*/ 290772 w 2591839"/>
                <a:gd name="connsiteY1054" fmla="*/ 617913 h 1069831"/>
                <a:gd name="connsiteX1055" fmla="*/ 323157 w 2591839"/>
                <a:gd name="connsiteY1055" fmla="*/ 685973 h 1069831"/>
                <a:gd name="connsiteX1056" fmla="*/ 290772 w 2591839"/>
                <a:gd name="connsiteY1056" fmla="*/ 754120 h 1069831"/>
                <a:gd name="connsiteX1057" fmla="*/ 258301 w 2591839"/>
                <a:gd name="connsiteY1057" fmla="*/ 686147 h 1069831"/>
                <a:gd name="connsiteX1058" fmla="*/ 294236 w 2591839"/>
                <a:gd name="connsiteY1058" fmla="*/ 761308 h 1069831"/>
                <a:gd name="connsiteX1059" fmla="*/ 326621 w 2591839"/>
                <a:gd name="connsiteY1059" fmla="*/ 693247 h 1069831"/>
                <a:gd name="connsiteX1060" fmla="*/ 362556 w 2591839"/>
                <a:gd name="connsiteY1060" fmla="*/ 768581 h 1069831"/>
                <a:gd name="connsiteX1061" fmla="*/ 398491 w 2591839"/>
                <a:gd name="connsiteY1061" fmla="*/ 693247 h 1069831"/>
                <a:gd name="connsiteX1062" fmla="*/ 430876 w 2591839"/>
                <a:gd name="connsiteY1062" fmla="*/ 761308 h 1069831"/>
                <a:gd name="connsiteX1063" fmla="*/ 361690 w 2591839"/>
                <a:gd name="connsiteY1063" fmla="*/ 905308 h 1069831"/>
                <a:gd name="connsiteX1064" fmla="*/ 294236 w 2591839"/>
                <a:gd name="connsiteY1064" fmla="*/ 761308 h 1069831"/>
                <a:gd name="connsiteX1065" fmla="*/ 294236 w 2591839"/>
                <a:gd name="connsiteY1065" fmla="*/ 761308 h 1069831"/>
                <a:gd name="connsiteX1066" fmla="*/ 401955 w 2591839"/>
                <a:gd name="connsiteY1066" fmla="*/ 685973 h 1069831"/>
                <a:gd name="connsiteX1067" fmla="*/ 434426 w 2591839"/>
                <a:gd name="connsiteY1067" fmla="*/ 617913 h 1069831"/>
                <a:gd name="connsiteX1068" fmla="*/ 466985 w 2591839"/>
                <a:gd name="connsiteY1068" fmla="*/ 686233 h 1069831"/>
                <a:gd name="connsiteX1069" fmla="*/ 466812 w 2591839"/>
                <a:gd name="connsiteY1069" fmla="*/ 686493 h 1069831"/>
                <a:gd name="connsiteX1070" fmla="*/ 467158 w 2591839"/>
                <a:gd name="connsiteY1070" fmla="*/ 686666 h 1069831"/>
                <a:gd name="connsiteX1071" fmla="*/ 506210 w 2591839"/>
                <a:gd name="connsiteY1071" fmla="*/ 768668 h 1069831"/>
                <a:gd name="connsiteX1072" fmla="*/ 542059 w 2591839"/>
                <a:gd name="connsiteY1072" fmla="*/ 693420 h 1069831"/>
                <a:gd name="connsiteX1073" fmla="*/ 574531 w 2591839"/>
                <a:gd name="connsiteY1073" fmla="*/ 761394 h 1069831"/>
                <a:gd name="connsiteX1074" fmla="*/ 506210 w 2591839"/>
                <a:gd name="connsiteY1074" fmla="*/ 904875 h 1069831"/>
                <a:gd name="connsiteX1075" fmla="*/ 437197 w 2591839"/>
                <a:gd name="connsiteY1075" fmla="*/ 760095 h 1069831"/>
                <a:gd name="connsiteX1076" fmla="*/ 401955 w 2591839"/>
                <a:gd name="connsiteY1076" fmla="*/ 685973 h 1069831"/>
                <a:gd name="connsiteX1077" fmla="*/ 545523 w 2591839"/>
                <a:gd name="connsiteY1077" fmla="*/ 686147 h 1069831"/>
                <a:gd name="connsiteX1078" fmla="*/ 577994 w 2591839"/>
                <a:gd name="connsiteY1078" fmla="*/ 617913 h 1069831"/>
                <a:gd name="connsiteX1079" fmla="*/ 610379 w 2591839"/>
                <a:gd name="connsiteY1079" fmla="*/ 685973 h 1069831"/>
                <a:gd name="connsiteX1080" fmla="*/ 577994 w 2591839"/>
                <a:gd name="connsiteY1080" fmla="*/ 754120 h 1069831"/>
                <a:gd name="connsiteX1081" fmla="*/ 545523 w 2591839"/>
                <a:gd name="connsiteY1081" fmla="*/ 686147 h 1069831"/>
                <a:gd name="connsiteX1082" fmla="*/ 581458 w 2591839"/>
                <a:gd name="connsiteY1082" fmla="*/ 761308 h 1069831"/>
                <a:gd name="connsiteX1083" fmla="*/ 613843 w 2591839"/>
                <a:gd name="connsiteY1083" fmla="*/ 693247 h 1069831"/>
                <a:gd name="connsiteX1084" fmla="*/ 649778 w 2591839"/>
                <a:gd name="connsiteY1084" fmla="*/ 768581 h 1069831"/>
                <a:gd name="connsiteX1085" fmla="*/ 685714 w 2591839"/>
                <a:gd name="connsiteY1085" fmla="*/ 693247 h 1069831"/>
                <a:gd name="connsiteX1086" fmla="*/ 718098 w 2591839"/>
                <a:gd name="connsiteY1086" fmla="*/ 761308 h 1069831"/>
                <a:gd name="connsiteX1087" fmla="*/ 648912 w 2591839"/>
                <a:gd name="connsiteY1087" fmla="*/ 905308 h 1069831"/>
                <a:gd name="connsiteX1088" fmla="*/ 581458 w 2591839"/>
                <a:gd name="connsiteY1088" fmla="*/ 761308 h 1069831"/>
                <a:gd name="connsiteX1089" fmla="*/ 581458 w 2591839"/>
                <a:gd name="connsiteY1089" fmla="*/ 761308 h 1069831"/>
                <a:gd name="connsiteX1090" fmla="*/ 689177 w 2591839"/>
                <a:gd name="connsiteY1090" fmla="*/ 685973 h 1069831"/>
                <a:gd name="connsiteX1091" fmla="*/ 721649 w 2591839"/>
                <a:gd name="connsiteY1091" fmla="*/ 617913 h 1069831"/>
                <a:gd name="connsiteX1092" fmla="*/ 754207 w 2591839"/>
                <a:gd name="connsiteY1092" fmla="*/ 686233 h 1069831"/>
                <a:gd name="connsiteX1093" fmla="*/ 754034 w 2591839"/>
                <a:gd name="connsiteY1093" fmla="*/ 686493 h 1069831"/>
                <a:gd name="connsiteX1094" fmla="*/ 754380 w 2591839"/>
                <a:gd name="connsiteY1094" fmla="*/ 686666 h 1069831"/>
                <a:gd name="connsiteX1095" fmla="*/ 793433 w 2591839"/>
                <a:gd name="connsiteY1095" fmla="*/ 768668 h 1069831"/>
                <a:gd name="connsiteX1096" fmla="*/ 829281 w 2591839"/>
                <a:gd name="connsiteY1096" fmla="*/ 693420 h 1069831"/>
                <a:gd name="connsiteX1097" fmla="*/ 861753 w 2591839"/>
                <a:gd name="connsiteY1097" fmla="*/ 761394 h 1069831"/>
                <a:gd name="connsiteX1098" fmla="*/ 793433 w 2591839"/>
                <a:gd name="connsiteY1098" fmla="*/ 904875 h 1069831"/>
                <a:gd name="connsiteX1099" fmla="*/ 724420 w 2591839"/>
                <a:gd name="connsiteY1099" fmla="*/ 760095 h 1069831"/>
                <a:gd name="connsiteX1100" fmla="*/ 689177 w 2591839"/>
                <a:gd name="connsiteY1100" fmla="*/ 685973 h 1069831"/>
                <a:gd name="connsiteX1101" fmla="*/ 865130 w 2591839"/>
                <a:gd name="connsiteY1101" fmla="*/ 768668 h 1069831"/>
                <a:gd name="connsiteX1102" fmla="*/ 897255 w 2591839"/>
                <a:gd name="connsiteY1102" fmla="*/ 837334 h 1069831"/>
                <a:gd name="connsiteX1103" fmla="*/ 865130 w 2591839"/>
                <a:gd name="connsiteY1103" fmla="*/ 904789 h 1069831"/>
                <a:gd name="connsiteX1104" fmla="*/ 832658 w 2591839"/>
                <a:gd name="connsiteY1104" fmla="*/ 836728 h 1069831"/>
                <a:gd name="connsiteX1105" fmla="*/ 865130 w 2591839"/>
                <a:gd name="connsiteY1105" fmla="*/ 768668 h 1069831"/>
                <a:gd name="connsiteX1106" fmla="*/ 940724 w 2591839"/>
                <a:gd name="connsiteY1106" fmla="*/ 915179 h 1069831"/>
                <a:gd name="connsiteX1107" fmla="*/ 1003762 w 2591839"/>
                <a:gd name="connsiteY1107" fmla="*/ 915179 h 1069831"/>
                <a:gd name="connsiteX1108" fmla="*/ 971983 w 2591839"/>
                <a:gd name="connsiteY1108" fmla="*/ 981941 h 1069831"/>
                <a:gd name="connsiteX1109" fmla="*/ 940724 w 2591839"/>
                <a:gd name="connsiteY1109" fmla="*/ 915179 h 1069831"/>
                <a:gd name="connsiteX1110" fmla="*/ 941330 w 2591839"/>
                <a:gd name="connsiteY1110" fmla="*/ 908945 h 1069831"/>
                <a:gd name="connsiteX1111" fmla="*/ 1008698 w 2591839"/>
                <a:gd name="connsiteY1111" fmla="*/ 768581 h 1069831"/>
                <a:gd name="connsiteX1112" fmla="*/ 1075546 w 2591839"/>
                <a:gd name="connsiteY1112" fmla="*/ 908945 h 1069831"/>
                <a:gd name="connsiteX1113" fmla="*/ 941330 w 2591839"/>
                <a:gd name="connsiteY1113" fmla="*/ 908945 h 1069831"/>
                <a:gd name="connsiteX1114" fmla="*/ 1013720 w 2591839"/>
                <a:gd name="connsiteY1114" fmla="*/ 915179 h 1069831"/>
                <a:gd name="connsiteX1115" fmla="*/ 1075632 w 2591839"/>
                <a:gd name="connsiteY1115" fmla="*/ 915179 h 1069831"/>
                <a:gd name="connsiteX1116" fmla="*/ 1044719 w 2591839"/>
                <a:gd name="connsiteY1116" fmla="*/ 980123 h 1069831"/>
                <a:gd name="connsiteX1117" fmla="*/ 1013720 w 2591839"/>
                <a:gd name="connsiteY1117" fmla="*/ 915179 h 1069831"/>
                <a:gd name="connsiteX1118" fmla="*/ 1048183 w 2591839"/>
                <a:gd name="connsiteY1118" fmla="*/ 987396 h 1069831"/>
                <a:gd name="connsiteX1119" fmla="*/ 1116503 w 2591839"/>
                <a:gd name="connsiteY1119" fmla="*/ 843915 h 1069831"/>
                <a:gd name="connsiteX1120" fmla="*/ 1148975 w 2591839"/>
                <a:gd name="connsiteY1120" fmla="*/ 911976 h 1069831"/>
                <a:gd name="connsiteX1121" fmla="*/ 1080655 w 2591839"/>
                <a:gd name="connsiteY1121" fmla="*/ 1055457 h 1069831"/>
                <a:gd name="connsiteX1122" fmla="*/ 1048183 w 2591839"/>
                <a:gd name="connsiteY1122" fmla="*/ 987396 h 1069831"/>
                <a:gd name="connsiteX1123" fmla="*/ 1134514 w 2591839"/>
                <a:gd name="connsiteY1123" fmla="*/ 867382 h 1069831"/>
                <a:gd name="connsiteX1124" fmla="*/ 1119880 w 2591839"/>
                <a:gd name="connsiteY1124" fmla="*/ 836728 h 1069831"/>
                <a:gd name="connsiteX1125" fmla="*/ 1124383 w 2591839"/>
                <a:gd name="connsiteY1125" fmla="*/ 827203 h 1069831"/>
                <a:gd name="connsiteX1126" fmla="*/ 1152265 w 2591839"/>
                <a:gd name="connsiteY1126" fmla="*/ 768668 h 1069831"/>
                <a:gd name="connsiteX1127" fmla="*/ 1184391 w 2591839"/>
                <a:gd name="connsiteY1127" fmla="*/ 837334 h 1069831"/>
                <a:gd name="connsiteX1128" fmla="*/ 1152265 w 2591839"/>
                <a:gd name="connsiteY1128" fmla="*/ 904789 h 1069831"/>
                <a:gd name="connsiteX1129" fmla="*/ 1134514 w 2591839"/>
                <a:gd name="connsiteY1129" fmla="*/ 867382 h 1069831"/>
                <a:gd name="connsiteX1130" fmla="*/ 1155815 w 2591839"/>
                <a:gd name="connsiteY1130" fmla="*/ 761394 h 1069831"/>
                <a:gd name="connsiteX1131" fmla="*/ 1155815 w 2591839"/>
                <a:gd name="connsiteY1131" fmla="*/ 761394 h 1069831"/>
                <a:gd name="connsiteX1132" fmla="*/ 1188201 w 2591839"/>
                <a:gd name="connsiteY1132" fmla="*/ 693334 h 1069831"/>
                <a:gd name="connsiteX1133" fmla="*/ 1224136 w 2591839"/>
                <a:gd name="connsiteY1133" fmla="*/ 768668 h 1069831"/>
                <a:gd name="connsiteX1134" fmla="*/ 1260071 w 2591839"/>
                <a:gd name="connsiteY1134" fmla="*/ 693334 h 1069831"/>
                <a:gd name="connsiteX1135" fmla="*/ 1292456 w 2591839"/>
                <a:gd name="connsiteY1135" fmla="*/ 761394 h 1069831"/>
                <a:gd name="connsiteX1136" fmla="*/ 1223270 w 2591839"/>
                <a:gd name="connsiteY1136" fmla="*/ 905395 h 1069831"/>
                <a:gd name="connsiteX1137" fmla="*/ 1155815 w 2591839"/>
                <a:gd name="connsiteY1137" fmla="*/ 761394 h 1069831"/>
                <a:gd name="connsiteX1138" fmla="*/ 1263535 w 2591839"/>
                <a:gd name="connsiteY1138" fmla="*/ 685973 h 1069831"/>
                <a:gd name="connsiteX1139" fmla="*/ 1296006 w 2591839"/>
                <a:gd name="connsiteY1139" fmla="*/ 617913 h 1069831"/>
                <a:gd name="connsiteX1140" fmla="*/ 1328564 w 2591839"/>
                <a:gd name="connsiteY1140" fmla="*/ 686233 h 1069831"/>
                <a:gd name="connsiteX1141" fmla="*/ 1328391 w 2591839"/>
                <a:gd name="connsiteY1141" fmla="*/ 686493 h 1069831"/>
                <a:gd name="connsiteX1142" fmla="*/ 1328737 w 2591839"/>
                <a:gd name="connsiteY1142" fmla="*/ 686666 h 1069831"/>
                <a:gd name="connsiteX1143" fmla="*/ 1367790 w 2591839"/>
                <a:gd name="connsiteY1143" fmla="*/ 768668 h 1069831"/>
                <a:gd name="connsiteX1144" fmla="*/ 1403639 w 2591839"/>
                <a:gd name="connsiteY1144" fmla="*/ 693420 h 1069831"/>
                <a:gd name="connsiteX1145" fmla="*/ 1436110 w 2591839"/>
                <a:gd name="connsiteY1145" fmla="*/ 761394 h 1069831"/>
                <a:gd name="connsiteX1146" fmla="*/ 1367790 w 2591839"/>
                <a:gd name="connsiteY1146" fmla="*/ 904875 h 1069831"/>
                <a:gd name="connsiteX1147" fmla="*/ 1298777 w 2591839"/>
                <a:gd name="connsiteY1147" fmla="*/ 760095 h 1069831"/>
                <a:gd name="connsiteX1148" fmla="*/ 1263535 w 2591839"/>
                <a:gd name="connsiteY1148" fmla="*/ 685973 h 1069831"/>
                <a:gd name="connsiteX1149" fmla="*/ 1439574 w 2591839"/>
                <a:gd name="connsiteY1149" fmla="*/ 768668 h 1069831"/>
                <a:gd name="connsiteX1150" fmla="*/ 1471699 w 2591839"/>
                <a:gd name="connsiteY1150" fmla="*/ 837334 h 1069831"/>
                <a:gd name="connsiteX1151" fmla="*/ 1439574 w 2591839"/>
                <a:gd name="connsiteY1151" fmla="*/ 904789 h 1069831"/>
                <a:gd name="connsiteX1152" fmla="*/ 1407102 w 2591839"/>
                <a:gd name="connsiteY1152" fmla="*/ 836728 h 1069831"/>
                <a:gd name="connsiteX1153" fmla="*/ 1439574 w 2591839"/>
                <a:gd name="connsiteY1153" fmla="*/ 768668 h 1069831"/>
                <a:gd name="connsiteX1154" fmla="*/ 1443038 w 2591839"/>
                <a:gd name="connsiteY1154" fmla="*/ 912062 h 1069831"/>
                <a:gd name="connsiteX1155" fmla="*/ 1475163 w 2591839"/>
                <a:gd name="connsiteY1155" fmla="*/ 844608 h 1069831"/>
                <a:gd name="connsiteX1156" fmla="*/ 1542964 w 2591839"/>
                <a:gd name="connsiteY1156" fmla="*/ 989215 h 1069831"/>
                <a:gd name="connsiteX1157" fmla="*/ 1511358 w 2591839"/>
                <a:gd name="connsiteY1157" fmla="*/ 1055457 h 1069831"/>
                <a:gd name="connsiteX1158" fmla="*/ 1443038 w 2591839"/>
                <a:gd name="connsiteY1158" fmla="*/ 912062 h 1069831"/>
                <a:gd name="connsiteX1159" fmla="*/ 1515168 w 2591839"/>
                <a:gd name="connsiteY1159" fmla="*/ 915179 h 1069831"/>
                <a:gd name="connsiteX1160" fmla="*/ 1578206 w 2591839"/>
                <a:gd name="connsiteY1160" fmla="*/ 915179 h 1069831"/>
                <a:gd name="connsiteX1161" fmla="*/ 1546427 w 2591839"/>
                <a:gd name="connsiteY1161" fmla="*/ 981941 h 1069831"/>
                <a:gd name="connsiteX1162" fmla="*/ 1515168 w 2591839"/>
                <a:gd name="connsiteY1162" fmla="*/ 915179 h 1069831"/>
                <a:gd name="connsiteX1163" fmla="*/ 1515774 w 2591839"/>
                <a:gd name="connsiteY1163" fmla="*/ 908945 h 1069831"/>
                <a:gd name="connsiteX1164" fmla="*/ 1583142 w 2591839"/>
                <a:gd name="connsiteY1164" fmla="*/ 768581 h 1069831"/>
                <a:gd name="connsiteX1165" fmla="*/ 1649990 w 2591839"/>
                <a:gd name="connsiteY1165" fmla="*/ 908945 h 1069831"/>
                <a:gd name="connsiteX1166" fmla="*/ 1515774 w 2591839"/>
                <a:gd name="connsiteY1166" fmla="*/ 908945 h 1069831"/>
                <a:gd name="connsiteX1167" fmla="*/ 1588164 w 2591839"/>
                <a:gd name="connsiteY1167" fmla="*/ 915179 h 1069831"/>
                <a:gd name="connsiteX1168" fmla="*/ 1650077 w 2591839"/>
                <a:gd name="connsiteY1168" fmla="*/ 915179 h 1069831"/>
                <a:gd name="connsiteX1169" fmla="*/ 1619163 w 2591839"/>
                <a:gd name="connsiteY1169" fmla="*/ 980123 h 1069831"/>
                <a:gd name="connsiteX1170" fmla="*/ 1588164 w 2591839"/>
                <a:gd name="connsiteY1170" fmla="*/ 915179 h 1069831"/>
                <a:gd name="connsiteX1171" fmla="*/ 1622541 w 2591839"/>
                <a:gd name="connsiteY1171" fmla="*/ 987396 h 1069831"/>
                <a:gd name="connsiteX1172" fmla="*/ 1690861 w 2591839"/>
                <a:gd name="connsiteY1172" fmla="*/ 844002 h 1069831"/>
                <a:gd name="connsiteX1173" fmla="*/ 1723246 w 2591839"/>
                <a:gd name="connsiteY1173" fmla="*/ 912062 h 1069831"/>
                <a:gd name="connsiteX1174" fmla="*/ 1654926 w 2591839"/>
                <a:gd name="connsiteY1174" fmla="*/ 1055457 h 1069831"/>
                <a:gd name="connsiteX1175" fmla="*/ 1622541 w 2591839"/>
                <a:gd name="connsiteY1175" fmla="*/ 987396 h 1069831"/>
                <a:gd name="connsiteX1176" fmla="*/ 1694324 w 2591839"/>
                <a:gd name="connsiteY1176" fmla="*/ 836728 h 1069831"/>
                <a:gd name="connsiteX1177" fmla="*/ 1726710 w 2591839"/>
                <a:gd name="connsiteY1177" fmla="*/ 768668 h 1069831"/>
                <a:gd name="connsiteX1178" fmla="*/ 1758835 w 2591839"/>
                <a:gd name="connsiteY1178" fmla="*/ 837248 h 1069831"/>
                <a:gd name="connsiteX1179" fmla="*/ 1726710 w 2591839"/>
                <a:gd name="connsiteY1179" fmla="*/ 904702 h 1069831"/>
                <a:gd name="connsiteX1180" fmla="*/ 1694324 w 2591839"/>
                <a:gd name="connsiteY1180" fmla="*/ 836728 h 1069831"/>
                <a:gd name="connsiteX1181" fmla="*/ 1730260 w 2591839"/>
                <a:gd name="connsiteY1181" fmla="*/ 912062 h 1069831"/>
                <a:gd name="connsiteX1182" fmla="*/ 1762385 w 2591839"/>
                <a:gd name="connsiteY1182" fmla="*/ 844608 h 1069831"/>
                <a:gd name="connsiteX1183" fmla="*/ 1830186 w 2591839"/>
                <a:gd name="connsiteY1183" fmla="*/ 989215 h 1069831"/>
                <a:gd name="connsiteX1184" fmla="*/ 1798580 w 2591839"/>
                <a:gd name="connsiteY1184" fmla="*/ 1055457 h 1069831"/>
                <a:gd name="connsiteX1185" fmla="*/ 1730260 w 2591839"/>
                <a:gd name="connsiteY1185" fmla="*/ 912062 h 1069831"/>
                <a:gd name="connsiteX1186" fmla="*/ 1802303 w 2591839"/>
                <a:gd name="connsiteY1186" fmla="*/ 915179 h 1069831"/>
                <a:gd name="connsiteX1187" fmla="*/ 1865341 w 2591839"/>
                <a:gd name="connsiteY1187" fmla="*/ 915179 h 1069831"/>
                <a:gd name="connsiteX1188" fmla="*/ 1833563 w 2591839"/>
                <a:gd name="connsiteY1188" fmla="*/ 981941 h 1069831"/>
                <a:gd name="connsiteX1189" fmla="*/ 1802303 w 2591839"/>
                <a:gd name="connsiteY1189" fmla="*/ 915179 h 1069831"/>
                <a:gd name="connsiteX1190" fmla="*/ 1802996 w 2591839"/>
                <a:gd name="connsiteY1190" fmla="*/ 908945 h 1069831"/>
                <a:gd name="connsiteX1191" fmla="*/ 1870364 w 2591839"/>
                <a:gd name="connsiteY1191" fmla="*/ 768581 h 1069831"/>
                <a:gd name="connsiteX1192" fmla="*/ 1937212 w 2591839"/>
                <a:gd name="connsiteY1192" fmla="*/ 908945 h 1069831"/>
                <a:gd name="connsiteX1193" fmla="*/ 1802996 w 2591839"/>
                <a:gd name="connsiteY1193" fmla="*/ 908945 h 1069831"/>
                <a:gd name="connsiteX1194" fmla="*/ 1875300 w 2591839"/>
                <a:gd name="connsiteY1194" fmla="*/ 915179 h 1069831"/>
                <a:gd name="connsiteX1195" fmla="*/ 1937212 w 2591839"/>
                <a:gd name="connsiteY1195" fmla="*/ 915179 h 1069831"/>
                <a:gd name="connsiteX1196" fmla="*/ 1906299 w 2591839"/>
                <a:gd name="connsiteY1196" fmla="*/ 980123 h 1069831"/>
                <a:gd name="connsiteX1197" fmla="*/ 1875300 w 2591839"/>
                <a:gd name="connsiteY1197" fmla="*/ 915179 h 1069831"/>
                <a:gd name="connsiteX1198" fmla="*/ 1909763 w 2591839"/>
                <a:gd name="connsiteY1198" fmla="*/ 987396 h 1069831"/>
                <a:gd name="connsiteX1199" fmla="*/ 1978083 w 2591839"/>
                <a:gd name="connsiteY1199" fmla="*/ 844002 h 1069831"/>
                <a:gd name="connsiteX1200" fmla="*/ 2010468 w 2591839"/>
                <a:gd name="connsiteY1200" fmla="*/ 912062 h 1069831"/>
                <a:gd name="connsiteX1201" fmla="*/ 1942148 w 2591839"/>
                <a:gd name="connsiteY1201" fmla="*/ 1055457 h 1069831"/>
                <a:gd name="connsiteX1202" fmla="*/ 1909763 w 2591839"/>
                <a:gd name="connsiteY1202" fmla="*/ 987396 h 1069831"/>
                <a:gd name="connsiteX1203" fmla="*/ 1981546 w 2591839"/>
                <a:gd name="connsiteY1203" fmla="*/ 836728 h 1069831"/>
                <a:gd name="connsiteX1204" fmla="*/ 2013932 w 2591839"/>
                <a:gd name="connsiteY1204" fmla="*/ 768668 h 1069831"/>
                <a:gd name="connsiteX1205" fmla="*/ 2046057 w 2591839"/>
                <a:gd name="connsiteY1205" fmla="*/ 837334 h 1069831"/>
                <a:gd name="connsiteX1206" fmla="*/ 2013932 w 2591839"/>
                <a:gd name="connsiteY1206" fmla="*/ 904789 h 1069831"/>
                <a:gd name="connsiteX1207" fmla="*/ 1981546 w 2591839"/>
                <a:gd name="connsiteY1207" fmla="*/ 836728 h 1069831"/>
                <a:gd name="connsiteX1208" fmla="*/ 2017395 w 2591839"/>
                <a:gd name="connsiteY1208" fmla="*/ 761394 h 1069831"/>
                <a:gd name="connsiteX1209" fmla="*/ 2017395 w 2591839"/>
                <a:gd name="connsiteY1209" fmla="*/ 761394 h 1069831"/>
                <a:gd name="connsiteX1210" fmla="*/ 2049780 w 2591839"/>
                <a:gd name="connsiteY1210" fmla="*/ 693247 h 1069831"/>
                <a:gd name="connsiteX1211" fmla="*/ 2085715 w 2591839"/>
                <a:gd name="connsiteY1211" fmla="*/ 768581 h 1069831"/>
                <a:gd name="connsiteX1212" fmla="*/ 2121651 w 2591839"/>
                <a:gd name="connsiteY1212" fmla="*/ 693247 h 1069831"/>
                <a:gd name="connsiteX1213" fmla="*/ 2154036 w 2591839"/>
                <a:gd name="connsiteY1213" fmla="*/ 761308 h 1069831"/>
                <a:gd name="connsiteX1214" fmla="*/ 2084850 w 2591839"/>
                <a:gd name="connsiteY1214" fmla="*/ 905308 h 1069831"/>
                <a:gd name="connsiteX1215" fmla="*/ 2017395 w 2591839"/>
                <a:gd name="connsiteY1215" fmla="*/ 761394 h 1069831"/>
                <a:gd name="connsiteX1216" fmla="*/ 2125114 w 2591839"/>
                <a:gd name="connsiteY1216" fmla="*/ 685973 h 1069831"/>
                <a:gd name="connsiteX1217" fmla="*/ 2157586 w 2591839"/>
                <a:gd name="connsiteY1217" fmla="*/ 617913 h 1069831"/>
                <a:gd name="connsiteX1218" fmla="*/ 2190144 w 2591839"/>
                <a:gd name="connsiteY1218" fmla="*/ 686233 h 1069831"/>
                <a:gd name="connsiteX1219" fmla="*/ 2189971 w 2591839"/>
                <a:gd name="connsiteY1219" fmla="*/ 686493 h 1069831"/>
                <a:gd name="connsiteX1220" fmla="*/ 2190317 w 2591839"/>
                <a:gd name="connsiteY1220" fmla="*/ 686666 h 1069831"/>
                <a:gd name="connsiteX1221" fmla="*/ 2229370 w 2591839"/>
                <a:gd name="connsiteY1221" fmla="*/ 768668 h 1069831"/>
                <a:gd name="connsiteX1222" fmla="*/ 2265218 w 2591839"/>
                <a:gd name="connsiteY1222" fmla="*/ 693420 h 1069831"/>
                <a:gd name="connsiteX1223" fmla="*/ 2297690 w 2591839"/>
                <a:gd name="connsiteY1223" fmla="*/ 761394 h 1069831"/>
                <a:gd name="connsiteX1224" fmla="*/ 2229370 w 2591839"/>
                <a:gd name="connsiteY1224" fmla="*/ 904875 h 1069831"/>
                <a:gd name="connsiteX1225" fmla="*/ 2160357 w 2591839"/>
                <a:gd name="connsiteY1225" fmla="*/ 760095 h 1069831"/>
                <a:gd name="connsiteX1226" fmla="*/ 2125114 w 2591839"/>
                <a:gd name="connsiteY1226" fmla="*/ 685973 h 1069831"/>
                <a:gd name="connsiteX1227" fmla="*/ 2268682 w 2591839"/>
                <a:gd name="connsiteY1227" fmla="*/ 686147 h 1069831"/>
                <a:gd name="connsiteX1228" fmla="*/ 2301154 w 2591839"/>
                <a:gd name="connsiteY1228" fmla="*/ 617913 h 1069831"/>
                <a:gd name="connsiteX1229" fmla="*/ 2333539 w 2591839"/>
                <a:gd name="connsiteY1229" fmla="*/ 685973 h 1069831"/>
                <a:gd name="connsiteX1230" fmla="*/ 2301154 w 2591839"/>
                <a:gd name="connsiteY1230" fmla="*/ 754120 h 1069831"/>
                <a:gd name="connsiteX1231" fmla="*/ 2268682 w 2591839"/>
                <a:gd name="connsiteY1231" fmla="*/ 686147 h 1069831"/>
                <a:gd name="connsiteX1232" fmla="*/ 2304617 w 2591839"/>
                <a:gd name="connsiteY1232" fmla="*/ 761308 h 1069831"/>
                <a:gd name="connsiteX1233" fmla="*/ 2337002 w 2591839"/>
                <a:gd name="connsiteY1233" fmla="*/ 693247 h 1069831"/>
                <a:gd name="connsiteX1234" fmla="*/ 2372937 w 2591839"/>
                <a:gd name="connsiteY1234" fmla="*/ 768581 h 1069831"/>
                <a:gd name="connsiteX1235" fmla="*/ 2408873 w 2591839"/>
                <a:gd name="connsiteY1235" fmla="*/ 693247 h 1069831"/>
                <a:gd name="connsiteX1236" fmla="*/ 2441258 w 2591839"/>
                <a:gd name="connsiteY1236" fmla="*/ 761308 h 1069831"/>
                <a:gd name="connsiteX1237" fmla="*/ 2372072 w 2591839"/>
                <a:gd name="connsiteY1237" fmla="*/ 905308 h 1069831"/>
                <a:gd name="connsiteX1238" fmla="*/ 2304617 w 2591839"/>
                <a:gd name="connsiteY1238" fmla="*/ 761308 h 1069831"/>
                <a:gd name="connsiteX1239" fmla="*/ 2304617 w 2591839"/>
                <a:gd name="connsiteY1239" fmla="*/ 761308 h 1069831"/>
                <a:gd name="connsiteX1240" fmla="*/ 2304617 w 2591839"/>
                <a:gd name="connsiteY1240" fmla="*/ 761308 h 1069831"/>
                <a:gd name="connsiteX1241" fmla="*/ 2377873 w 2591839"/>
                <a:gd name="connsiteY1241" fmla="*/ 613756 h 1069831"/>
                <a:gd name="connsiteX1242" fmla="*/ 2439786 w 2591839"/>
                <a:gd name="connsiteY1242" fmla="*/ 613756 h 1069831"/>
                <a:gd name="connsiteX1243" fmla="*/ 2408873 w 2591839"/>
                <a:gd name="connsiteY1243" fmla="*/ 678700 h 1069831"/>
                <a:gd name="connsiteX1244" fmla="*/ 2377873 w 2591839"/>
                <a:gd name="connsiteY1244" fmla="*/ 613756 h 1069831"/>
                <a:gd name="connsiteX1245" fmla="*/ 2377960 w 2591839"/>
                <a:gd name="connsiteY1245" fmla="*/ 607522 h 1069831"/>
                <a:gd name="connsiteX1246" fmla="*/ 2419437 w 2591839"/>
                <a:gd name="connsiteY1246" fmla="*/ 520412 h 1069831"/>
                <a:gd name="connsiteX1247" fmla="*/ 2444808 w 2591839"/>
                <a:gd name="connsiteY1247" fmla="*/ 467158 h 1069831"/>
                <a:gd name="connsiteX1248" fmla="*/ 2511656 w 2591839"/>
                <a:gd name="connsiteY1248" fmla="*/ 607435 h 1069831"/>
                <a:gd name="connsiteX1249" fmla="*/ 2377960 w 2591839"/>
                <a:gd name="connsiteY1249" fmla="*/ 607435 h 1069831"/>
                <a:gd name="connsiteX1250" fmla="*/ 2511743 w 2591839"/>
                <a:gd name="connsiteY1250" fmla="*/ 613756 h 1069831"/>
                <a:gd name="connsiteX1251" fmla="*/ 2480743 w 2591839"/>
                <a:gd name="connsiteY1251" fmla="*/ 678873 h 1069831"/>
                <a:gd name="connsiteX1252" fmla="*/ 2449743 w 2591839"/>
                <a:gd name="connsiteY1252" fmla="*/ 613756 h 1069831"/>
                <a:gd name="connsiteX1253" fmla="*/ 2511743 w 2591839"/>
                <a:gd name="connsiteY1253" fmla="*/ 613756 h 1069831"/>
                <a:gd name="connsiteX1254" fmla="*/ 2584912 w 2591839"/>
                <a:gd name="connsiteY1254" fmla="*/ 459885 h 1069831"/>
                <a:gd name="connsiteX1255" fmla="*/ 2516765 w 2591839"/>
                <a:gd name="connsiteY1255" fmla="*/ 602933 h 1069831"/>
                <a:gd name="connsiteX1256" fmla="*/ 2484207 w 2591839"/>
                <a:gd name="connsiteY1256" fmla="*/ 535046 h 1069831"/>
                <a:gd name="connsiteX1257" fmla="*/ 2552441 w 2591839"/>
                <a:gd name="connsiteY1257" fmla="*/ 391824 h 1069831"/>
                <a:gd name="connsiteX1258" fmla="*/ 2584912 w 2591839"/>
                <a:gd name="connsiteY1258" fmla="*/ 459885 h 1069831"/>
                <a:gd name="connsiteX1259" fmla="*/ 2584912 w 2591839"/>
                <a:gd name="connsiteY1259" fmla="*/ 309216 h 1069831"/>
                <a:gd name="connsiteX1260" fmla="*/ 2516592 w 2591839"/>
                <a:gd name="connsiteY1260" fmla="*/ 452698 h 1069831"/>
                <a:gd name="connsiteX1261" fmla="*/ 2447579 w 2591839"/>
                <a:gd name="connsiteY1261" fmla="*/ 307917 h 1069831"/>
                <a:gd name="connsiteX1262" fmla="*/ 2412336 w 2591839"/>
                <a:gd name="connsiteY1262" fmla="*/ 233882 h 1069831"/>
                <a:gd name="connsiteX1263" fmla="*/ 2444808 w 2591839"/>
                <a:gd name="connsiteY1263" fmla="*/ 165822 h 1069831"/>
                <a:gd name="connsiteX1264" fmla="*/ 2477366 w 2591839"/>
                <a:gd name="connsiteY1264" fmla="*/ 234142 h 1069831"/>
                <a:gd name="connsiteX1265" fmla="*/ 2477193 w 2591839"/>
                <a:gd name="connsiteY1265" fmla="*/ 234402 h 1069831"/>
                <a:gd name="connsiteX1266" fmla="*/ 2477539 w 2591839"/>
                <a:gd name="connsiteY1266" fmla="*/ 234575 h 1069831"/>
                <a:gd name="connsiteX1267" fmla="*/ 2516592 w 2591839"/>
                <a:gd name="connsiteY1267" fmla="*/ 316576 h 1069831"/>
                <a:gd name="connsiteX1268" fmla="*/ 2552441 w 2591839"/>
                <a:gd name="connsiteY1268" fmla="*/ 241329 h 1069831"/>
                <a:gd name="connsiteX1269" fmla="*/ 2584912 w 2591839"/>
                <a:gd name="connsiteY1269" fmla="*/ 309216 h 1069831"/>
                <a:gd name="connsiteX1270" fmla="*/ 2449743 w 2591839"/>
                <a:gd name="connsiteY1270" fmla="*/ 161579 h 1069831"/>
                <a:gd name="connsiteX1271" fmla="*/ 2511223 w 2591839"/>
                <a:gd name="connsiteY1271" fmla="*/ 161579 h 1069831"/>
                <a:gd name="connsiteX1272" fmla="*/ 2480743 w 2591839"/>
                <a:gd name="connsiteY1272" fmla="*/ 226695 h 1069831"/>
                <a:gd name="connsiteX1273" fmla="*/ 2449743 w 2591839"/>
                <a:gd name="connsiteY1273" fmla="*/ 161579 h 1069831"/>
                <a:gd name="connsiteX1274" fmla="*/ 2552007 w 2591839"/>
                <a:gd name="connsiteY1274" fmla="*/ 89362 h 1069831"/>
                <a:gd name="connsiteX1275" fmla="*/ 2584912 w 2591839"/>
                <a:gd name="connsiteY1275" fmla="*/ 158462 h 1069831"/>
                <a:gd name="connsiteX1276" fmla="*/ 2516592 w 2591839"/>
                <a:gd name="connsiteY1276" fmla="*/ 301943 h 1069831"/>
                <a:gd name="connsiteX1277" fmla="*/ 2484207 w 2591839"/>
                <a:gd name="connsiteY1277" fmla="*/ 234055 h 1069831"/>
                <a:gd name="connsiteX1278" fmla="*/ 2552007 w 2591839"/>
                <a:gd name="connsiteY1278" fmla="*/ 89362 h 1069831"/>
                <a:gd name="connsiteX1279" fmla="*/ 2444722 w 2591839"/>
                <a:gd name="connsiteY1279" fmla="*/ 14981 h 1069831"/>
                <a:gd name="connsiteX1280" fmla="*/ 2511916 w 2591839"/>
                <a:gd name="connsiteY1280" fmla="*/ 155344 h 1069831"/>
                <a:gd name="connsiteX1281" fmla="*/ 2377873 w 2591839"/>
                <a:gd name="connsiteY1281" fmla="*/ 155344 h 1069831"/>
                <a:gd name="connsiteX1282" fmla="*/ 2444722 w 2591839"/>
                <a:gd name="connsiteY1282" fmla="*/ 14981 h 1069831"/>
                <a:gd name="connsiteX1283" fmla="*/ 2439786 w 2591839"/>
                <a:gd name="connsiteY1283" fmla="*/ 161579 h 1069831"/>
                <a:gd name="connsiteX1284" fmla="*/ 2408873 w 2591839"/>
                <a:gd name="connsiteY1284" fmla="*/ 226522 h 1069831"/>
                <a:gd name="connsiteX1285" fmla="*/ 2377960 w 2591839"/>
                <a:gd name="connsiteY1285" fmla="*/ 161579 h 1069831"/>
                <a:gd name="connsiteX1286" fmla="*/ 2439786 w 2591839"/>
                <a:gd name="connsiteY1286" fmla="*/ 161579 h 1069831"/>
                <a:gd name="connsiteX1287" fmla="*/ 2405409 w 2591839"/>
                <a:gd name="connsiteY1287" fmla="*/ 233795 h 1069831"/>
                <a:gd name="connsiteX1288" fmla="*/ 2372937 w 2591839"/>
                <a:gd name="connsiteY1288" fmla="*/ 301856 h 1069831"/>
                <a:gd name="connsiteX1289" fmla="*/ 2304617 w 2591839"/>
                <a:gd name="connsiteY1289" fmla="*/ 158375 h 1069831"/>
                <a:gd name="connsiteX1290" fmla="*/ 2337089 w 2591839"/>
                <a:gd name="connsiteY1290" fmla="*/ 90315 h 1069831"/>
                <a:gd name="connsiteX1291" fmla="*/ 2405409 w 2591839"/>
                <a:gd name="connsiteY1291" fmla="*/ 233795 h 1069831"/>
                <a:gd name="connsiteX1292" fmla="*/ 2301154 w 2591839"/>
                <a:gd name="connsiteY1292" fmla="*/ 15067 h 1069831"/>
                <a:gd name="connsiteX1293" fmla="*/ 2333539 w 2591839"/>
                <a:gd name="connsiteY1293" fmla="*/ 83128 h 1069831"/>
                <a:gd name="connsiteX1294" fmla="*/ 2301067 w 2591839"/>
                <a:gd name="connsiteY1294" fmla="*/ 151188 h 1069831"/>
                <a:gd name="connsiteX1295" fmla="*/ 2268682 w 2591839"/>
                <a:gd name="connsiteY1295" fmla="*/ 83214 h 1069831"/>
                <a:gd name="connsiteX1296" fmla="*/ 2301154 w 2591839"/>
                <a:gd name="connsiteY1296" fmla="*/ 15067 h 1069831"/>
                <a:gd name="connsiteX1297" fmla="*/ 2265305 w 2591839"/>
                <a:gd name="connsiteY1297" fmla="*/ 90488 h 1069831"/>
                <a:gd name="connsiteX1298" fmla="*/ 2297690 w 2591839"/>
                <a:gd name="connsiteY1298" fmla="*/ 158462 h 1069831"/>
                <a:gd name="connsiteX1299" fmla="*/ 2229370 w 2591839"/>
                <a:gd name="connsiteY1299" fmla="*/ 301943 h 1069831"/>
                <a:gd name="connsiteX1300" fmla="*/ 2197071 w 2591839"/>
                <a:gd name="connsiteY1300" fmla="*/ 234055 h 1069831"/>
                <a:gd name="connsiteX1301" fmla="*/ 2265305 w 2591839"/>
                <a:gd name="connsiteY1301" fmla="*/ 90488 h 1069831"/>
                <a:gd name="connsiteX1302" fmla="*/ 2157586 w 2591839"/>
                <a:gd name="connsiteY1302" fmla="*/ 14981 h 1069831"/>
                <a:gd name="connsiteX1303" fmla="*/ 2224780 w 2591839"/>
                <a:gd name="connsiteY1303" fmla="*/ 155344 h 1069831"/>
                <a:gd name="connsiteX1304" fmla="*/ 2090738 w 2591839"/>
                <a:gd name="connsiteY1304" fmla="*/ 155344 h 1069831"/>
                <a:gd name="connsiteX1305" fmla="*/ 2157586 w 2591839"/>
                <a:gd name="connsiteY1305" fmla="*/ 14981 h 1069831"/>
                <a:gd name="connsiteX1306" fmla="*/ 2152563 w 2591839"/>
                <a:gd name="connsiteY1306" fmla="*/ 161579 h 1069831"/>
                <a:gd name="connsiteX1307" fmla="*/ 2121651 w 2591839"/>
                <a:gd name="connsiteY1307" fmla="*/ 226522 h 1069831"/>
                <a:gd name="connsiteX1308" fmla="*/ 2090738 w 2591839"/>
                <a:gd name="connsiteY1308" fmla="*/ 161579 h 1069831"/>
                <a:gd name="connsiteX1309" fmla="*/ 2152563 w 2591839"/>
                <a:gd name="connsiteY1309" fmla="*/ 161579 h 1069831"/>
                <a:gd name="connsiteX1310" fmla="*/ 2118187 w 2591839"/>
                <a:gd name="connsiteY1310" fmla="*/ 233795 h 1069831"/>
                <a:gd name="connsiteX1311" fmla="*/ 2085715 w 2591839"/>
                <a:gd name="connsiteY1311" fmla="*/ 301856 h 1069831"/>
                <a:gd name="connsiteX1312" fmla="*/ 2017395 w 2591839"/>
                <a:gd name="connsiteY1312" fmla="*/ 158375 h 1069831"/>
                <a:gd name="connsiteX1313" fmla="*/ 2049867 w 2591839"/>
                <a:gd name="connsiteY1313" fmla="*/ 90315 h 1069831"/>
                <a:gd name="connsiteX1314" fmla="*/ 2118187 w 2591839"/>
                <a:gd name="connsiteY1314" fmla="*/ 233795 h 1069831"/>
                <a:gd name="connsiteX1315" fmla="*/ 2013932 w 2591839"/>
                <a:gd name="connsiteY1315" fmla="*/ 15067 h 1069831"/>
                <a:gd name="connsiteX1316" fmla="*/ 2046317 w 2591839"/>
                <a:gd name="connsiteY1316" fmla="*/ 83128 h 1069831"/>
                <a:gd name="connsiteX1317" fmla="*/ 2013845 w 2591839"/>
                <a:gd name="connsiteY1317" fmla="*/ 151188 h 1069831"/>
                <a:gd name="connsiteX1318" fmla="*/ 1981460 w 2591839"/>
                <a:gd name="connsiteY1318" fmla="*/ 83214 h 1069831"/>
                <a:gd name="connsiteX1319" fmla="*/ 2013932 w 2591839"/>
                <a:gd name="connsiteY1319" fmla="*/ 15067 h 1069831"/>
                <a:gd name="connsiteX1320" fmla="*/ 1439574 w 2591839"/>
                <a:gd name="connsiteY1320" fmla="*/ 15067 h 1069831"/>
                <a:gd name="connsiteX1321" fmla="*/ 1471959 w 2591839"/>
                <a:gd name="connsiteY1321" fmla="*/ 83128 h 1069831"/>
                <a:gd name="connsiteX1322" fmla="*/ 1439487 w 2591839"/>
                <a:gd name="connsiteY1322" fmla="*/ 151188 h 1069831"/>
                <a:gd name="connsiteX1323" fmla="*/ 1407102 w 2591839"/>
                <a:gd name="connsiteY1323" fmla="*/ 83214 h 1069831"/>
                <a:gd name="connsiteX1324" fmla="*/ 1439574 w 2591839"/>
                <a:gd name="connsiteY1324" fmla="*/ 15067 h 1069831"/>
                <a:gd name="connsiteX1325" fmla="*/ 1403725 w 2591839"/>
                <a:gd name="connsiteY1325" fmla="*/ 90488 h 1069831"/>
                <a:gd name="connsiteX1326" fmla="*/ 1436110 w 2591839"/>
                <a:gd name="connsiteY1326" fmla="*/ 158462 h 1069831"/>
                <a:gd name="connsiteX1327" fmla="*/ 1367790 w 2591839"/>
                <a:gd name="connsiteY1327" fmla="*/ 301943 h 1069831"/>
                <a:gd name="connsiteX1328" fmla="*/ 1335492 w 2591839"/>
                <a:gd name="connsiteY1328" fmla="*/ 234055 h 1069831"/>
                <a:gd name="connsiteX1329" fmla="*/ 1403725 w 2591839"/>
                <a:gd name="connsiteY1329" fmla="*/ 90488 h 1069831"/>
                <a:gd name="connsiteX1330" fmla="*/ 1296006 w 2591839"/>
                <a:gd name="connsiteY1330" fmla="*/ 14981 h 1069831"/>
                <a:gd name="connsiteX1331" fmla="*/ 1363201 w 2591839"/>
                <a:gd name="connsiteY1331" fmla="*/ 155344 h 1069831"/>
                <a:gd name="connsiteX1332" fmla="*/ 1229158 w 2591839"/>
                <a:gd name="connsiteY1332" fmla="*/ 155344 h 1069831"/>
                <a:gd name="connsiteX1333" fmla="*/ 1296006 w 2591839"/>
                <a:gd name="connsiteY1333" fmla="*/ 14981 h 1069831"/>
                <a:gd name="connsiteX1334" fmla="*/ 1290984 w 2591839"/>
                <a:gd name="connsiteY1334" fmla="*/ 161579 h 1069831"/>
                <a:gd name="connsiteX1335" fmla="*/ 1260071 w 2591839"/>
                <a:gd name="connsiteY1335" fmla="*/ 226522 h 1069831"/>
                <a:gd name="connsiteX1336" fmla="*/ 1229158 w 2591839"/>
                <a:gd name="connsiteY1336" fmla="*/ 161579 h 1069831"/>
                <a:gd name="connsiteX1337" fmla="*/ 1290984 w 2591839"/>
                <a:gd name="connsiteY1337" fmla="*/ 161579 h 1069831"/>
                <a:gd name="connsiteX1338" fmla="*/ 1256607 w 2591839"/>
                <a:gd name="connsiteY1338" fmla="*/ 233795 h 1069831"/>
                <a:gd name="connsiteX1339" fmla="*/ 1224136 w 2591839"/>
                <a:gd name="connsiteY1339" fmla="*/ 301856 h 1069831"/>
                <a:gd name="connsiteX1340" fmla="*/ 1155815 w 2591839"/>
                <a:gd name="connsiteY1340" fmla="*/ 158375 h 1069831"/>
                <a:gd name="connsiteX1341" fmla="*/ 1188287 w 2591839"/>
                <a:gd name="connsiteY1341" fmla="*/ 90315 h 1069831"/>
                <a:gd name="connsiteX1342" fmla="*/ 1256607 w 2591839"/>
                <a:gd name="connsiteY1342" fmla="*/ 233795 h 1069831"/>
                <a:gd name="connsiteX1343" fmla="*/ 1119967 w 2591839"/>
                <a:gd name="connsiteY1343" fmla="*/ 83128 h 1069831"/>
                <a:gd name="connsiteX1344" fmla="*/ 1152352 w 2591839"/>
                <a:gd name="connsiteY1344" fmla="*/ 14981 h 1069831"/>
                <a:gd name="connsiteX1345" fmla="*/ 1184737 w 2591839"/>
                <a:gd name="connsiteY1345" fmla="*/ 83041 h 1069831"/>
                <a:gd name="connsiteX1346" fmla="*/ 1152265 w 2591839"/>
                <a:gd name="connsiteY1346" fmla="*/ 151101 h 1069831"/>
                <a:gd name="connsiteX1347" fmla="*/ 1146810 w 2591839"/>
                <a:gd name="connsiteY1347" fmla="*/ 139585 h 1069831"/>
                <a:gd name="connsiteX1348" fmla="*/ 1119967 w 2591839"/>
                <a:gd name="connsiteY1348" fmla="*/ 83128 h 1069831"/>
                <a:gd name="connsiteX1349" fmla="*/ 865216 w 2591839"/>
                <a:gd name="connsiteY1349" fmla="*/ 15067 h 1069831"/>
                <a:gd name="connsiteX1350" fmla="*/ 897601 w 2591839"/>
                <a:gd name="connsiteY1350" fmla="*/ 83128 h 1069831"/>
                <a:gd name="connsiteX1351" fmla="*/ 865130 w 2591839"/>
                <a:gd name="connsiteY1351" fmla="*/ 151188 h 1069831"/>
                <a:gd name="connsiteX1352" fmla="*/ 832745 w 2591839"/>
                <a:gd name="connsiteY1352" fmla="*/ 83214 h 1069831"/>
                <a:gd name="connsiteX1353" fmla="*/ 865216 w 2591839"/>
                <a:gd name="connsiteY1353" fmla="*/ 15067 h 1069831"/>
                <a:gd name="connsiteX1354" fmla="*/ 829281 w 2591839"/>
                <a:gd name="connsiteY1354" fmla="*/ 90488 h 1069831"/>
                <a:gd name="connsiteX1355" fmla="*/ 861666 w 2591839"/>
                <a:gd name="connsiteY1355" fmla="*/ 158462 h 1069831"/>
                <a:gd name="connsiteX1356" fmla="*/ 793346 w 2591839"/>
                <a:gd name="connsiteY1356" fmla="*/ 301943 h 1069831"/>
                <a:gd name="connsiteX1357" fmla="*/ 761047 w 2591839"/>
                <a:gd name="connsiteY1357" fmla="*/ 234055 h 1069831"/>
                <a:gd name="connsiteX1358" fmla="*/ 829281 w 2591839"/>
                <a:gd name="connsiteY1358" fmla="*/ 90488 h 1069831"/>
                <a:gd name="connsiteX1359" fmla="*/ 721562 w 2591839"/>
                <a:gd name="connsiteY1359" fmla="*/ 14981 h 1069831"/>
                <a:gd name="connsiteX1360" fmla="*/ 788757 w 2591839"/>
                <a:gd name="connsiteY1360" fmla="*/ 155344 h 1069831"/>
                <a:gd name="connsiteX1361" fmla="*/ 654714 w 2591839"/>
                <a:gd name="connsiteY1361" fmla="*/ 155344 h 1069831"/>
                <a:gd name="connsiteX1362" fmla="*/ 721562 w 2591839"/>
                <a:gd name="connsiteY1362" fmla="*/ 14981 h 1069831"/>
                <a:gd name="connsiteX1363" fmla="*/ 716626 w 2591839"/>
                <a:gd name="connsiteY1363" fmla="*/ 161579 h 1069831"/>
                <a:gd name="connsiteX1364" fmla="*/ 685714 w 2591839"/>
                <a:gd name="connsiteY1364" fmla="*/ 226522 h 1069831"/>
                <a:gd name="connsiteX1365" fmla="*/ 654800 w 2591839"/>
                <a:gd name="connsiteY1365" fmla="*/ 161579 h 1069831"/>
                <a:gd name="connsiteX1366" fmla="*/ 716626 w 2591839"/>
                <a:gd name="connsiteY1366" fmla="*/ 161579 h 1069831"/>
                <a:gd name="connsiteX1367" fmla="*/ 682250 w 2591839"/>
                <a:gd name="connsiteY1367" fmla="*/ 233795 h 1069831"/>
                <a:gd name="connsiteX1368" fmla="*/ 649778 w 2591839"/>
                <a:gd name="connsiteY1368" fmla="*/ 301856 h 1069831"/>
                <a:gd name="connsiteX1369" fmla="*/ 581458 w 2591839"/>
                <a:gd name="connsiteY1369" fmla="*/ 158375 h 1069831"/>
                <a:gd name="connsiteX1370" fmla="*/ 613930 w 2591839"/>
                <a:gd name="connsiteY1370" fmla="*/ 90315 h 1069831"/>
                <a:gd name="connsiteX1371" fmla="*/ 682250 w 2591839"/>
                <a:gd name="connsiteY1371" fmla="*/ 233795 h 1069831"/>
                <a:gd name="connsiteX1372" fmla="*/ 577994 w 2591839"/>
                <a:gd name="connsiteY1372" fmla="*/ 15067 h 1069831"/>
                <a:gd name="connsiteX1373" fmla="*/ 610379 w 2591839"/>
                <a:gd name="connsiteY1373" fmla="*/ 83128 h 1069831"/>
                <a:gd name="connsiteX1374" fmla="*/ 577908 w 2591839"/>
                <a:gd name="connsiteY1374" fmla="*/ 151188 h 1069831"/>
                <a:gd name="connsiteX1375" fmla="*/ 545523 w 2591839"/>
                <a:gd name="connsiteY1375" fmla="*/ 83214 h 1069831"/>
                <a:gd name="connsiteX1376" fmla="*/ 577994 w 2591839"/>
                <a:gd name="connsiteY1376" fmla="*/ 15067 h 1069831"/>
                <a:gd name="connsiteX1377" fmla="*/ 542146 w 2591839"/>
                <a:gd name="connsiteY1377" fmla="*/ 90488 h 1069831"/>
                <a:gd name="connsiteX1378" fmla="*/ 574531 w 2591839"/>
                <a:gd name="connsiteY1378" fmla="*/ 158462 h 1069831"/>
                <a:gd name="connsiteX1379" fmla="*/ 506210 w 2591839"/>
                <a:gd name="connsiteY1379" fmla="*/ 301943 h 1069831"/>
                <a:gd name="connsiteX1380" fmla="*/ 473912 w 2591839"/>
                <a:gd name="connsiteY1380" fmla="*/ 234055 h 1069831"/>
                <a:gd name="connsiteX1381" fmla="*/ 542146 w 2591839"/>
                <a:gd name="connsiteY1381" fmla="*/ 90488 h 1069831"/>
                <a:gd name="connsiteX1382" fmla="*/ 434426 w 2591839"/>
                <a:gd name="connsiteY1382" fmla="*/ 14981 h 1069831"/>
                <a:gd name="connsiteX1383" fmla="*/ 501621 w 2591839"/>
                <a:gd name="connsiteY1383" fmla="*/ 155344 h 1069831"/>
                <a:gd name="connsiteX1384" fmla="*/ 367578 w 2591839"/>
                <a:gd name="connsiteY1384" fmla="*/ 155344 h 1069831"/>
                <a:gd name="connsiteX1385" fmla="*/ 434426 w 2591839"/>
                <a:gd name="connsiteY1385" fmla="*/ 14981 h 1069831"/>
                <a:gd name="connsiteX1386" fmla="*/ 429404 w 2591839"/>
                <a:gd name="connsiteY1386" fmla="*/ 161579 h 1069831"/>
                <a:gd name="connsiteX1387" fmla="*/ 398491 w 2591839"/>
                <a:gd name="connsiteY1387" fmla="*/ 226522 h 1069831"/>
                <a:gd name="connsiteX1388" fmla="*/ 367578 w 2591839"/>
                <a:gd name="connsiteY1388" fmla="*/ 161579 h 1069831"/>
                <a:gd name="connsiteX1389" fmla="*/ 429404 w 2591839"/>
                <a:gd name="connsiteY1389" fmla="*/ 161579 h 1069831"/>
                <a:gd name="connsiteX1390" fmla="*/ 395028 w 2591839"/>
                <a:gd name="connsiteY1390" fmla="*/ 233795 h 1069831"/>
                <a:gd name="connsiteX1391" fmla="*/ 362556 w 2591839"/>
                <a:gd name="connsiteY1391" fmla="*/ 301856 h 1069831"/>
                <a:gd name="connsiteX1392" fmla="*/ 294236 w 2591839"/>
                <a:gd name="connsiteY1392" fmla="*/ 158375 h 1069831"/>
                <a:gd name="connsiteX1393" fmla="*/ 326707 w 2591839"/>
                <a:gd name="connsiteY1393" fmla="*/ 90315 h 1069831"/>
                <a:gd name="connsiteX1394" fmla="*/ 395028 w 2591839"/>
                <a:gd name="connsiteY1394" fmla="*/ 233795 h 1069831"/>
                <a:gd name="connsiteX1395" fmla="*/ 290772 w 2591839"/>
                <a:gd name="connsiteY1395" fmla="*/ 15067 h 1069831"/>
                <a:gd name="connsiteX1396" fmla="*/ 323157 w 2591839"/>
                <a:gd name="connsiteY1396" fmla="*/ 83128 h 1069831"/>
                <a:gd name="connsiteX1397" fmla="*/ 290686 w 2591839"/>
                <a:gd name="connsiteY1397" fmla="*/ 151188 h 1069831"/>
                <a:gd name="connsiteX1398" fmla="*/ 258301 w 2591839"/>
                <a:gd name="connsiteY1398" fmla="*/ 83214 h 1069831"/>
                <a:gd name="connsiteX1399" fmla="*/ 290772 w 2591839"/>
                <a:gd name="connsiteY1399" fmla="*/ 15067 h 1069831"/>
                <a:gd name="connsiteX1400" fmla="*/ 254924 w 2591839"/>
                <a:gd name="connsiteY1400" fmla="*/ 90488 h 1069831"/>
                <a:gd name="connsiteX1401" fmla="*/ 287309 w 2591839"/>
                <a:gd name="connsiteY1401" fmla="*/ 158462 h 1069831"/>
                <a:gd name="connsiteX1402" fmla="*/ 218988 w 2591839"/>
                <a:gd name="connsiteY1402" fmla="*/ 301943 h 1069831"/>
                <a:gd name="connsiteX1403" fmla="*/ 186690 w 2591839"/>
                <a:gd name="connsiteY1403" fmla="*/ 234055 h 1069831"/>
                <a:gd name="connsiteX1404" fmla="*/ 254924 w 2591839"/>
                <a:gd name="connsiteY1404" fmla="*/ 90488 h 1069831"/>
                <a:gd name="connsiteX1405" fmla="*/ 147205 w 2591839"/>
                <a:gd name="connsiteY1405" fmla="*/ 14981 h 1069831"/>
                <a:gd name="connsiteX1406" fmla="*/ 214399 w 2591839"/>
                <a:gd name="connsiteY1406" fmla="*/ 155344 h 1069831"/>
                <a:gd name="connsiteX1407" fmla="*/ 80356 w 2591839"/>
                <a:gd name="connsiteY1407" fmla="*/ 155344 h 1069831"/>
                <a:gd name="connsiteX1408" fmla="*/ 147205 w 2591839"/>
                <a:gd name="connsiteY1408" fmla="*/ 14981 h 1069831"/>
                <a:gd name="connsiteX1409" fmla="*/ 142269 w 2591839"/>
                <a:gd name="connsiteY1409" fmla="*/ 161579 h 1069831"/>
                <a:gd name="connsiteX1410" fmla="*/ 111183 w 2591839"/>
                <a:gd name="connsiteY1410" fmla="*/ 226782 h 1069831"/>
                <a:gd name="connsiteX1411" fmla="*/ 80010 w 2591839"/>
                <a:gd name="connsiteY1411" fmla="*/ 161579 h 1069831"/>
                <a:gd name="connsiteX1412" fmla="*/ 142269 w 2591839"/>
                <a:gd name="connsiteY1412" fmla="*/ 161579 h 1069831"/>
                <a:gd name="connsiteX1413" fmla="*/ 7101 w 2591839"/>
                <a:gd name="connsiteY1413" fmla="*/ 158462 h 1069831"/>
                <a:gd name="connsiteX1414" fmla="*/ 39226 w 2591839"/>
                <a:gd name="connsiteY1414" fmla="*/ 91007 h 1069831"/>
                <a:gd name="connsiteX1415" fmla="*/ 107719 w 2591839"/>
                <a:gd name="connsiteY1415" fmla="*/ 234055 h 1069831"/>
                <a:gd name="connsiteX1416" fmla="*/ 75421 w 2591839"/>
                <a:gd name="connsiteY1416" fmla="*/ 301943 h 1069831"/>
                <a:gd name="connsiteX1417" fmla="*/ 7101 w 2591839"/>
                <a:gd name="connsiteY1417" fmla="*/ 158462 h 1069831"/>
                <a:gd name="connsiteX1418" fmla="*/ 7101 w 2591839"/>
                <a:gd name="connsiteY1418" fmla="*/ 309216 h 1069831"/>
                <a:gd name="connsiteX1419" fmla="*/ 39485 w 2591839"/>
                <a:gd name="connsiteY1419" fmla="*/ 241156 h 1069831"/>
                <a:gd name="connsiteX1420" fmla="*/ 75421 w 2591839"/>
                <a:gd name="connsiteY1420" fmla="*/ 316490 h 1069831"/>
                <a:gd name="connsiteX1421" fmla="*/ 111269 w 2591839"/>
                <a:gd name="connsiteY1421" fmla="*/ 241329 h 1069831"/>
                <a:gd name="connsiteX1422" fmla="*/ 143827 w 2591839"/>
                <a:gd name="connsiteY1422" fmla="*/ 309216 h 1069831"/>
                <a:gd name="connsiteX1423" fmla="*/ 74641 w 2591839"/>
                <a:gd name="connsiteY1423" fmla="*/ 453217 h 1069831"/>
                <a:gd name="connsiteX1424" fmla="*/ 7101 w 2591839"/>
                <a:gd name="connsiteY1424" fmla="*/ 309216 h 1069831"/>
                <a:gd name="connsiteX1425" fmla="*/ 7101 w 2591839"/>
                <a:gd name="connsiteY1425" fmla="*/ 459885 h 1069831"/>
                <a:gd name="connsiteX1426" fmla="*/ 39226 w 2591839"/>
                <a:gd name="connsiteY1426" fmla="*/ 392430 h 1069831"/>
                <a:gd name="connsiteX1427" fmla="*/ 107026 w 2591839"/>
                <a:gd name="connsiteY1427" fmla="*/ 537037 h 1069831"/>
                <a:gd name="connsiteX1428" fmla="*/ 75421 w 2591839"/>
                <a:gd name="connsiteY1428" fmla="*/ 603279 h 1069831"/>
                <a:gd name="connsiteX1429" fmla="*/ 7101 w 2591839"/>
                <a:gd name="connsiteY1429" fmla="*/ 459885 h 1069831"/>
                <a:gd name="connsiteX1430" fmla="*/ 7101 w 2591839"/>
                <a:gd name="connsiteY1430" fmla="*/ 610639 h 1069831"/>
                <a:gd name="connsiteX1431" fmla="*/ 39572 w 2591839"/>
                <a:gd name="connsiteY1431" fmla="*/ 542579 h 1069831"/>
                <a:gd name="connsiteX1432" fmla="*/ 75507 w 2591839"/>
                <a:gd name="connsiteY1432" fmla="*/ 617913 h 1069831"/>
                <a:gd name="connsiteX1433" fmla="*/ 75507 w 2591839"/>
                <a:gd name="connsiteY1433" fmla="*/ 617913 h 1069831"/>
                <a:gd name="connsiteX1434" fmla="*/ 107979 w 2591839"/>
                <a:gd name="connsiteY1434" fmla="*/ 685973 h 1069831"/>
                <a:gd name="connsiteX1435" fmla="*/ 75507 w 2591839"/>
                <a:gd name="connsiteY1435" fmla="*/ 754034 h 1069831"/>
                <a:gd name="connsiteX1436" fmla="*/ 7101 w 2591839"/>
                <a:gd name="connsiteY1436" fmla="*/ 610639 h 1069831"/>
                <a:gd name="connsiteX1437" fmla="*/ 7101 w 2591839"/>
                <a:gd name="connsiteY1437" fmla="*/ 761394 h 1069831"/>
                <a:gd name="connsiteX1438" fmla="*/ 39485 w 2591839"/>
                <a:gd name="connsiteY1438" fmla="*/ 693334 h 1069831"/>
                <a:gd name="connsiteX1439" fmla="*/ 75421 w 2591839"/>
                <a:gd name="connsiteY1439" fmla="*/ 768668 h 1069831"/>
                <a:gd name="connsiteX1440" fmla="*/ 111356 w 2591839"/>
                <a:gd name="connsiteY1440" fmla="*/ 693334 h 1069831"/>
                <a:gd name="connsiteX1441" fmla="*/ 143741 w 2591839"/>
                <a:gd name="connsiteY1441" fmla="*/ 761394 h 1069831"/>
                <a:gd name="connsiteX1442" fmla="*/ 74555 w 2591839"/>
                <a:gd name="connsiteY1442" fmla="*/ 905395 h 1069831"/>
                <a:gd name="connsiteX1443" fmla="*/ 7101 w 2591839"/>
                <a:gd name="connsiteY1443" fmla="*/ 761394 h 1069831"/>
                <a:gd name="connsiteX1444" fmla="*/ 75421 w 2591839"/>
                <a:gd name="connsiteY1444" fmla="*/ 1055543 h 1069831"/>
                <a:gd name="connsiteX1445" fmla="*/ 7101 w 2591839"/>
                <a:gd name="connsiteY1445" fmla="*/ 912062 h 1069831"/>
                <a:gd name="connsiteX1446" fmla="*/ 39226 w 2591839"/>
                <a:gd name="connsiteY1446" fmla="*/ 844608 h 1069831"/>
                <a:gd name="connsiteX1447" fmla="*/ 107026 w 2591839"/>
                <a:gd name="connsiteY1447" fmla="*/ 989215 h 1069831"/>
                <a:gd name="connsiteX1448" fmla="*/ 75421 w 2591839"/>
                <a:gd name="connsiteY1448" fmla="*/ 1055543 h 1069831"/>
                <a:gd name="connsiteX1449" fmla="*/ 110403 w 2591839"/>
                <a:gd name="connsiteY1449" fmla="*/ 981941 h 1069831"/>
                <a:gd name="connsiteX1450" fmla="*/ 79144 w 2591839"/>
                <a:gd name="connsiteY1450" fmla="*/ 915179 h 1069831"/>
                <a:gd name="connsiteX1451" fmla="*/ 142182 w 2591839"/>
                <a:gd name="connsiteY1451" fmla="*/ 915179 h 1069831"/>
                <a:gd name="connsiteX1452" fmla="*/ 110403 w 2591839"/>
                <a:gd name="connsiteY1452" fmla="*/ 981941 h 1069831"/>
                <a:gd name="connsiteX1453" fmla="*/ 79750 w 2591839"/>
                <a:gd name="connsiteY1453" fmla="*/ 908945 h 1069831"/>
                <a:gd name="connsiteX1454" fmla="*/ 147118 w 2591839"/>
                <a:gd name="connsiteY1454" fmla="*/ 768581 h 1069831"/>
                <a:gd name="connsiteX1455" fmla="*/ 213966 w 2591839"/>
                <a:gd name="connsiteY1455" fmla="*/ 908945 h 1069831"/>
                <a:gd name="connsiteX1456" fmla="*/ 79750 w 2591839"/>
                <a:gd name="connsiteY1456" fmla="*/ 908945 h 1069831"/>
                <a:gd name="connsiteX1457" fmla="*/ 152140 w 2591839"/>
                <a:gd name="connsiteY1457" fmla="*/ 915179 h 1069831"/>
                <a:gd name="connsiteX1458" fmla="*/ 214053 w 2591839"/>
                <a:gd name="connsiteY1458" fmla="*/ 915179 h 1069831"/>
                <a:gd name="connsiteX1459" fmla="*/ 183140 w 2591839"/>
                <a:gd name="connsiteY1459" fmla="*/ 980123 h 1069831"/>
                <a:gd name="connsiteX1460" fmla="*/ 152140 w 2591839"/>
                <a:gd name="connsiteY1460" fmla="*/ 915179 h 1069831"/>
                <a:gd name="connsiteX1461" fmla="*/ 218988 w 2591839"/>
                <a:gd name="connsiteY1461" fmla="*/ 1055543 h 1069831"/>
                <a:gd name="connsiteX1462" fmla="*/ 186517 w 2591839"/>
                <a:gd name="connsiteY1462" fmla="*/ 987483 h 1069831"/>
                <a:gd name="connsiteX1463" fmla="*/ 254837 w 2591839"/>
                <a:gd name="connsiteY1463" fmla="*/ 844002 h 1069831"/>
                <a:gd name="connsiteX1464" fmla="*/ 287309 w 2591839"/>
                <a:gd name="connsiteY1464" fmla="*/ 912062 h 1069831"/>
                <a:gd name="connsiteX1465" fmla="*/ 218988 w 2591839"/>
                <a:gd name="connsiteY1465" fmla="*/ 1055543 h 1069831"/>
                <a:gd name="connsiteX1466" fmla="*/ 258387 w 2591839"/>
                <a:gd name="connsiteY1466" fmla="*/ 836728 h 1069831"/>
                <a:gd name="connsiteX1467" fmla="*/ 290772 w 2591839"/>
                <a:gd name="connsiteY1467" fmla="*/ 768668 h 1069831"/>
                <a:gd name="connsiteX1468" fmla="*/ 322897 w 2591839"/>
                <a:gd name="connsiteY1468" fmla="*/ 837334 h 1069831"/>
                <a:gd name="connsiteX1469" fmla="*/ 290772 w 2591839"/>
                <a:gd name="connsiteY1469" fmla="*/ 904789 h 1069831"/>
                <a:gd name="connsiteX1470" fmla="*/ 258387 w 2591839"/>
                <a:gd name="connsiteY1470" fmla="*/ 836728 h 1069831"/>
                <a:gd name="connsiteX1471" fmla="*/ 362556 w 2591839"/>
                <a:gd name="connsiteY1471" fmla="*/ 1055543 h 1069831"/>
                <a:gd name="connsiteX1472" fmla="*/ 294236 w 2591839"/>
                <a:gd name="connsiteY1472" fmla="*/ 912062 h 1069831"/>
                <a:gd name="connsiteX1473" fmla="*/ 326361 w 2591839"/>
                <a:gd name="connsiteY1473" fmla="*/ 844608 h 1069831"/>
                <a:gd name="connsiteX1474" fmla="*/ 394162 w 2591839"/>
                <a:gd name="connsiteY1474" fmla="*/ 989215 h 1069831"/>
                <a:gd name="connsiteX1475" fmla="*/ 362556 w 2591839"/>
                <a:gd name="connsiteY1475" fmla="*/ 1055543 h 1069831"/>
                <a:gd name="connsiteX1476" fmla="*/ 397625 w 2591839"/>
                <a:gd name="connsiteY1476" fmla="*/ 981941 h 1069831"/>
                <a:gd name="connsiteX1477" fmla="*/ 366366 w 2591839"/>
                <a:gd name="connsiteY1477" fmla="*/ 915179 h 1069831"/>
                <a:gd name="connsiteX1478" fmla="*/ 429404 w 2591839"/>
                <a:gd name="connsiteY1478" fmla="*/ 915179 h 1069831"/>
                <a:gd name="connsiteX1479" fmla="*/ 397625 w 2591839"/>
                <a:gd name="connsiteY1479" fmla="*/ 981941 h 1069831"/>
                <a:gd name="connsiteX1480" fmla="*/ 366972 w 2591839"/>
                <a:gd name="connsiteY1480" fmla="*/ 908945 h 1069831"/>
                <a:gd name="connsiteX1481" fmla="*/ 434340 w 2591839"/>
                <a:gd name="connsiteY1481" fmla="*/ 768581 h 1069831"/>
                <a:gd name="connsiteX1482" fmla="*/ 501188 w 2591839"/>
                <a:gd name="connsiteY1482" fmla="*/ 908945 h 1069831"/>
                <a:gd name="connsiteX1483" fmla="*/ 366972 w 2591839"/>
                <a:gd name="connsiteY1483" fmla="*/ 908945 h 1069831"/>
                <a:gd name="connsiteX1484" fmla="*/ 439362 w 2591839"/>
                <a:gd name="connsiteY1484" fmla="*/ 915179 h 1069831"/>
                <a:gd name="connsiteX1485" fmla="*/ 501275 w 2591839"/>
                <a:gd name="connsiteY1485" fmla="*/ 915179 h 1069831"/>
                <a:gd name="connsiteX1486" fmla="*/ 470362 w 2591839"/>
                <a:gd name="connsiteY1486" fmla="*/ 980123 h 1069831"/>
                <a:gd name="connsiteX1487" fmla="*/ 439362 w 2591839"/>
                <a:gd name="connsiteY1487" fmla="*/ 915179 h 1069831"/>
                <a:gd name="connsiteX1488" fmla="*/ 506210 w 2591839"/>
                <a:gd name="connsiteY1488" fmla="*/ 1055543 h 1069831"/>
                <a:gd name="connsiteX1489" fmla="*/ 473739 w 2591839"/>
                <a:gd name="connsiteY1489" fmla="*/ 987483 h 1069831"/>
                <a:gd name="connsiteX1490" fmla="*/ 542059 w 2591839"/>
                <a:gd name="connsiteY1490" fmla="*/ 844002 h 1069831"/>
                <a:gd name="connsiteX1491" fmla="*/ 574531 w 2591839"/>
                <a:gd name="connsiteY1491" fmla="*/ 912062 h 1069831"/>
                <a:gd name="connsiteX1492" fmla="*/ 506210 w 2591839"/>
                <a:gd name="connsiteY1492" fmla="*/ 1055543 h 1069831"/>
                <a:gd name="connsiteX1493" fmla="*/ 545523 w 2591839"/>
                <a:gd name="connsiteY1493" fmla="*/ 836728 h 1069831"/>
                <a:gd name="connsiteX1494" fmla="*/ 577908 w 2591839"/>
                <a:gd name="connsiteY1494" fmla="*/ 768668 h 1069831"/>
                <a:gd name="connsiteX1495" fmla="*/ 610033 w 2591839"/>
                <a:gd name="connsiteY1495" fmla="*/ 837334 h 1069831"/>
                <a:gd name="connsiteX1496" fmla="*/ 577908 w 2591839"/>
                <a:gd name="connsiteY1496" fmla="*/ 904789 h 1069831"/>
                <a:gd name="connsiteX1497" fmla="*/ 545523 w 2591839"/>
                <a:gd name="connsiteY1497" fmla="*/ 836728 h 1069831"/>
                <a:gd name="connsiteX1498" fmla="*/ 649778 w 2591839"/>
                <a:gd name="connsiteY1498" fmla="*/ 1055543 h 1069831"/>
                <a:gd name="connsiteX1499" fmla="*/ 581458 w 2591839"/>
                <a:gd name="connsiteY1499" fmla="*/ 912062 h 1069831"/>
                <a:gd name="connsiteX1500" fmla="*/ 613583 w 2591839"/>
                <a:gd name="connsiteY1500" fmla="*/ 844608 h 1069831"/>
                <a:gd name="connsiteX1501" fmla="*/ 681384 w 2591839"/>
                <a:gd name="connsiteY1501" fmla="*/ 989215 h 1069831"/>
                <a:gd name="connsiteX1502" fmla="*/ 649778 w 2591839"/>
                <a:gd name="connsiteY1502" fmla="*/ 1055543 h 1069831"/>
                <a:gd name="connsiteX1503" fmla="*/ 684848 w 2591839"/>
                <a:gd name="connsiteY1503" fmla="*/ 981941 h 1069831"/>
                <a:gd name="connsiteX1504" fmla="*/ 653588 w 2591839"/>
                <a:gd name="connsiteY1504" fmla="*/ 915179 h 1069831"/>
                <a:gd name="connsiteX1505" fmla="*/ 716626 w 2591839"/>
                <a:gd name="connsiteY1505" fmla="*/ 915179 h 1069831"/>
                <a:gd name="connsiteX1506" fmla="*/ 684848 w 2591839"/>
                <a:gd name="connsiteY1506" fmla="*/ 981941 h 1069831"/>
                <a:gd name="connsiteX1507" fmla="*/ 654194 w 2591839"/>
                <a:gd name="connsiteY1507" fmla="*/ 908945 h 1069831"/>
                <a:gd name="connsiteX1508" fmla="*/ 721562 w 2591839"/>
                <a:gd name="connsiteY1508" fmla="*/ 768581 h 1069831"/>
                <a:gd name="connsiteX1509" fmla="*/ 788410 w 2591839"/>
                <a:gd name="connsiteY1509" fmla="*/ 908945 h 1069831"/>
                <a:gd name="connsiteX1510" fmla="*/ 654194 w 2591839"/>
                <a:gd name="connsiteY1510" fmla="*/ 908945 h 1069831"/>
                <a:gd name="connsiteX1511" fmla="*/ 726498 w 2591839"/>
                <a:gd name="connsiteY1511" fmla="*/ 915179 h 1069831"/>
                <a:gd name="connsiteX1512" fmla="*/ 788410 w 2591839"/>
                <a:gd name="connsiteY1512" fmla="*/ 915179 h 1069831"/>
                <a:gd name="connsiteX1513" fmla="*/ 757497 w 2591839"/>
                <a:gd name="connsiteY1513" fmla="*/ 980123 h 1069831"/>
                <a:gd name="connsiteX1514" fmla="*/ 726498 w 2591839"/>
                <a:gd name="connsiteY1514" fmla="*/ 915179 h 1069831"/>
                <a:gd name="connsiteX1515" fmla="*/ 793346 w 2591839"/>
                <a:gd name="connsiteY1515" fmla="*/ 1055543 h 1069831"/>
                <a:gd name="connsiteX1516" fmla="*/ 760874 w 2591839"/>
                <a:gd name="connsiteY1516" fmla="*/ 987483 h 1069831"/>
                <a:gd name="connsiteX1517" fmla="*/ 829194 w 2591839"/>
                <a:gd name="connsiteY1517" fmla="*/ 844002 h 1069831"/>
                <a:gd name="connsiteX1518" fmla="*/ 861666 w 2591839"/>
                <a:gd name="connsiteY1518" fmla="*/ 912062 h 1069831"/>
                <a:gd name="connsiteX1519" fmla="*/ 793346 w 2591839"/>
                <a:gd name="connsiteY1519" fmla="*/ 1055543 h 1069831"/>
                <a:gd name="connsiteX1520" fmla="*/ 1224136 w 2591839"/>
                <a:gd name="connsiteY1520" fmla="*/ 1055543 h 1069831"/>
                <a:gd name="connsiteX1521" fmla="*/ 1155815 w 2591839"/>
                <a:gd name="connsiteY1521" fmla="*/ 912062 h 1069831"/>
                <a:gd name="connsiteX1522" fmla="*/ 1187941 w 2591839"/>
                <a:gd name="connsiteY1522" fmla="*/ 844608 h 1069831"/>
                <a:gd name="connsiteX1523" fmla="*/ 1255741 w 2591839"/>
                <a:gd name="connsiteY1523" fmla="*/ 989215 h 1069831"/>
                <a:gd name="connsiteX1524" fmla="*/ 1224136 w 2591839"/>
                <a:gd name="connsiteY1524" fmla="*/ 1055543 h 1069831"/>
                <a:gd name="connsiteX1525" fmla="*/ 1259205 w 2591839"/>
                <a:gd name="connsiteY1525" fmla="*/ 981941 h 1069831"/>
                <a:gd name="connsiteX1526" fmla="*/ 1227946 w 2591839"/>
                <a:gd name="connsiteY1526" fmla="*/ 915179 h 1069831"/>
                <a:gd name="connsiteX1527" fmla="*/ 1290984 w 2591839"/>
                <a:gd name="connsiteY1527" fmla="*/ 915179 h 1069831"/>
                <a:gd name="connsiteX1528" fmla="*/ 1259205 w 2591839"/>
                <a:gd name="connsiteY1528" fmla="*/ 981941 h 1069831"/>
                <a:gd name="connsiteX1529" fmla="*/ 1228552 w 2591839"/>
                <a:gd name="connsiteY1529" fmla="*/ 908945 h 1069831"/>
                <a:gd name="connsiteX1530" fmla="*/ 1295920 w 2591839"/>
                <a:gd name="connsiteY1530" fmla="*/ 768581 h 1069831"/>
                <a:gd name="connsiteX1531" fmla="*/ 1362768 w 2591839"/>
                <a:gd name="connsiteY1531" fmla="*/ 908945 h 1069831"/>
                <a:gd name="connsiteX1532" fmla="*/ 1228552 w 2591839"/>
                <a:gd name="connsiteY1532" fmla="*/ 908945 h 1069831"/>
                <a:gd name="connsiteX1533" fmla="*/ 1300942 w 2591839"/>
                <a:gd name="connsiteY1533" fmla="*/ 915179 h 1069831"/>
                <a:gd name="connsiteX1534" fmla="*/ 1362854 w 2591839"/>
                <a:gd name="connsiteY1534" fmla="*/ 915179 h 1069831"/>
                <a:gd name="connsiteX1535" fmla="*/ 1331942 w 2591839"/>
                <a:gd name="connsiteY1535" fmla="*/ 980123 h 1069831"/>
                <a:gd name="connsiteX1536" fmla="*/ 1300942 w 2591839"/>
                <a:gd name="connsiteY1536" fmla="*/ 915179 h 1069831"/>
                <a:gd name="connsiteX1537" fmla="*/ 1367790 w 2591839"/>
                <a:gd name="connsiteY1537" fmla="*/ 1055543 h 1069831"/>
                <a:gd name="connsiteX1538" fmla="*/ 1335318 w 2591839"/>
                <a:gd name="connsiteY1538" fmla="*/ 987483 h 1069831"/>
                <a:gd name="connsiteX1539" fmla="*/ 1403639 w 2591839"/>
                <a:gd name="connsiteY1539" fmla="*/ 844002 h 1069831"/>
                <a:gd name="connsiteX1540" fmla="*/ 1436110 w 2591839"/>
                <a:gd name="connsiteY1540" fmla="*/ 912062 h 1069831"/>
                <a:gd name="connsiteX1541" fmla="*/ 1367790 w 2591839"/>
                <a:gd name="connsiteY1541" fmla="*/ 1055543 h 1069831"/>
                <a:gd name="connsiteX1542" fmla="*/ 2085802 w 2591839"/>
                <a:gd name="connsiteY1542" fmla="*/ 1055543 h 1069831"/>
                <a:gd name="connsiteX1543" fmla="*/ 2017482 w 2591839"/>
                <a:gd name="connsiteY1543" fmla="*/ 912062 h 1069831"/>
                <a:gd name="connsiteX1544" fmla="*/ 2049607 w 2591839"/>
                <a:gd name="connsiteY1544" fmla="*/ 844608 h 1069831"/>
                <a:gd name="connsiteX1545" fmla="*/ 2117407 w 2591839"/>
                <a:gd name="connsiteY1545" fmla="*/ 989215 h 1069831"/>
                <a:gd name="connsiteX1546" fmla="*/ 2085802 w 2591839"/>
                <a:gd name="connsiteY1546" fmla="*/ 1055543 h 1069831"/>
                <a:gd name="connsiteX1547" fmla="*/ 2120785 w 2591839"/>
                <a:gd name="connsiteY1547" fmla="*/ 981941 h 1069831"/>
                <a:gd name="connsiteX1548" fmla="*/ 2089525 w 2591839"/>
                <a:gd name="connsiteY1548" fmla="*/ 915179 h 1069831"/>
                <a:gd name="connsiteX1549" fmla="*/ 2152563 w 2591839"/>
                <a:gd name="connsiteY1549" fmla="*/ 915179 h 1069831"/>
                <a:gd name="connsiteX1550" fmla="*/ 2120785 w 2591839"/>
                <a:gd name="connsiteY1550" fmla="*/ 981941 h 1069831"/>
                <a:gd name="connsiteX1551" fmla="*/ 2090132 w 2591839"/>
                <a:gd name="connsiteY1551" fmla="*/ 908945 h 1069831"/>
                <a:gd name="connsiteX1552" fmla="*/ 2157499 w 2591839"/>
                <a:gd name="connsiteY1552" fmla="*/ 768581 h 1069831"/>
                <a:gd name="connsiteX1553" fmla="*/ 2224348 w 2591839"/>
                <a:gd name="connsiteY1553" fmla="*/ 908945 h 1069831"/>
                <a:gd name="connsiteX1554" fmla="*/ 2090132 w 2591839"/>
                <a:gd name="connsiteY1554" fmla="*/ 908945 h 1069831"/>
                <a:gd name="connsiteX1555" fmla="*/ 2162522 w 2591839"/>
                <a:gd name="connsiteY1555" fmla="*/ 915179 h 1069831"/>
                <a:gd name="connsiteX1556" fmla="*/ 2224434 w 2591839"/>
                <a:gd name="connsiteY1556" fmla="*/ 915179 h 1069831"/>
                <a:gd name="connsiteX1557" fmla="*/ 2193521 w 2591839"/>
                <a:gd name="connsiteY1557" fmla="*/ 980123 h 1069831"/>
                <a:gd name="connsiteX1558" fmla="*/ 2162522 w 2591839"/>
                <a:gd name="connsiteY1558" fmla="*/ 915179 h 1069831"/>
                <a:gd name="connsiteX1559" fmla="*/ 2229370 w 2591839"/>
                <a:gd name="connsiteY1559" fmla="*/ 1055543 h 1069831"/>
                <a:gd name="connsiteX1560" fmla="*/ 2196898 w 2591839"/>
                <a:gd name="connsiteY1560" fmla="*/ 987483 h 1069831"/>
                <a:gd name="connsiteX1561" fmla="*/ 2265218 w 2591839"/>
                <a:gd name="connsiteY1561" fmla="*/ 844002 h 1069831"/>
                <a:gd name="connsiteX1562" fmla="*/ 2297690 w 2591839"/>
                <a:gd name="connsiteY1562" fmla="*/ 912062 h 1069831"/>
                <a:gd name="connsiteX1563" fmla="*/ 2229370 w 2591839"/>
                <a:gd name="connsiteY1563" fmla="*/ 1055543 h 1069831"/>
                <a:gd name="connsiteX1564" fmla="*/ 2268769 w 2591839"/>
                <a:gd name="connsiteY1564" fmla="*/ 836728 h 1069831"/>
                <a:gd name="connsiteX1565" fmla="*/ 2301154 w 2591839"/>
                <a:gd name="connsiteY1565" fmla="*/ 768668 h 1069831"/>
                <a:gd name="connsiteX1566" fmla="*/ 2333279 w 2591839"/>
                <a:gd name="connsiteY1566" fmla="*/ 837334 h 1069831"/>
                <a:gd name="connsiteX1567" fmla="*/ 2301154 w 2591839"/>
                <a:gd name="connsiteY1567" fmla="*/ 904789 h 1069831"/>
                <a:gd name="connsiteX1568" fmla="*/ 2268769 w 2591839"/>
                <a:gd name="connsiteY1568" fmla="*/ 836728 h 1069831"/>
                <a:gd name="connsiteX1569" fmla="*/ 2372937 w 2591839"/>
                <a:gd name="connsiteY1569" fmla="*/ 1055543 h 1069831"/>
                <a:gd name="connsiteX1570" fmla="*/ 2304617 w 2591839"/>
                <a:gd name="connsiteY1570" fmla="*/ 912062 h 1069831"/>
                <a:gd name="connsiteX1571" fmla="*/ 2336742 w 2591839"/>
                <a:gd name="connsiteY1571" fmla="*/ 844608 h 1069831"/>
                <a:gd name="connsiteX1572" fmla="*/ 2404543 w 2591839"/>
                <a:gd name="connsiteY1572" fmla="*/ 989215 h 1069831"/>
                <a:gd name="connsiteX1573" fmla="*/ 2372937 w 2591839"/>
                <a:gd name="connsiteY1573" fmla="*/ 1055543 h 1069831"/>
                <a:gd name="connsiteX1574" fmla="*/ 2408007 w 2591839"/>
                <a:gd name="connsiteY1574" fmla="*/ 981941 h 1069831"/>
                <a:gd name="connsiteX1575" fmla="*/ 2376747 w 2591839"/>
                <a:gd name="connsiteY1575" fmla="*/ 915179 h 1069831"/>
                <a:gd name="connsiteX1576" fmla="*/ 2439786 w 2591839"/>
                <a:gd name="connsiteY1576" fmla="*/ 915179 h 1069831"/>
                <a:gd name="connsiteX1577" fmla="*/ 2408007 w 2591839"/>
                <a:gd name="connsiteY1577" fmla="*/ 981941 h 1069831"/>
                <a:gd name="connsiteX1578" fmla="*/ 2377354 w 2591839"/>
                <a:gd name="connsiteY1578" fmla="*/ 908945 h 1069831"/>
                <a:gd name="connsiteX1579" fmla="*/ 2444722 w 2591839"/>
                <a:gd name="connsiteY1579" fmla="*/ 768581 h 1069831"/>
                <a:gd name="connsiteX1580" fmla="*/ 2511570 w 2591839"/>
                <a:gd name="connsiteY1580" fmla="*/ 908945 h 1069831"/>
                <a:gd name="connsiteX1581" fmla="*/ 2377354 w 2591839"/>
                <a:gd name="connsiteY1581" fmla="*/ 908945 h 1069831"/>
                <a:gd name="connsiteX1582" fmla="*/ 2449743 w 2591839"/>
                <a:gd name="connsiteY1582" fmla="*/ 915179 h 1069831"/>
                <a:gd name="connsiteX1583" fmla="*/ 2511656 w 2591839"/>
                <a:gd name="connsiteY1583" fmla="*/ 915179 h 1069831"/>
                <a:gd name="connsiteX1584" fmla="*/ 2480743 w 2591839"/>
                <a:gd name="connsiteY1584" fmla="*/ 980123 h 1069831"/>
                <a:gd name="connsiteX1585" fmla="*/ 2449743 w 2591839"/>
                <a:gd name="connsiteY1585" fmla="*/ 915179 h 1069831"/>
                <a:gd name="connsiteX1586" fmla="*/ 2584912 w 2591839"/>
                <a:gd name="connsiteY1586" fmla="*/ 912062 h 1069831"/>
                <a:gd name="connsiteX1587" fmla="*/ 2516592 w 2591839"/>
                <a:gd name="connsiteY1587" fmla="*/ 1055543 h 1069831"/>
                <a:gd name="connsiteX1588" fmla="*/ 2484120 w 2591839"/>
                <a:gd name="connsiteY1588" fmla="*/ 987483 h 1069831"/>
                <a:gd name="connsiteX1589" fmla="*/ 2552441 w 2591839"/>
                <a:gd name="connsiteY1589" fmla="*/ 844002 h 1069831"/>
                <a:gd name="connsiteX1590" fmla="*/ 2584912 w 2591839"/>
                <a:gd name="connsiteY1590" fmla="*/ 912062 h 1069831"/>
                <a:gd name="connsiteX1591" fmla="*/ 2516592 w 2591839"/>
                <a:gd name="connsiteY1591" fmla="*/ 904789 h 1069831"/>
                <a:gd name="connsiteX1592" fmla="*/ 2447579 w 2591839"/>
                <a:gd name="connsiteY1592" fmla="*/ 760009 h 1069831"/>
                <a:gd name="connsiteX1593" fmla="*/ 2412336 w 2591839"/>
                <a:gd name="connsiteY1593" fmla="*/ 685973 h 1069831"/>
                <a:gd name="connsiteX1594" fmla="*/ 2444808 w 2591839"/>
                <a:gd name="connsiteY1594" fmla="*/ 617913 h 1069831"/>
                <a:gd name="connsiteX1595" fmla="*/ 2477366 w 2591839"/>
                <a:gd name="connsiteY1595" fmla="*/ 686233 h 1069831"/>
                <a:gd name="connsiteX1596" fmla="*/ 2477193 w 2591839"/>
                <a:gd name="connsiteY1596" fmla="*/ 686493 h 1069831"/>
                <a:gd name="connsiteX1597" fmla="*/ 2477539 w 2591839"/>
                <a:gd name="connsiteY1597" fmla="*/ 686666 h 1069831"/>
                <a:gd name="connsiteX1598" fmla="*/ 2516592 w 2591839"/>
                <a:gd name="connsiteY1598" fmla="*/ 768668 h 1069831"/>
                <a:gd name="connsiteX1599" fmla="*/ 2552441 w 2591839"/>
                <a:gd name="connsiteY1599" fmla="*/ 693420 h 1069831"/>
                <a:gd name="connsiteX1600" fmla="*/ 2584912 w 2591839"/>
                <a:gd name="connsiteY1600" fmla="*/ 761394 h 1069831"/>
                <a:gd name="connsiteX1601" fmla="*/ 2516592 w 2591839"/>
                <a:gd name="connsiteY1601" fmla="*/ 904789 h 106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Lst>
              <a:rect l="l" t="t" r="r" b="b"/>
              <a:pathLst>
                <a:path w="2591839" h="1069831">
                  <a:moveTo>
                    <a:pt x="2555817" y="686147"/>
                  </a:moveTo>
                  <a:lnTo>
                    <a:pt x="2591753" y="610639"/>
                  </a:lnTo>
                  <a:lnTo>
                    <a:pt x="2555904" y="535305"/>
                  </a:lnTo>
                  <a:lnTo>
                    <a:pt x="2590627" y="462396"/>
                  </a:lnTo>
                  <a:lnTo>
                    <a:pt x="2591839" y="459885"/>
                  </a:lnTo>
                  <a:lnTo>
                    <a:pt x="2555904" y="384551"/>
                  </a:lnTo>
                  <a:lnTo>
                    <a:pt x="2591839" y="309216"/>
                  </a:lnTo>
                  <a:lnTo>
                    <a:pt x="2555904" y="233969"/>
                  </a:lnTo>
                  <a:lnTo>
                    <a:pt x="2591839" y="158462"/>
                  </a:lnTo>
                  <a:lnTo>
                    <a:pt x="2551921" y="74728"/>
                  </a:lnTo>
                  <a:lnTo>
                    <a:pt x="2516505" y="150322"/>
                  </a:lnTo>
                  <a:lnTo>
                    <a:pt x="2444722" y="520"/>
                  </a:lnTo>
                  <a:lnTo>
                    <a:pt x="2372937" y="151188"/>
                  </a:lnTo>
                  <a:lnTo>
                    <a:pt x="2301154" y="433"/>
                  </a:lnTo>
                  <a:lnTo>
                    <a:pt x="2229630" y="150842"/>
                  </a:lnTo>
                  <a:lnTo>
                    <a:pt x="2157586" y="433"/>
                  </a:lnTo>
                  <a:lnTo>
                    <a:pt x="2085802" y="151101"/>
                  </a:lnTo>
                  <a:lnTo>
                    <a:pt x="2014018" y="347"/>
                  </a:lnTo>
                  <a:lnTo>
                    <a:pt x="1978170" y="75767"/>
                  </a:lnTo>
                  <a:lnTo>
                    <a:pt x="1977650" y="74642"/>
                  </a:lnTo>
                  <a:lnTo>
                    <a:pt x="1942234" y="150236"/>
                  </a:lnTo>
                  <a:lnTo>
                    <a:pt x="1870450" y="433"/>
                  </a:lnTo>
                  <a:lnTo>
                    <a:pt x="1870450" y="433"/>
                  </a:lnTo>
                  <a:lnTo>
                    <a:pt x="1870450" y="433"/>
                  </a:lnTo>
                  <a:lnTo>
                    <a:pt x="1798667" y="151101"/>
                  </a:lnTo>
                  <a:lnTo>
                    <a:pt x="1726883" y="347"/>
                  </a:lnTo>
                  <a:lnTo>
                    <a:pt x="1726883" y="347"/>
                  </a:lnTo>
                  <a:lnTo>
                    <a:pt x="1726883" y="347"/>
                  </a:lnTo>
                  <a:lnTo>
                    <a:pt x="1655358" y="150755"/>
                  </a:lnTo>
                  <a:lnTo>
                    <a:pt x="1583315" y="347"/>
                  </a:lnTo>
                  <a:lnTo>
                    <a:pt x="1583315" y="347"/>
                  </a:lnTo>
                  <a:lnTo>
                    <a:pt x="1583315" y="347"/>
                  </a:lnTo>
                  <a:lnTo>
                    <a:pt x="1511531" y="151015"/>
                  </a:lnTo>
                  <a:lnTo>
                    <a:pt x="1439747" y="260"/>
                  </a:lnTo>
                  <a:lnTo>
                    <a:pt x="1368223" y="150668"/>
                  </a:lnTo>
                  <a:lnTo>
                    <a:pt x="1296179" y="260"/>
                  </a:lnTo>
                  <a:lnTo>
                    <a:pt x="1224396" y="150928"/>
                  </a:lnTo>
                  <a:lnTo>
                    <a:pt x="1152612" y="173"/>
                  </a:lnTo>
                  <a:lnTo>
                    <a:pt x="1116763" y="75594"/>
                  </a:lnTo>
                  <a:lnTo>
                    <a:pt x="1116244" y="74469"/>
                  </a:lnTo>
                  <a:lnTo>
                    <a:pt x="1080828" y="150062"/>
                  </a:lnTo>
                  <a:lnTo>
                    <a:pt x="1009044" y="260"/>
                  </a:lnTo>
                  <a:lnTo>
                    <a:pt x="1009044" y="260"/>
                  </a:lnTo>
                  <a:lnTo>
                    <a:pt x="1009044" y="260"/>
                  </a:lnTo>
                  <a:lnTo>
                    <a:pt x="937260" y="150928"/>
                  </a:lnTo>
                  <a:lnTo>
                    <a:pt x="865476" y="173"/>
                  </a:lnTo>
                  <a:lnTo>
                    <a:pt x="793952" y="150582"/>
                  </a:lnTo>
                  <a:lnTo>
                    <a:pt x="721908" y="173"/>
                  </a:lnTo>
                  <a:lnTo>
                    <a:pt x="650125" y="150842"/>
                  </a:lnTo>
                  <a:lnTo>
                    <a:pt x="578341" y="87"/>
                  </a:lnTo>
                  <a:lnTo>
                    <a:pt x="506817" y="150495"/>
                  </a:lnTo>
                  <a:lnTo>
                    <a:pt x="434773" y="87"/>
                  </a:lnTo>
                  <a:lnTo>
                    <a:pt x="362989" y="150755"/>
                  </a:lnTo>
                  <a:lnTo>
                    <a:pt x="291205" y="0"/>
                  </a:lnTo>
                  <a:lnTo>
                    <a:pt x="219681" y="150409"/>
                  </a:lnTo>
                  <a:lnTo>
                    <a:pt x="147637" y="0"/>
                  </a:lnTo>
                  <a:lnTo>
                    <a:pt x="75161" y="151621"/>
                  </a:lnTo>
                  <a:lnTo>
                    <a:pt x="41997" y="82348"/>
                  </a:lnTo>
                  <a:lnTo>
                    <a:pt x="39139" y="83734"/>
                  </a:lnTo>
                  <a:lnTo>
                    <a:pt x="36282" y="82348"/>
                  </a:lnTo>
                  <a:lnTo>
                    <a:pt x="0" y="158462"/>
                  </a:lnTo>
                  <a:lnTo>
                    <a:pt x="35849" y="233795"/>
                  </a:lnTo>
                  <a:lnTo>
                    <a:pt x="0" y="309130"/>
                  </a:lnTo>
                  <a:lnTo>
                    <a:pt x="35589" y="385070"/>
                  </a:lnTo>
                  <a:lnTo>
                    <a:pt x="0" y="459798"/>
                  </a:lnTo>
                  <a:lnTo>
                    <a:pt x="35935" y="535132"/>
                  </a:lnTo>
                  <a:lnTo>
                    <a:pt x="0" y="610466"/>
                  </a:lnTo>
                  <a:lnTo>
                    <a:pt x="35849" y="685800"/>
                  </a:lnTo>
                  <a:lnTo>
                    <a:pt x="0" y="761134"/>
                  </a:lnTo>
                  <a:lnTo>
                    <a:pt x="35589" y="837075"/>
                  </a:lnTo>
                  <a:lnTo>
                    <a:pt x="0" y="911803"/>
                  </a:lnTo>
                  <a:lnTo>
                    <a:pt x="75248" y="1069831"/>
                  </a:lnTo>
                  <a:lnTo>
                    <a:pt x="147031" y="919076"/>
                  </a:lnTo>
                  <a:lnTo>
                    <a:pt x="218815" y="1069831"/>
                  </a:lnTo>
                  <a:lnTo>
                    <a:pt x="290599" y="919076"/>
                  </a:lnTo>
                  <a:lnTo>
                    <a:pt x="362383" y="1069831"/>
                  </a:lnTo>
                  <a:lnTo>
                    <a:pt x="434167" y="919076"/>
                  </a:lnTo>
                  <a:lnTo>
                    <a:pt x="505951" y="1069831"/>
                  </a:lnTo>
                  <a:lnTo>
                    <a:pt x="577735" y="919076"/>
                  </a:lnTo>
                  <a:lnTo>
                    <a:pt x="649518" y="1069831"/>
                  </a:lnTo>
                  <a:lnTo>
                    <a:pt x="721302" y="919076"/>
                  </a:lnTo>
                  <a:lnTo>
                    <a:pt x="793086" y="1069831"/>
                  </a:lnTo>
                  <a:lnTo>
                    <a:pt x="864870" y="919076"/>
                  </a:lnTo>
                  <a:lnTo>
                    <a:pt x="936654" y="1069831"/>
                  </a:lnTo>
                  <a:lnTo>
                    <a:pt x="936654" y="1069831"/>
                  </a:lnTo>
                  <a:lnTo>
                    <a:pt x="936654" y="1069831"/>
                  </a:lnTo>
                  <a:lnTo>
                    <a:pt x="1008438" y="919076"/>
                  </a:lnTo>
                  <a:lnTo>
                    <a:pt x="1080222" y="1069831"/>
                  </a:lnTo>
                  <a:lnTo>
                    <a:pt x="1080222" y="1069831"/>
                  </a:lnTo>
                  <a:lnTo>
                    <a:pt x="1080222" y="1069831"/>
                  </a:lnTo>
                  <a:lnTo>
                    <a:pt x="1152005" y="919076"/>
                  </a:lnTo>
                  <a:lnTo>
                    <a:pt x="1223789" y="1069831"/>
                  </a:lnTo>
                  <a:lnTo>
                    <a:pt x="1295573" y="919076"/>
                  </a:lnTo>
                  <a:lnTo>
                    <a:pt x="1367357" y="1069831"/>
                  </a:lnTo>
                  <a:lnTo>
                    <a:pt x="1439141" y="919076"/>
                  </a:lnTo>
                  <a:lnTo>
                    <a:pt x="1510925" y="1069831"/>
                  </a:lnTo>
                  <a:lnTo>
                    <a:pt x="1510925" y="1069831"/>
                  </a:lnTo>
                  <a:lnTo>
                    <a:pt x="1510925" y="1069831"/>
                  </a:lnTo>
                  <a:lnTo>
                    <a:pt x="1582709" y="919076"/>
                  </a:lnTo>
                  <a:lnTo>
                    <a:pt x="1654493" y="1069831"/>
                  </a:lnTo>
                  <a:lnTo>
                    <a:pt x="1654493" y="1069831"/>
                  </a:lnTo>
                  <a:lnTo>
                    <a:pt x="1654493" y="1069831"/>
                  </a:lnTo>
                  <a:lnTo>
                    <a:pt x="1726276" y="919076"/>
                  </a:lnTo>
                  <a:lnTo>
                    <a:pt x="1798060" y="1069831"/>
                  </a:lnTo>
                  <a:lnTo>
                    <a:pt x="1798060" y="1069831"/>
                  </a:lnTo>
                  <a:lnTo>
                    <a:pt x="1798060" y="1069831"/>
                  </a:lnTo>
                  <a:lnTo>
                    <a:pt x="1869844" y="919076"/>
                  </a:lnTo>
                  <a:lnTo>
                    <a:pt x="1941628" y="1069831"/>
                  </a:lnTo>
                  <a:lnTo>
                    <a:pt x="1941628" y="1069831"/>
                  </a:lnTo>
                  <a:lnTo>
                    <a:pt x="1941628" y="1069831"/>
                  </a:lnTo>
                  <a:lnTo>
                    <a:pt x="2013412" y="919076"/>
                  </a:lnTo>
                  <a:lnTo>
                    <a:pt x="2085196" y="1069831"/>
                  </a:lnTo>
                  <a:lnTo>
                    <a:pt x="2156980" y="919076"/>
                  </a:lnTo>
                  <a:lnTo>
                    <a:pt x="2228764" y="1069831"/>
                  </a:lnTo>
                  <a:lnTo>
                    <a:pt x="2300547" y="919076"/>
                  </a:lnTo>
                  <a:lnTo>
                    <a:pt x="2372331" y="1069831"/>
                  </a:lnTo>
                  <a:lnTo>
                    <a:pt x="2444115" y="919076"/>
                  </a:lnTo>
                  <a:lnTo>
                    <a:pt x="2515899" y="1069831"/>
                  </a:lnTo>
                  <a:lnTo>
                    <a:pt x="2591147" y="911803"/>
                  </a:lnTo>
                  <a:lnTo>
                    <a:pt x="2555211" y="836469"/>
                  </a:lnTo>
                  <a:lnTo>
                    <a:pt x="2591147" y="761134"/>
                  </a:lnTo>
                  <a:lnTo>
                    <a:pt x="2555817" y="686147"/>
                  </a:lnTo>
                  <a:close/>
                  <a:moveTo>
                    <a:pt x="2584912" y="610639"/>
                  </a:moveTo>
                  <a:lnTo>
                    <a:pt x="2516592" y="754120"/>
                  </a:lnTo>
                  <a:lnTo>
                    <a:pt x="2484293" y="686233"/>
                  </a:lnTo>
                  <a:lnTo>
                    <a:pt x="2552527" y="542666"/>
                  </a:lnTo>
                  <a:lnTo>
                    <a:pt x="2584912" y="610639"/>
                  </a:lnTo>
                  <a:close/>
                  <a:moveTo>
                    <a:pt x="868680" y="912062"/>
                  </a:moveTo>
                  <a:lnTo>
                    <a:pt x="900805" y="844608"/>
                  </a:lnTo>
                  <a:lnTo>
                    <a:pt x="968606" y="989215"/>
                  </a:lnTo>
                  <a:lnTo>
                    <a:pt x="937000" y="1055457"/>
                  </a:lnTo>
                  <a:lnTo>
                    <a:pt x="868680" y="912062"/>
                  </a:lnTo>
                  <a:close/>
                  <a:moveTo>
                    <a:pt x="179676" y="234055"/>
                  </a:moveTo>
                  <a:lnTo>
                    <a:pt x="179503" y="234315"/>
                  </a:lnTo>
                  <a:lnTo>
                    <a:pt x="179849" y="234488"/>
                  </a:lnTo>
                  <a:lnTo>
                    <a:pt x="218902" y="316490"/>
                  </a:lnTo>
                  <a:lnTo>
                    <a:pt x="254750" y="241243"/>
                  </a:lnTo>
                  <a:lnTo>
                    <a:pt x="287222" y="309216"/>
                  </a:lnTo>
                  <a:lnTo>
                    <a:pt x="218902" y="452698"/>
                  </a:lnTo>
                  <a:lnTo>
                    <a:pt x="149889" y="307917"/>
                  </a:lnTo>
                  <a:lnTo>
                    <a:pt x="149889" y="307917"/>
                  </a:lnTo>
                  <a:lnTo>
                    <a:pt x="147118" y="302029"/>
                  </a:lnTo>
                  <a:lnTo>
                    <a:pt x="147118" y="302029"/>
                  </a:lnTo>
                  <a:lnTo>
                    <a:pt x="114560" y="234142"/>
                  </a:lnTo>
                  <a:lnTo>
                    <a:pt x="147118" y="165822"/>
                  </a:lnTo>
                  <a:lnTo>
                    <a:pt x="179676" y="234055"/>
                  </a:lnTo>
                  <a:close/>
                  <a:moveTo>
                    <a:pt x="152140" y="161579"/>
                  </a:moveTo>
                  <a:lnTo>
                    <a:pt x="214139" y="161579"/>
                  </a:lnTo>
                  <a:lnTo>
                    <a:pt x="183140" y="226695"/>
                  </a:lnTo>
                  <a:lnTo>
                    <a:pt x="152140" y="161579"/>
                  </a:lnTo>
                  <a:close/>
                  <a:moveTo>
                    <a:pt x="466898" y="234055"/>
                  </a:moveTo>
                  <a:lnTo>
                    <a:pt x="466725" y="234315"/>
                  </a:lnTo>
                  <a:lnTo>
                    <a:pt x="467071" y="234488"/>
                  </a:lnTo>
                  <a:lnTo>
                    <a:pt x="506124" y="316490"/>
                  </a:lnTo>
                  <a:lnTo>
                    <a:pt x="541973" y="241243"/>
                  </a:lnTo>
                  <a:lnTo>
                    <a:pt x="574444" y="309216"/>
                  </a:lnTo>
                  <a:lnTo>
                    <a:pt x="506124" y="452698"/>
                  </a:lnTo>
                  <a:lnTo>
                    <a:pt x="437111" y="307917"/>
                  </a:lnTo>
                  <a:lnTo>
                    <a:pt x="401868" y="233882"/>
                  </a:lnTo>
                  <a:lnTo>
                    <a:pt x="434340" y="165822"/>
                  </a:lnTo>
                  <a:lnTo>
                    <a:pt x="466898" y="234055"/>
                  </a:lnTo>
                  <a:close/>
                  <a:moveTo>
                    <a:pt x="439362" y="161579"/>
                  </a:moveTo>
                  <a:lnTo>
                    <a:pt x="501361" y="161579"/>
                  </a:lnTo>
                  <a:lnTo>
                    <a:pt x="470362" y="226695"/>
                  </a:lnTo>
                  <a:lnTo>
                    <a:pt x="439362" y="161579"/>
                  </a:lnTo>
                  <a:close/>
                  <a:moveTo>
                    <a:pt x="754120" y="234055"/>
                  </a:moveTo>
                  <a:lnTo>
                    <a:pt x="753947" y="234315"/>
                  </a:lnTo>
                  <a:lnTo>
                    <a:pt x="754293" y="234488"/>
                  </a:lnTo>
                  <a:lnTo>
                    <a:pt x="793346" y="316490"/>
                  </a:lnTo>
                  <a:lnTo>
                    <a:pt x="829194" y="241243"/>
                  </a:lnTo>
                  <a:lnTo>
                    <a:pt x="861666" y="309216"/>
                  </a:lnTo>
                  <a:lnTo>
                    <a:pt x="793346" y="452698"/>
                  </a:lnTo>
                  <a:lnTo>
                    <a:pt x="724333" y="307917"/>
                  </a:lnTo>
                  <a:lnTo>
                    <a:pt x="689090" y="233882"/>
                  </a:lnTo>
                  <a:lnTo>
                    <a:pt x="721562" y="165822"/>
                  </a:lnTo>
                  <a:lnTo>
                    <a:pt x="754120" y="234055"/>
                  </a:lnTo>
                  <a:close/>
                  <a:moveTo>
                    <a:pt x="726498" y="161579"/>
                  </a:moveTo>
                  <a:lnTo>
                    <a:pt x="788497" y="161579"/>
                  </a:lnTo>
                  <a:lnTo>
                    <a:pt x="757497" y="226695"/>
                  </a:lnTo>
                  <a:lnTo>
                    <a:pt x="726498" y="161579"/>
                  </a:lnTo>
                  <a:close/>
                  <a:moveTo>
                    <a:pt x="1328478" y="234055"/>
                  </a:moveTo>
                  <a:lnTo>
                    <a:pt x="1328305" y="234315"/>
                  </a:lnTo>
                  <a:lnTo>
                    <a:pt x="1328651" y="234488"/>
                  </a:lnTo>
                  <a:lnTo>
                    <a:pt x="1367703" y="316490"/>
                  </a:lnTo>
                  <a:lnTo>
                    <a:pt x="1403552" y="241243"/>
                  </a:lnTo>
                  <a:lnTo>
                    <a:pt x="1436024" y="309216"/>
                  </a:lnTo>
                  <a:lnTo>
                    <a:pt x="1367703" y="452698"/>
                  </a:lnTo>
                  <a:lnTo>
                    <a:pt x="1298690" y="307917"/>
                  </a:lnTo>
                  <a:lnTo>
                    <a:pt x="1263448" y="233882"/>
                  </a:lnTo>
                  <a:lnTo>
                    <a:pt x="1295920" y="165822"/>
                  </a:lnTo>
                  <a:lnTo>
                    <a:pt x="1328478" y="234055"/>
                  </a:lnTo>
                  <a:close/>
                  <a:moveTo>
                    <a:pt x="1300942" y="161579"/>
                  </a:moveTo>
                  <a:lnTo>
                    <a:pt x="1362941" y="161579"/>
                  </a:lnTo>
                  <a:lnTo>
                    <a:pt x="1331942" y="226695"/>
                  </a:lnTo>
                  <a:lnTo>
                    <a:pt x="1300942" y="161579"/>
                  </a:lnTo>
                  <a:close/>
                  <a:moveTo>
                    <a:pt x="2190057" y="234055"/>
                  </a:moveTo>
                  <a:lnTo>
                    <a:pt x="2189884" y="234315"/>
                  </a:lnTo>
                  <a:lnTo>
                    <a:pt x="2190231" y="234488"/>
                  </a:lnTo>
                  <a:lnTo>
                    <a:pt x="2229283" y="316490"/>
                  </a:lnTo>
                  <a:lnTo>
                    <a:pt x="2265132" y="241243"/>
                  </a:lnTo>
                  <a:lnTo>
                    <a:pt x="2297603" y="309216"/>
                  </a:lnTo>
                  <a:lnTo>
                    <a:pt x="2229283" y="452698"/>
                  </a:lnTo>
                  <a:lnTo>
                    <a:pt x="2160270" y="307917"/>
                  </a:lnTo>
                  <a:lnTo>
                    <a:pt x="2125028" y="233882"/>
                  </a:lnTo>
                  <a:lnTo>
                    <a:pt x="2157499" y="165822"/>
                  </a:lnTo>
                  <a:lnTo>
                    <a:pt x="2190057" y="234055"/>
                  </a:lnTo>
                  <a:close/>
                  <a:moveTo>
                    <a:pt x="2162522" y="161579"/>
                  </a:moveTo>
                  <a:lnTo>
                    <a:pt x="2224520" y="161579"/>
                  </a:lnTo>
                  <a:lnTo>
                    <a:pt x="2193521" y="226695"/>
                  </a:lnTo>
                  <a:lnTo>
                    <a:pt x="2162522" y="161579"/>
                  </a:lnTo>
                  <a:close/>
                  <a:moveTo>
                    <a:pt x="2446713" y="456767"/>
                  </a:moveTo>
                  <a:lnTo>
                    <a:pt x="2442730" y="456767"/>
                  </a:lnTo>
                  <a:lnTo>
                    <a:pt x="2377267" y="456767"/>
                  </a:lnTo>
                  <a:lnTo>
                    <a:pt x="2444635" y="316404"/>
                  </a:lnTo>
                  <a:lnTo>
                    <a:pt x="2511483" y="456767"/>
                  </a:lnTo>
                  <a:lnTo>
                    <a:pt x="2446713" y="456767"/>
                  </a:lnTo>
                  <a:close/>
                  <a:moveTo>
                    <a:pt x="2511570" y="463002"/>
                  </a:moveTo>
                  <a:lnTo>
                    <a:pt x="2480743" y="527772"/>
                  </a:lnTo>
                  <a:lnTo>
                    <a:pt x="2449743" y="463002"/>
                  </a:lnTo>
                  <a:lnTo>
                    <a:pt x="2511570" y="463002"/>
                  </a:lnTo>
                  <a:close/>
                  <a:moveTo>
                    <a:pt x="254837" y="391997"/>
                  </a:moveTo>
                  <a:lnTo>
                    <a:pt x="287309" y="459971"/>
                  </a:lnTo>
                  <a:lnTo>
                    <a:pt x="219162" y="603019"/>
                  </a:lnTo>
                  <a:lnTo>
                    <a:pt x="186603" y="535132"/>
                  </a:lnTo>
                  <a:lnTo>
                    <a:pt x="254837" y="391997"/>
                  </a:lnTo>
                  <a:close/>
                  <a:moveTo>
                    <a:pt x="183226" y="527772"/>
                  </a:moveTo>
                  <a:lnTo>
                    <a:pt x="152227" y="463002"/>
                  </a:lnTo>
                  <a:lnTo>
                    <a:pt x="214053" y="463002"/>
                  </a:lnTo>
                  <a:lnTo>
                    <a:pt x="183226" y="527772"/>
                  </a:lnTo>
                  <a:close/>
                  <a:moveTo>
                    <a:pt x="1044719" y="226695"/>
                  </a:moveTo>
                  <a:lnTo>
                    <a:pt x="1013720" y="161579"/>
                  </a:lnTo>
                  <a:lnTo>
                    <a:pt x="1075199" y="161579"/>
                  </a:lnTo>
                  <a:lnTo>
                    <a:pt x="1044719" y="226695"/>
                  </a:lnTo>
                  <a:close/>
                  <a:moveTo>
                    <a:pt x="1041342" y="234055"/>
                  </a:moveTo>
                  <a:lnTo>
                    <a:pt x="1041169" y="234315"/>
                  </a:lnTo>
                  <a:lnTo>
                    <a:pt x="1041516" y="234488"/>
                  </a:lnTo>
                  <a:lnTo>
                    <a:pt x="1080568" y="316490"/>
                  </a:lnTo>
                  <a:lnTo>
                    <a:pt x="1080568" y="316490"/>
                  </a:lnTo>
                  <a:lnTo>
                    <a:pt x="1080568" y="316490"/>
                  </a:lnTo>
                  <a:lnTo>
                    <a:pt x="1116417" y="241243"/>
                  </a:lnTo>
                  <a:lnTo>
                    <a:pt x="1148888" y="309216"/>
                  </a:lnTo>
                  <a:lnTo>
                    <a:pt x="1080568" y="452611"/>
                  </a:lnTo>
                  <a:lnTo>
                    <a:pt x="1011555" y="307831"/>
                  </a:lnTo>
                  <a:lnTo>
                    <a:pt x="1011555" y="307831"/>
                  </a:lnTo>
                  <a:lnTo>
                    <a:pt x="1008784" y="301943"/>
                  </a:lnTo>
                  <a:lnTo>
                    <a:pt x="1008784" y="301943"/>
                  </a:lnTo>
                  <a:lnTo>
                    <a:pt x="976313" y="233882"/>
                  </a:lnTo>
                  <a:lnTo>
                    <a:pt x="1008784" y="165822"/>
                  </a:lnTo>
                  <a:lnTo>
                    <a:pt x="1041342" y="234055"/>
                  </a:lnTo>
                  <a:close/>
                  <a:moveTo>
                    <a:pt x="1152352" y="316490"/>
                  </a:moveTo>
                  <a:lnTo>
                    <a:pt x="1184304" y="384637"/>
                  </a:lnTo>
                  <a:lnTo>
                    <a:pt x="1152352" y="452524"/>
                  </a:lnTo>
                  <a:lnTo>
                    <a:pt x="1119967" y="384464"/>
                  </a:lnTo>
                  <a:lnTo>
                    <a:pt x="1125162" y="373553"/>
                  </a:lnTo>
                  <a:lnTo>
                    <a:pt x="1152352" y="316490"/>
                  </a:lnTo>
                  <a:close/>
                  <a:moveTo>
                    <a:pt x="1619163" y="226695"/>
                  </a:moveTo>
                  <a:lnTo>
                    <a:pt x="1588164" y="161579"/>
                  </a:lnTo>
                  <a:lnTo>
                    <a:pt x="1650163" y="161579"/>
                  </a:lnTo>
                  <a:lnTo>
                    <a:pt x="1619163" y="226695"/>
                  </a:lnTo>
                  <a:close/>
                  <a:moveTo>
                    <a:pt x="1615700" y="234055"/>
                  </a:moveTo>
                  <a:lnTo>
                    <a:pt x="1615527" y="234315"/>
                  </a:lnTo>
                  <a:lnTo>
                    <a:pt x="1615873" y="234488"/>
                  </a:lnTo>
                  <a:lnTo>
                    <a:pt x="1654926" y="316490"/>
                  </a:lnTo>
                  <a:lnTo>
                    <a:pt x="1654926" y="316490"/>
                  </a:lnTo>
                  <a:lnTo>
                    <a:pt x="1654926" y="316490"/>
                  </a:lnTo>
                  <a:lnTo>
                    <a:pt x="1690774" y="241243"/>
                  </a:lnTo>
                  <a:lnTo>
                    <a:pt x="1723246" y="309216"/>
                  </a:lnTo>
                  <a:lnTo>
                    <a:pt x="1654926" y="452611"/>
                  </a:lnTo>
                  <a:lnTo>
                    <a:pt x="1585913" y="307831"/>
                  </a:lnTo>
                  <a:lnTo>
                    <a:pt x="1585913" y="307831"/>
                  </a:lnTo>
                  <a:lnTo>
                    <a:pt x="1583142" y="301943"/>
                  </a:lnTo>
                  <a:lnTo>
                    <a:pt x="1583142" y="301943"/>
                  </a:lnTo>
                  <a:lnTo>
                    <a:pt x="1550670" y="233882"/>
                  </a:lnTo>
                  <a:lnTo>
                    <a:pt x="1583142" y="165822"/>
                  </a:lnTo>
                  <a:lnTo>
                    <a:pt x="1615700" y="234055"/>
                  </a:lnTo>
                  <a:close/>
                  <a:moveTo>
                    <a:pt x="1798580" y="316490"/>
                  </a:moveTo>
                  <a:lnTo>
                    <a:pt x="1834515" y="241156"/>
                  </a:lnTo>
                  <a:lnTo>
                    <a:pt x="1866900" y="309216"/>
                  </a:lnTo>
                  <a:lnTo>
                    <a:pt x="1797714" y="453217"/>
                  </a:lnTo>
                  <a:lnTo>
                    <a:pt x="1730260" y="309216"/>
                  </a:lnTo>
                  <a:lnTo>
                    <a:pt x="1730260" y="309216"/>
                  </a:lnTo>
                  <a:lnTo>
                    <a:pt x="1730260" y="309216"/>
                  </a:lnTo>
                  <a:lnTo>
                    <a:pt x="1762645" y="241156"/>
                  </a:lnTo>
                  <a:lnTo>
                    <a:pt x="1798580" y="316490"/>
                  </a:lnTo>
                  <a:lnTo>
                    <a:pt x="1798580" y="316490"/>
                  </a:lnTo>
                  <a:lnTo>
                    <a:pt x="1798580" y="316490"/>
                  </a:lnTo>
                  <a:close/>
                  <a:moveTo>
                    <a:pt x="1906299" y="226695"/>
                  </a:moveTo>
                  <a:lnTo>
                    <a:pt x="1875300" y="161579"/>
                  </a:lnTo>
                  <a:lnTo>
                    <a:pt x="1936779" y="161579"/>
                  </a:lnTo>
                  <a:lnTo>
                    <a:pt x="1906299" y="226695"/>
                  </a:lnTo>
                  <a:close/>
                  <a:moveTo>
                    <a:pt x="1902922" y="234055"/>
                  </a:moveTo>
                  <a:lnTo>
                    <a:pt x="1902749" y="234315"/>
                  </a:lnTo>
                  <a:lnTo>
                    <a:pt x="1903095" y="234488"/>
                  </a:lnTo>
                  <a:lnTo>
                    <a:pt x="1942148" y="316490"/>
                  </a:lnTo>
                  <a:lnTo>
                    <a:pt x="1942148" y="316490"/>
                  </a:lnTo>
                  <a:lnTo>
                    <a:pt x="1942148" y="316490"/>
                  </a:lnTo>
                  <a:lnTo>
                    <a:pt x="1977996" y="241243"/>
                  </a:lnTo>
                  <a:lnTo>
                    <a:pt x="2010468" y="309216"/>
                  </a:lnTo>
                  <a:lnTo>
                    <a:pt x="1942148" y="452611"/>
                  </a:lnTo>
                  <a:lnTo>
                    <a:pt x="1873221" y="307831"/>
                  </a:lnTo>
                  <a:lnTo>
                    <a:pt x="1837979" y="233795"/>
                  </a:lnTo>
                  <a:lnTo>
                    <a:pt x="1870364" y="165735"/>
                  </a:lnTo>
                  <a:lnTo>
                    <a:pt x="1902922" y="234055"/>
                  </a:lnTo>
                  <a:close/>
                  <a:moveTo>
                    <a:pt x="2297690" y="459885"/>
                  </a:moveTo>
                  <a:lnTo>
                    <a:pt x="2229543" y="602933"/>
                  </a:lnTo>
                  <a:lnTo>
                    <a:pt x="2196985" y="535046"/>
                  </a:lnTo>
                  <a:lnTo>
                    <a:pt x="2265132" y="391911"/>
                  </a:lnTo>
                  <a:lnTo>
                    <a:pt x="2297690" y="459885"/>
                  </a:lnTo>
                  <a:close/>
                  <a:moveTo>
                    <a:pt x="2268769" y="384551"/>
                  </a:moveTo>
                  <a:lnTo>
                    <a:pt x="2301154" y="316490"/>
                  </a:lnTo>
                  <a:lnTo>
                    <a:pt x="2333106" y="384637"/>
                  </a:lnTo>
                  <a:lnTo>
                    <a:pt x="2301154" y="452524"/>
                  </a:lnTo>
                  <a:lnTo>
                    <a:pt x="2268769" y="384551"/>
                  </a:lnTo>
                  <a:close/>
                  <a:moveTo>
                    <a:pt x="2193521" y="527772"/>
                  </a:moveTo>
                  <a:lnTo>
                    <a:pt x="2162522" y="463002"/>
                  </a:lnTo>
                  <a:lnTo>
                    <a:pt x="2224348" y="463002"/>
                  </a:lnTo>
                  <a:lnTo>
                    <a:pt x="2193521" y="527772"/>
                  </a:lnTo>
                  <a:close/>
                  <a:moveTo>
                    <a:pt x="2159491" y="456767"/>
                  </a:moveTo>
                  <a:lnTo>
                    <a:pt x="2155508" y="456767"/>
                  </a:lnTo>
                  <a:lnTo>
                    <a:pt x="2090045" y="456767"/>
                  </a:lnTo>
                  <a:lnTo>
                    <a:pt x="2157412" y="316404"/>
                  </a:lnTo>
                  <a:lnTo>
                    <a:pt x="2224261" y="456767"/>
                  </a:lnTo>
                  <a:lnTo>
                    <a:pt x="2159491" y="456767"/>
                  </a:lnTo>
                  <a:close/>
                  <a:moveTo>
                    <a:pt x="2152563" y="463002"/>
                  </a:moveTo>
                  <a:lnTo>
                    <a:pt x="2129270" y="511926"/>
                  </a:lnTo>
                  <a:lnTo>
                    <a:pt x="2120785" y="529764"/>
                  </a:lnTo>
                  <a:lnTo>
                    <a:pt x="2089525" y="463002"/>
                  </a:lnTo>
                  <a:lnTo>
                    <a:pt x="2152563" y="463002"/>
                  </a:lnTo>
                  <a:close/>
                  <a:moveTo>
                    <a:pt x="2117321" y="537124"/>
                  </a:moveTo>
                  <a:lnTo>
                    <a:pt x="2085715" y="603366"/>
                  </a:lnTo>
                  <a:lnTo>
                    <a:pt x="2017395" y="459885"/>
                  </a:lnTo>
                  <a:lnTo>
                    <a:pt x="2049520" y="392430"/>
                  </a:lnTo>
                  <a:lnTo>
                    <a:pt x="2117321" y="537124"/>
                  </a:lnTo>
                  <a:close/>
                  <a:moveTo>
                    <a:pt x="1873221" y="760009"/>
                  </a:moveTo>
                  <a:lnTo>
                    <a:pt x="1837979" y="685973"/>
                  </a:lnTo>
                  <a:lnTo>
                    <a:pt x="1870364" y="617913"/>
                  </a:lnTo>
                  <a:lnTo>
                    <a:pt x="1902922" y="686147"/>
                  </a:lnTo>
                  <a:lnTo>
                    <a:pt x="1902749" y="686406"/>
                  </a:lnTo>
                  <a:lnTo>
                    <a:pt x="1903095" y="686580"/>
                  </a:lnTo>
                  <a:lnTo>
                    <a:pt x="1942148" y="768581"/>
                  </a:lnTo>
                  <a:lnTo>
                    <a:pt x="1942148" y="768581"/>
                  </a:lnTo>
                  <a:lnTo>
                    <a:pt x="1942148" y="768581"/>
                  </a:lnTo>
                  <a:lnTo>
                    <a:pt x="1977996" y="693334"/>
                  </a:lnTo>
                  <a:lnTo>
                    <a:pt x="2010468" y="761308"/>
                  </a:lnTo>
                  <a:lnTo>
                    <a:pt x="1942148" y="904702"/>
                  </a:lnTo>
                  <a:lnTo>
                    <a:pt x="1873221" y="760009"/>
                  </a:lnTo>
                  <a:close/>
                  <a:moveTo>
                    <a:pt x="1585999" y="760009"/>
                  </a:moveTo>
                  <a:lnTo>
                    <a:pt x="1550757" y="685973"/>
                  </a:lnTo>
                  <a:lnTo>
                    <a:pt x="1583142" y="617913"/>
                  </a:lnTo>
                  <a:lnTo>
                    <a:pt x="1615700" y="686147"/>
                  </a:lnTo>
                  <a:lnTo>
                    <a:pt x="1615527" y="686406"/>
                  </a:lnTo>
                  <a:lnTo>
                    <a:pt x="1615873" y="686580"/>
                  </a:lnTo>
                  <a:lnTo>
                    <a:pt x="1654926" y="768581"/>
                  </a:lnTo>
                  <a:lnTo>
                    <a:pt x="1654926" y="768581"/>
                  </a:lnTo>
                  <a:lnTo>
                    <a:pt x="1654926" y="768581"/>
                  </a:lnTo>
                  <a:lnTo>
                    <a:pt x="1690774" y="693334"/>
                  </a:lnTo>
                  <a:lnTo>
                    <a:pt x="1723246" y="761308"/>
                  </a:lnTo>
                  <a:lnTo>
                    <a:pt x="1654926" y="904702"/>
                  </a:lnTo>
                  <a:lnTo>
                    <a:pt x="1585999" y="760009"/>
                  </a:lnTo>
                  <a:close/>
                  <a:moveTo>
                    <a:pt x="1875300" y="613756"/>
                  </a:moveTo>
                  <a:lnTo>
                    <a:pt x="1937298" y="613756"/>
                  </a:lnTo>
                  <a:lnTo>
                    <a:pt x="1906299" y="678873"/>
                  </a:lnTo>
                  <a:lnTo>
                    <a:pt x="1875300" y="613756"/>
                  </a:lnTo>
                  <a:close/>
                  <a:moveTo>
                    <a:pt x="1942321" y="602933"/>
                  </a:moveTo>
                  <a:lnTo>
                    <a:pt x="1909763" y="535046"/>
                  </a:lnTo>
                  <a:lnTo>
                    <a:pt x="1977996" y="391824"/>
                  </a:lnTo>
                  <a:lnTo>
                    <a:pt x="2010381" y="459885"/>
                  </a:lnTo>
                  <a:lnTo>
                    <a:pt x="1942321" y="602933"/>
                  </a:lnTo>
                  <a:close/>
                  <a:moveTo>
                    <a:pt x="1875300" y="463002"/>
                  </a:moveTo>
                  <a:lnTo>
                    <a:pt x="1937126" y="463002"/>
                  </a:lnTo>
                  <a:lnTo>
                    <a:pt x="1906299" y="527772"/>
                  </a:lnTo>
                  <a:lnTo>
                    <a:pt x="1875300" y="463002"/>
                  </a:lnTo>
                  <a:close/>
                  <a:moveTo>
                    <a:pt x="1937212" y="456767"/>
                  </a:moveTo>
                  <a:lnTo>
                    <a:pt x="1872355" y="456767"/>
                  </a:lnTo>
                  <a:lnTo>
                    <a:pt x="1872355" y="456767"/>
                  </a:lnTo>
                  <a:lnTo>
                    <a:pt x="1868372" y="456767"/>
                  </a:lnTo>
                  <a:lnTo>
                    <a:pt x="1868372" y="456767"/>
                  </a:lnTo>
                  <a:lnTo>
                    <a:pt x="1802909" y="456767"/>
                  </a:lnTo>
                  <a:lnTo>
                    <a:pt x="1870277" y="316404"/>
                  </a:lnTo>
                  <a:lnTo>
                    <a:pt x="1937212" y="456767"/>
                  </a:lnTo>
                  <a:close/>
                  <a:moveTo>
                    <a:pt x="1865428" y="463002"/>
                  </a:moveTo>
                  <a:lnTo>
                    <a:pt x="1842135" y="511926"/>
                  </a:lnTo>
                  <a:lnTo>
                    <a:pt x="1833649" y="529764"/>
                  </a:lnTo>
                  <a:lnTo>
                    <a:pt x="1802390" y="463002"/>
                  </a:lnTo>
                  <a:lnTo>
                    <a:pt x="1865428" y="463002"/>
                  </a:lnTo>
                  <a:close/>
                  <a:moveTo>
                    <a:pt x="1798580" y="603366"/>
                  </a:moveTo>
                  <a:lnTo>
                    <a:pt x="1730260" y="459971"/>
                  </a:lnTo>
                  <a:lnTo>
                    <a:pt x="1762385" y="392517"/>
                  </a:lnTo>
                  <a:lnTo>
                    <a:pt x="1830186" y="537124"/>
                  </a:lnTo>
                  <a:lnTo>
                    <a:pt x="1798580" y="603366"/>
                  </a:lnTo>
                  <a:close/>
                  <a:moveTo>
                    <a:pt x="1726710" y="452611"/>
                  </a:moveTo>
                  <a:lnTo>
                    <a:pt x="1694324" y="384551"/>
                  </a:lnTo>
                  <a:lnTo>
                    <a:pt x="1726710" y="316490"/>
                  </a:lnTo>
                  <a:lnTo>
                    <a:pt x="1758662" y="384637"/>
                  </a:lnTo>
                  <a:lnTo>
                    <a:pt x="1726710" y="452611"/>
                  </a:lnTo>
                  <a:close/>
                  <a:moveTo>
                    <a:pt x="1588164" y="613756"/>
                  </a:moveTo>
                  <a:lnTo>
                    <a:pt x="1650163" y="613756"/>
                  </a:lnTo>
                  <a:lnTo>
                    <a:pt x="1619163" y="678873"/>
                  </a:lnTo>
                  <a:lnTo>
                    <a:pt x="1588164" y="613756"/>
                  </a:lnTo>
                  <a:close/>
                  <a:moveTo>
                    <a:pt x="1723332" y="459885"/>
                  </a:moveTo>
                  <a:lnTo>
                    <a:pt x="1655185" y="602933"/>
                  </a:lnTo>
                  <a:lnTo>
                    <a:pt x="1622627" y="535046"/>
                  </a:lnTo>
                  <a:lnTo>
                    <a:pt x="1690774" y="391997"/>
                  </a:lnTo>
                  <a:lnTo>
                    <a:pt x="1723332" y="459885"/>
                  </a:lnTo>
                  <a:close/>
                  <a:moveTo>
                    <a:pt x="1588164" y="463002"/>
                  </a:moveTo>
                  <a:lnTo>
                    <a:pt x="1649990" y="463002"/>
                  </a:lnTo>
                  <a:lnTo>
                    <a:pt x="1619163" y="527772"/>
                  </a:lnTo>
                  <a:lnTo>
                    <a:pt x="1588164" y="463002"/>
                  </a:lnTo>
                  <a:close/>
                  <a:moveTo>
                    <a:pt x="1585133" y="456767"/>
                  </a:moveTo>
                  <a:lnTo>
                    <a:pt x="1585133" y="456767"/>
                  </a:lnTo>
                  <a:lnTo>
                    <a:pt x="1581150" y="456767"/>
                  </a:lnTo>
                  <a:lnTo>
                    <a:pt x="1581150" y="456767"/>
                  </a:lnTo>
                  <a:lnTo>
                    <a:pt x="1515687" y="456767"/>
                  </a:lnTo>
                  <a:lnTo>
                    <a:pt x="1583055" y="316404"/>
                  </a:lnTo>
                  <a:lnTo>
                    <a:pt x="1649903" y="456767"/>
                  </a:lnTo>
                  <a:lnTo>
                    <a:pt x="1585133" y="456767"/>
                  </a:lnTo>
                  <a:close/>
                  <a:moveTo>
                    <a:pt x="1578206" y="463002"/>
                  </a:moveTo>
                  <a:lnTo>
                    <a:pt x="1554913" y="511926"/>
                  </a:lnTo>
                  <a:lnTo>
                    <a:pt x="1546427" y="529764"/>
                  </a:lnTo>
                  <a:lnTo>
                    <a:pt x="1515168" y="463089"/>
                  </a:lnTo>
                  <a:lnTo>
                    <a:pt x="1578206" y="463089"/>
                  </a:lnTo>
                  <a:close/>
                  <a:moveTo>
                    <a:pt x="1511358" y="603366"/>
                  </a:moveTo>
                  <a:lnTo>
                    <a:pt x="1443038" y="459971"/>
                  </a:lnTo>
                  <a:lnTo>
                    <a:pt x="1475163" y="392517"/>
                  </a:lnTo>
                  <a:lnTo>
                    <a:pt x="1542964" y="537124"/>
                  </a:lnTo>
                  <a:lnTo>
                    <a:pt x="1511358" y="603366"/>
                  </a:lnTo>
                  <a:close/>
                  <a:moveTo>
                    <a:pt x="1443038" y="610639"/>
                  </a:moveTo>
                  <a:lnTo>
                    <a:pt x="1475423" y="542579"/>
                  </a:lnTo>
                  <a:lnTo>
                    <a:pt x="1511358" y="617913"/>
                  </a:lnTo>
                  <a:lnTo>
                    <a:pt x="1511358" y="617913"/>
                  </a:lnTo>
                  <a:lnTo>
                    <a:pt x="1543829" y="685973"/>
                  </a:lnTo>
                  <a:lnTo>
                    <a:pt x="1511444" y="754034"/>
                  </a:lnTo>
                  <a:lnTo>
                    <a:pt x="1443038" y="610639"/>
                  </a:lnTo>
                  <a:close/>
                  <a:moveTo>
                    <a:pt x="1516293" y="613756"/>
                  </a:moveTo>
                  <a:lnTo>
                    <a:pt x="1578206" y="613756"/>
                  </a:lnTo>
                  <a:lnTo>
                    <a:pt x="1547293" y="678700"/>
                  </a:lnTo>
                  <a:lnTo>
                    <a:pt x="1516293" y="613756"/>
                  </a:lnTo>
                  <a:close/>
                  <a:moveTo>
                    <a:pt x="1516293" y="607522"/>
                  </a:moveTo>
                  <a:lnTo>
                    <a:pt x="1561408" y="512878"/>
                  </a:lnTo>
                  <a:lnTo>
                    <a:pt x="1583142" y="467245"/>
                  </a:lnTo>
                  <a:lnTo>
                    <a:pt x="1649990" y="607522"/>
                  </a:lnTo>
                  <a:lnTo>
                    <a:pt x="1516293" y="607522"/>
                  </a:lnTo>
                  <a:close/>
                  <a:moveTo>
                    <a:pt x="1622627" y="686147"/>
                  </a:moveTo>
                  <a:lnTo>
                    <a:pt x="1690861" y="542579"/>
                  </a:lnTo>
                  <a:lnTo>
                    <a:pt x="1723246" y="610553"/>
                  </a:lnTo>
                  <a:lnTo>
                    <a:pt x="1654926" y="753947"/>
                  </a:lnTo>
                  <a:lnTo>
                    <a:pt x="1622627" y="686147"/>
                  </a:lnTo>
                  <a:close/>
                  <a:moveTo>
                    <a:pt x="1694411" y="535305"/>
                  </a:moveTo>
                  <a:lnTo>
                    <a:pt x="1726796" y="467158"/>
                  </a:lnTo>
                  <a:lnTo>
                    <a:pt x="1759181" y="535218"/>
                  </a:lnTo>
                  <a:lnTo>
                    <a:pt x="1726796" y="603279"/>
                  </a:lnTo>
                  <a:lnTo>
                    <a:pt x="1694411" y="535305"/>
                  </a:lnTo>
                  <a:close/>
                  <a:moveTo>
                    <a:pt x="1730260" y="610639"/>
                  </a:moveTo>
                  <a:lnTo>
                    <a:pt x="1762645" y="542579"/>
                  </a:lnTo>
                  <a:lnTo>
                    <a:pt x="1798580" y="617913"/>
                  </a:lnTo>
                  <a:lnTo>
                    <a:pt x="1798580" y="617913"/>
                  </a:lnTo>
                  <a:lnTo>
                    <a:pt x="1831051" y="685973"/>
                  </a:lnTo>
                  <a:lnTo>
                    <a:pt x="1798667" y="754034"/>
                  </a:lnTo>
                  <a:lnTo>
                    <a:pt x="1730260" y="610639"/>
                  </a:lnTo>
                  <a:close/>
                  <a:moveTo>
                    <a:pt x="1803516" y="613756"/>
                  </a:moveTo>
                  <a:lnTo>
                    <a:pt x="1865428" y="613756"/>
                  </a:lnTo>
                  <a:lnTo>
                    <a:pt x="1834515" y="678700"/>
                  </a:lnTo>
                  <a:lnTo>
                    <a:pt x="1803516" y="613756"/>
                  </a:lnTo>
                  <a:close/>
                  <a:moveTo>
                    <a:pt x="1803516" y="607522"/>
                  </a:moveTo>
                  <a:lnTo>
                    <a:pt x="1848629" y="512878"/>
                  </a:lnTo>
                  <a:lnTo>
                    <a:pt x="1870364" y="467245"/>
                  </a:lnTo>
                  <a:lnTo>
                    <a:pt x="1937212" y="607522"/>
                  </a:lnTo>
                  <a:lnTo>
                    <a:pt x="1803516" y="607522"/>
                  </a:lnTo>
                  <a:close/>
                  <a:moveTo>
                    <a:pt x="1909849" y="686147"/>
                  </a:moveTo>
                  <a:lnTo>
                    <a:pt x="1978083" y="542579"/>
                  </a:lnTo>
                  <a:lnTo>
                    <a:pt x="2010468" y="610553"/>
                  </a:lnTo>
                  <a:lnTo>
                    <a:pt x="1942148" y="753947"/>
                  </a:lnTo>
                  <a:lnTo>
                    <a:pt x="1909849" y="686147"/>
                  </a:lnTo>
                  <a:close/>
                  <a:moveTo>
                    <a:pt x="1439574" y="467158"/>
                  </a:moveTo>
                  <a:lnTo>
                    <a:pt x="1471959" y="535218"/>
                  </a:lnTo>
                  <a:lnTo>
                    <a:pt x="1439487" y="603279"/>
                  </a:lnTo>
                  <a:lnTo>
                    <a:pt x="1407102" y="535305"/>
                  </a:lnTo>
                  <a:lnTo>
                    <a:pt x="1439574" y="467158"/>
                  </a:lnTo>
                  <a:close/>
                  <a:moveTo>
                    <a:pt x="1475423" y="693247"/>
                  </a:moveTo>
                  <a:lnTo>
                    <a:pt x="1511358" y="768581"/>
                  </a:lnTo>
                  <a:lnTo>
                    <a:pt x="1511358" y="768581"/>
                  </a:lnTo>
                  <a:lnTo>
                    <a:pt x="1511358" y="768581"/>
                  </a:lnTo>
                  <a:lnTo>
                    <a:pt x="1547293" y="693247"/>
                  </a:lnTo>
                  <a:lnTo>
                    <a:pt x="1579678" y="761308"/>
                  </a:lnTo>
                  <a:lnTo>
                    <a:pt x="1510492" y="905308"/>
                  </a:lnTo>
                  <a:lnTo>
                    <a:pt x="1443038" y="761308"/>
                  </a:lnTo>
                  <a:lnTo>
                    <a:pt x="1475423" y="693247"/>
                  </a:lnTo>
                  <a:close/>
                  <a:moveTo>
                    <a:pt x="1726796" y="617913"/>
                  </a:moveTo>
                  <a:lnTo>
                    <a:pt x="1759181" y="685973"/>
                  </a:lnTo>
                  <a:lnTo>
                    <a:pt x="1726796" y="754034"/>
                  </a:lnTo>
                  <a:lnTo>
                    <a:pt x="1694324" y="686060"/>
                  </a:lnTo>
                  <a:lnTo>
                    <a:pt x="1726796" y="617913"/>
                  </a:lnTo>
                  <a:close/>
                  <a:moveTo>
                    <a:pt x="1730260" y="761308"/>
                  </a:moveTo>
                  <a:lnTo>
                    <a:pt x="1762645" y="693247"/>
                  </a:lnTo>
                  <a:lnTo>
                    <a:pt x="1798580" y="768581"/>
                  </a:lnTo>
                  <a:lnTo>
                    <a:pt x="1798580" y="768581"/>
                  </a:lnTo>
                  <a:lnTo>
                    <a:pt x="1798580" y="768581"/>
                  </a:lnTo>
                  <a:lnTo>
                    <a:pt x="1834515" y="693247"/>
                  </a:lnTo>
                  <a:lnTo>
                    <a:pt x="1866900" y="761308"/>
                  </a:lnTo>
                  <a:lnTo>
                    <a:pt x="1797714" y="905308"/>
                  </a:lnTo>
                  <a:lnTo>
                    <a:pt x="1730260" y="761308"/>
                  </a:lnTo>
                  <a:lnTo>
                    <a:pt x="1730260" y="761308"/>
                  </a:lnTo>
                  <a:close/>
                  <a:moveTo>
                    <a:pt x="2013932" y="603366"/>
                  </a:moveTo>
                  <a:lnTo>
                    <a:pt x="1981546" y="535392"/>
                  </a:lnTo>
                  <a:lnTo>
                    <a:pt x="2013932" y="467245"/>
                  </a:lnTo>
                  <a:lnTo>
                    <a:pt x="2046317" y="535305"/>
                  </a:lnTo>
                  <a:lnTo>
                    <a:pt x="2013932" y="603366"/>
                  </a:lnTo>
                  <a:close/>
                  <a:moveTo>
                    <a:pt x="2013932" y="452611"/>
                  </a:moveTo>
                  <a:lnTo>
                    <a:pt x="1981460" y="384551"/>
                  </a:lnTo>
                  <a:lnTo>
                    <a:pt x="2013845" y="316490"/>
                  </a:lnTo>
                  <a:lnTo>
                    <a:pt x="2045970" y="385157"/>
                  </a:lnTo>
                  <a:lnTo>
                    <a:pt x="2013932" y="452611"/>
                  </a:lnTo>
                  <a:close/>
                  <a:moveTo>
                    <a:pt x="1759181" y="233795"/>
                  </a:moveTo>
                  <a:lnTo>
                    <a:pt x="1726796" y="301856"/>
                  </a:lnTo>
                  <a:lnTo>
                    <a:pt x="1694324" y="233882"/>
                  </a:lnTo>
                  <a:lnTo>
                    <a:pt x="1726796" y="165648"/>
                  </a:lnTo>
                  <a:lnTo>
                    <a:pt x="1759181" y="233795"/>
                  </a:lnTo>
                  <a:close/>
                  <a:moveTo>
                    <a:pt x="1511358" y="316490"/>
                  </a:moveTo>
                  <a:lnTo>
                    <a:pt x="1547206" y="241329"/>
                  </a:lnTo>
                  <a:lnTo>
                    <a:pt x="1579332" y="308351"/>
                  </a:lnTo>
                  <a:lnTo>
                    <a:pt x="1579765" y="309216"/>
                  </a:lnTo>
                  <a:lnTo>
                    <a:pt x="1510578" y="453217"/>
                  </a:lnTo>
                  <a:lnTo>
                    <a:pt x="1443124" y="309216"/>
                  </a:lnTo>
                  <a:lnTo>
                    <a:pt x="1475509" y="241156"/>
                  </a:lnTo>
                  <a:lnTo>
                    <a:pt x="1511358" y="316490"/>
                  </a:lnTo>
                  <a:lnTo>
                    <a:pt x="1511358" y="316490"/>
                  </a:lnTo>
                  <a:lnTo>
                    <a:pt x="1511358" y="316490"/>
                  </a:lnTo>
                  <a:close/>
                  <a:moveTo>
                    <a:pt x="1511358" y="301856"/>
                  </a:moveTo>
                  <a:lnTo>
                    <a:pt x="1443038" y="158462"/>
                  </a:lnTo>
                  <a:lnTo>
                    <a:pt x="1475163" y="91007"/>
                  </a:lnTo>
                  <a:lnTo>
                    <a:pt x="1543656" y="234055"/>
                  </a:lnTo>
                  <a:lnTo>
                    <a:pt x="1511358" y="301856"/>
                  </a:lnTo>
                  <a:close/>
                  <a:moveTo>
                    <a:pt x="1439574" y="316490"/>
                  </a:moveTo>
                  <a:lnTo>
                    <a:pt x="1471699" y="385157"/>
                  </a:lnTo>
                  <a:lnTo>
                    <a:pt x="1439574" y="452611"/>
                  </a:lnTo>
                  <a:lnTo>
                    <a:pt x="1407102" y="384551"/>
                  </a:lnTo>
                  <a:lnTo>
                    <a:pt x="1439574" y="316490"/>
                  </a:lnTo>
                  <a:close/>
                  <a:moveTo>
                    <a:pt x="1436110" y="459885"/>
                  </a:moveTo>
                  <a:lnTo>
                    <a:pt x="1367963" y="602933"/>
                  </a:lnTo>
                  <a:lnTo>
                    <a:pt x="1335405" y="535046"/>
                  </a:lnTo>
                  <a:lnTo>
                    <a:pt x="1403639" y="391824"/>
                  </a:lnTo>
                  <a:lnTo>
                    <a:pt x="1436110" y="459885"/>
                  </a:lnTo>
                  <a:close/>
                  <a:moveTo>
                    <a:pt x="1331942" y="527772"/>
                  </a:moveTo>
                  <a:lnTo>
                    <a:pt x="1300942" y="463002"/>
                  </a:lnTo>
                  <a:lnTo>
                    <a:pt x="1362768" y="463002"/>
                  </a:lnTo>
                  <a:lnTo>
                    <a:pt x="1331942" y="527772"/>
                  </a:lnTo>
                  <a:close/>
                  <a:moveTo>
                    <a:pt x="1297911" y="456767"/>
                  </a:moveTo>
                  <a:lnTo>
                    <a:pt x="1293928" y="456767"/>
                  </a:lnTo>
                  <a:lnTo>
                    <a:pt x="1228465" y="456767"/>
                  </a:lnTo>
                  <a:lnTo>
                    <a:pt x="1295833" y="316404"/>
                  </a:lnTo>
                  <a:lnTo>
                    <a:pt x="1362681" y="456767"/>
                  </a:lnTo>
                  <a:lnTo>
                    <a:pt x="1297911" y="456767"/>
                  </a:lnTo>
                  <a:close/>
                  <a:moveTo>
                    <a:pt x="1290984" y="463002"/>
                  </a:moveTo>
                  <a:lnTo>
                    <a:pt x="1271328" y="504306"/>
                  </a:lnTo>
                  <a:lnTo>
                    <a:pt x="1259205" y="529764"/>
                  </a:lnTo>
                  <a:lnTo>
                    <a:pt x="1227946" y="463002"/>
                  </a:lnTo>
                  <a:lnTo>
                    <a:pt x="1290984" y="463002"/>
                  </a:lnTo>
                  <a:close/>
                  <a:moveTo>
                    <a:pt x="1255741" y="537037"/>
                  </a:moveTo>
                  <a:lnTo>
                    <a:pt x="1224136" y="603279"/>
                  </a:lnTo>
                  <a:lnTo>
                    <a:pt x="1155815" y="459798"/>
                  </a:lnTo>
                  <a:lnTo>
                    <a:pt x="1187941" y="392343"/>
                  </a:lnTo>
                  <a:lnTo>
                    <a:pt x="1255741" y="537037"/>
                  </a:lnTo>
                  <a:close/>
                  <a:moveTo>
                    <a:pt x="1152352" y="603366"/>
                  </a:moveTo>
                  <a:lnTo>
                    <a:pt x="1145078" y="588213"/>
                  </a:lnTo>
                  <a:lnTo>
                    <a:pt x="1119880" y="535392"/>
                  </a:lnTo>
                  <a:lnTo>
                    <a:pt x="1152265" y="467245"/>
                  </a:lnTo>
                  <a:lnTo>
                    <a:pt x="1184650" y="535305"/>
                  </a:lnTo>
                  <a:lnTo>
                    <a:pt x="1152352" y="603366"/>
                  </a:lnTo>
                  <a:close/>
                  <a:moveTo>
                    <a:pt x="1044806" y="678873"/>
                  </a:moveTo>
                  <a:lnTo>
                    <a:pt x="1013806" y="613756"/>
                  </a:lnTo>
                  <a:lnTo>
                    <a:pt x="1075806" y="613756"/>
                  </a:lnTo>
                  <a:lnTo>
                    <a:pt x="1044806" y="678873"/>
                  </a:lnTo>
                  <a:close/>
                  <a:moveTo>
                    <a:pt x="868680" y="459885"/>
                  </a:moveTo>
                  <a:lnTo>
                    <a:pt x="900805" y="392430"/>
                  </a:lnTo>
                  <a:lnTo>
                    <a:pt x="968606" y="537037"/>
                  </a:lnTo>
                  <a:lnTo>
                    <a:pt x="937000" y="603279"/>
                  </a:lnTo>
                  <a:lnTo>
                    <a:pt x="868680" y="459885"/>
                  </a:lnTo>
                  <a:close/>
                  <a:moveTo>
                    <a:pt x="941936" y="613756"/>
                  </a:moveTo>
                  <a:lnTo>
                    <a:pt x="1003848" y="613756"/>
                  </a:lnTo>
                  <a:lnTo>
                    <a:pt x="972935" y="678700"/>
                  </a:lnTo>
                  <a:lnTo>
                    <a:pt x="941936" y="613756"/>
                  </a:lnTo>
                  <a:close/>
                  <a:moveTo>
                    <a:pt x="980555" y="511926"/>
                  </a:moveTo>
                  <a:lnTo>
                    <a:pt x="972069" y="529764"/>
                  </a:lnTo>
                  <a:lnTo>
                    <a:pt x="940810" y="463002"/>
                  </a:lnTo>
                  <a:lnTo>
                    <a:pt x="1003848" y="463002"/>
                  </a:lnTo>
                  <a:lnTo>
                    <a:pt x="980555" y="511926"/>
                  </a:lnTo>
                  <a:close/>
                  <a:moveTo>
                    <a:pt x="1006793" y="456767"/>
                  </a:moveTo>
                  <a:lnTo>
                    <a:pt x="1006793" y="456767"/>
                  </a:lnTo>
                  <a:lnTo>
                    <a:pt x="941330" y="456767"/>
                  </a:lnTo>
                  <a:lnTo>
                    <a:pt x="1008698" y="316404"/>
                  </a:lnTo>
                  <a:lnTo>
                    <a:pt x="1075546" y="456767"/>
                  </a:lnTo>
                  <a:lnTo>
                    <a:pt x="1010689" y="456767"/>
                  </a:lnTo>
                  <a:lnTo>
                    <a:pt x="1010689" y="456767"/>
                  </a:lnTo>
                  <a:lnTo>
                    <a:pt x="1006793" y="456767"/>
                  </a:lnTo>
                  <a:close/>
                  <a:moveTo>
                    <a:pt x="1013720" y="463002"/>
                  </a:moveTo>
                  <a:lnTo>
                    <a:pt x="1075546" y="463002"/>
                  </a:lnTo>
                  <a:lnTo>
                    <a:pt x="1044719" y="527772"/>
                  </a:lnTo>
                  <a:lnTo>
                    <a:pt x="1013720" y="463002"/>
                  </a:lnTo>
                  <a:close/>
                  <a:moveTo>
                    <a:pt x="1048270" y="535046"/>
                  </a:moveTo>
                  <a:lnTo>
                    <a:pt x="1116417" y="391911"/>
                  </a:lnTo>
                  <a:lnTo>
                    <a:pt x="1148888" y="459885"/>
                  </a:lnTo>
                  <a:lnTo>
                    <a:pt x="1080741" y="602933"/>
                  </a:lnTo>
                  <a:lnTo>
                    <a:pt x="1048270" y="535046"/>
                  </a:lnTo>
                  <a:close/>
                  <a:moveTo>
                    <a:pt x="865216" y="467158"/>
                  </a:moveTo>
                  <a:lnTo>
                    <a:pt x="882275" y="503007"/>
                  </a:lnTo>
                  <a:lnTo>
                    <a:pt x="897601" y="535218"/>
                  </a:lnTo>
                  <a:lnTo>
                    <a:pt x="865130" y="603279"/>
                  </a:lnTo>
                  <a:lnTo>
                    <a:pt x="832745" y="535305"/>
                  </a:lnTo>
                  <a:lnTo>
                    <a:pt x="865216" y="467158"/>
                  </a:lnTo>
                  <a:close/>
                  <a:moveTo>
                    <a:pt x="901065" y="542579"/>
                  </a:moveTo>
                  <a:lnTo>
                    <a:pt x="937000" y="617913"/>
                  </a:lnTo>
                  <a:lnTo>
                    <a:pt x="937000" y="617913"/>
                  </a:lnTo>
                  <a:lnTo>
                    <a:pt x="937000" y="617913"/>
                  </a:lnTo>
                  <a:lnTo>
                    <a:pt x="937000" y="617913"/>
                  </a:lnTo>
                  <a:lnTo>
                    <a:pt x="969472" y="685973"/>
                  </a:lnTo>
                  <a:lnTo>
                    <a:pt x="937000" y="754034"/>
                  </a:lnTo>
                  <a:lnTo>
                    <a:pt x="868680" y="610553"/>
                  </a:lnTo>
                  <a:lnTo>
                    <a:pt x="901065" y="542579"/>
                  </a:lnTo>
                  <a:close/>
                  <a:moveTo>
                    <a:pt x="901065" y="693247"/>
                  </a:moveTo>
                  <a:lnTo>
                    <a:pt x="937000" y="768581"/>
                  </a:lnTo>
                  <a:lnTo>
                    <a:pt x="937000" y="768581"/>
                  </a:lnTo>
                  <a:lnTo>
                    <a:pt x="937000" y="768581"/>
                  </a:lnTo>
                  <a:lnTo>
                    <a:pt x="972935" y="693247"/>
                  </a:lnTo>
                  <a:lnTo>
                    <a:pt x="1005321" y="761308"/>
                  </a:lnTo>
                  <a:lnTo>
                    <a:pt x="936134" y="905308"/>
                  </a:lnTo>
                  <a:lnTo>
                    <a:pt x="868680" y="761308"/>
                  </a:lnTo>
                  <a:lnTo>
                    <a:pt x="901065" y="693247"/>
                  </a:lnTo>
                  <a:close/>
                  <a:moveTo>
                    <a:pt x="941936" y="607522"/>
                  </a:moveTo>
                  <a:lnTo>
                    <a:pt x="987050" y="512878"/>
                  </a:lnTo>
                  <a:lnTo>
                    <a:pt x="1008784" y="467245"/>
                  </a:lnTo>
                  <a:lnTo>
                    <a:pt x="1075632" y="607522"/>
                  </a:lnTo>
                  <a:lnTo>
                    <a:pt x="941936" y="607522"/>
                  </a:lnTo>
                  <a:close/>
                  <a:moveTo>
                    <a:pt x="1048270" y="686147"/>
                  </a:moveTo>
                  <a:lnTo>
                    <a:pt x="1116503" y="542579"/>
                  </a:lnTo>
                  <a:lnTo>
                    <a:pt x="1148888" y="610553"/>
                  </a:lnTo>
                  <a:lnTo>
                    <a:pt x="1080568" y="754034"/>
                  </a:lnTo>
                  <a:lnTo>
                    <a:pt x="1048270" y="686147"/>
                  </a:lnTo>
                  <a:close/>
                  <a:moveTo>
                    <a:pt x="937000" y="316490"/>
                  </a:moveTo>
                  <a:lnTo>
                    <a:pt x="972849" y="241329"/>
                  </a:lnTo>
                  <a:lnTo>
                    <a:pt x="1005321" y="309216"/>
                  </a:lnTo>
                  <a:lnTo>
                    <a:pt x="936134" y="453217"/>
                  </a:lnTo>
                  <a:lnTo>
                    <a:pt x="868680" y="309216"/>
                  </a:lnTo>
                  <a:lnTo>
                    <a:pt x="868680" y="309216"/>
                  </a:lnTo>
                  <a:lnTo>
                    <a:pt x="868680" y="309216"/>
                  </a:lnTo>
                  <a:lnTo>
                    <a:pt x="868680" y="309216"/>
                  </a:lnTo>
                  <a:lnTo>
                    <a:pt x="901065" y="241156"/>
                  </a:lnTo>
                  <a:lnTo>
                    <a:pt x="937000" y="316490"/>
                  </a:lnTo>
                  <a:lnTo>
                    <a:pt x="937000" y="316490"/>
                  </a:lnTo>
                  <a:lnTo>
                    <a:pt x="937000" y="316490"/>
                  </a:lnTo>
                  <a:close/>
                  <a:moveTo>
                    <a:pt x="865130" y="316490"/>
                  </a:moveTo>
                  <a:lnTo>
                    <a:pt x="897082" y="384637"/>
                  </a:lnTo>
                  <a:lnTo>
                    <a:pt x="865130" y="452524"/>
                  </a:lnTo>
                  <a:lnTo>
                    <a:pt x="832745" y="384464"/>
                  </a:lnTo>
                  <a:lnTo>
                    <a:pt x="865130" y="316490"/>
                  </a:lnTo>
                  <a:close/>
                  <a:moveTo>
                    <a:pt x="861666" y="459885"/>
                  </a:moveTo>
                  <a:lnTo>
                    <a:pt x="793519" y="602933"/>
                  </a:lnTo>
                  <a:lnTo>
                    <a:pt x="760961" y="535046"/>
                  </a:lnTo>
                  <a:lnTo>
                    <a:pt x="829108" y="391911"/>
                  </a:lnTo>
                  <a:lnTo>
                    <a:pt x="861666" y="459885"/>
                  </a:lnTo>
                  <a:close/>
                  <a:moveTo>
                    <a:pt x="757584" y="527772"/>
                  </a:moveTo>
                  <a:lnTo>
                    <a:pt x="726584" y="463002"/>
                  </a:lnTo>
                  <a:lnTo>
                    <a:pt x="788410" y="463002"/>
                  </a:lnTo>
                  <a:lnTo>
                    <a:pt x="757584" y="527772"/>
                  </a:lnTo>
                  <a:close/>
                  <a:moveTo>
                    <a:pt x="723554" y="456767"/>
                  </a:moveTo>
                  <a:lnTo>
                    <a:pt x="719571" y="456767"/>
                  </a:lnTo>
                  <a:lnTo>
                    <a:pt x="654108" y="456767"/>
                  </a:lnTo>
                  <a:lnTo>
                    <a:pt x="721476" y="316404"/>
                  </a:lnTo>
                  <a:lnTo>
                    <a:pt x="788324" y="456767"/>
                  </a:lnTo>
                  <a:lnTo>
                    <a:pt x="723554" y="456767"/>
                  </a:lnTo>
                  <a:close/>
                  <a:moveTo>
                    <a:pt x="716626" y="463002"/>
                  </a:moveTo>
                  <a:lnTo>
                    <a:pt x="693334" y="511926"/>
                  </a:lnTo>
                  <a:lnTo>
                    <a:pt x="684848" y="529764"/>
                  </a:lnTo>
                  <a:lnTo>
                    <a:pt x="653588" y="463002"/>
                  </a:lnTo>
                  <a:lnTo>
                    <a:pt x="716626" y="463002"/>
                  </a:lnTo>
                  <a:close/>
                  <a:moveTo>
                    <a:pt x="681384" y="537124"/>
                  </a:moveTo>
                  <a:lnTo>
                    <a:pt x="649778" y="603366"/>
                  </a:lnTo>
                  <a:lnTo>
                    <a:pt x="581458" y="459885"/>
                  </a:lnTo>
                  <a:lnTo>
                    <a:pt x="613583" y="392430"/>
                  </a:lnTo>
                  <a:lnTo>
                    <a:pt x="681384" y="537124"/>
                  </a:lnTo>
                  <a:close/>
                  <a:moveTo>
                    <a:pt x="577994" y="452611"/>
                  </a:moveTo>
                  <a:lnTo>
                    <a:pt x="545523" y="384551"/>
                  </a:lnTo>
                  <a:lnTo>
                    <a:pt x="577908" y="316490"/>
                  </a:lnTo>
                  <a:lnTo>
                    <a:pt x="610033" y="385157"/>
                  </a:lnTo>
                  <a:lnTo>
                    <a:pt x="577994" y="452611"/>
                  </a:lnTo>
                  <a:close/>
                  <a:moveTo>
                    <a:pt x="574531" y="459885"/>
                  </a:moveTo>
                  <a:lnTo>
                    <a:pt x="506384" y="602933"/>
                  </a:lnTo>
                  <a:lnTo>
                    <a:pt x="473826" y="535046"/>
                  </a:lnTo>
                  <a:lnTo>
                    <a:pt x="542059" y="391824"/>
                  </a:lnTo>
                  <a:lnTo>
                    <a:pt x="574531" y="459885"/>
                  </a:lnTo>
                  <a:close/>
                  <a:moveTo>
                    <a:pt x="470362" y="527772"/>
                  </a:moveTo>
                  <a:lnTo>
                    <a:pt x="439362" y="463002"/>
                  </a:lnTo>
                  <a:lnTo>
                    <a:pt x="501188" y="463002"/>
                  </a:lnTo>
                  <a:lnTo>
                    <a:pt x="470362" y="527772"/>
                  </a:lnTo>
                  <a:close/>
                  <a:moveTo>
                    <a:pt x="436331" y="456767"/>
                  </a:moveTo>
                  <a:lnTo>
                    <a:pt x="432348" y="456767"/>
                  </a:lnTo>
                  <a:lnTo>
                    <a:pt x="366886" y="456767"/>
                  </a:lnTo>
                  <a:lnTo>
                    <a:pt x="434253" y="316404"/>
                  </a:lnTo>
                  <a:lnTo>
                    <a:pt x="501102" y="456767"/>
                  </a:lnTo>
                  <a:lnTo>
                    <a:pt x="436331" y="456767"/>
                  </a:lnTo>
                  <a:close/>
                  <a:moveTo>
                    <a:pt x="429404" y="463002"/>
                  </a:moveTo>
                  <a:lnTo>
                    <a:pt x="409748" y="504306"/>
                  </a:lnTo>
                  <a:lnTo>
                    <a:pt x="397625" y="529764"/>
                  </a:lnTo>
                  <a:lnTo>
                    <a:pt x="366366" y="463002"/>
                  </a:lnTo>
                  <a:lnTo>
                    <a:pt x="429404" y="463002"/>
                  </a:lnTo>
                  <a:close/>
                  <a:moveTo>
                    <a:pt x="394162" y="537037"/>
                  </a:moveTo>
                  <a:lnTo>
                    <a:pt x="362556" y="603279"/>
                  </a:lnTo>
                  <a:lnTo>
                    <a:pt x="294236" y="459798"/>
                  </a:lnTo>
                  <a:lnTo>
                    <a:pt x="326361" y="392343"/>
                  </a:lnTo>
                  <a:lnTo>
                    <a:pt x="394162" y="537037"/>
                  </a:lnTo>
                  <a:close/>
                  <a:moveTo>
                    <a:pt x="290772" y="452611"/>
                  </a:moveTo>
                  <a:lnTo>
                    <a:pt x="258387" y="384551"/>
                  </a:lnTo>
                  <a:lnTo>
                    <a:pt x="290772" y="316490"/>
                  </a:lnTo>
                  <a:lnTo>
                    <a:pt x="322724" y="384637"/>
                  </a:lnTo>
                  <a:lnTo>
                    <a:pt x="290772" y="452611"/>
                  </a:lnTo>
                  <a:close/>
                  <a:moveTo>
                    <a:pt x="254924" y="542579"/>
                  </a:moveTo>
                  <a:lnTo>
                    <a:pt x="287309" y="610553"/>
                  </a:lnTo>
                  <a:lnTo>
                    <a:pt x="218988" y="754034"/>
                  </a:lnTo>
                  <a:lnTo>
                    <a:pt x="186690" y="686147"/>
                  </a:lnTo>
                  <a:lnTo>
                    <a:pt x="254924" y="542579"/>
                  </a:lnTo>
                  <a:close/>
                  <a:moveTo>
                    <a:pt x="183226" y="678873"/>
                  </a:moveTo>
                  <a:lnTo>
                    <a:pt x="152227" y="613756"/>
                  </a:lnTo>
                  <a:lnTo>
                    <a:pt x="214226" y="613756"/>
                  </a:lnTo>
                  <a:lnTo>
                    <a:pt x="183226" y="678873"/>
                  </a:lnTo>
                  <a:close/>
                  <a:moveTo>
                    <a:pt x="258387" y="535305"/>
                  </a:moveTo>
                  <a:lnTo>
                    <a:pt x="290772" y="467158"/>
                  </a:lnTo>
                  <a:lnTo>
                    <a:pt x="323157" y="535218"/>
                  </a:lnTo>
                  <a:lnTo>
                    <a:pt x="290686" y="603279"/>
                  </a:lnTo>
                  <a:lnTo>
                    <a:pt x="258387" y="535305"/>
                  </a:lnTo>
                  <a:close/>
                  <a:moveTo>
                    <a:pt x="326707" y="542579"/>
                  </a:moveTo>
                  <a:lnTo>
                    <a:pt x="362643" y="617913"/>
                  </a:lnTo>
                  <a:lnTo>
                    <a:pt x="362643" y="617913"/>
                  </a:lnTo>
                  <a:lnTo>
                    <a:pt x="395114" y="685973"/>
                  </a:lnTo>
                  <a:lnTo>
                    <a:pt x="362643" y="754034"/>
                  </a:lnTo>
                  <a:lnTo>
                    <a:pt x="294322" y="610553"/>
                  </a:lnTo>
                  <a:lnTo>
                    <a:pt x="326707" y="542579"/>
                  </a:lnTo>
                  <a:close/>
                  <a:moveTo>
                    <a:pt x="367578" y="613756"/>
                  </a:moveTo>
                  <a:lnTo>
                    <a:pt x="429491" y="613756"/>
                  </a:lnTo>
                  <a:lnTo>
                    <a:pt x="398578" y="678700"/>
                  </a:lnTo>
                  <a:lnTo>
                    <a:pt x="367578" y="613756"/>
                  </a:lnTo>
                  <a:close/>
                  <a:moveTo>
                    <a:pt x="367578" y="607522"/>
                  </a:moveTo>
                  <a:lnTo>
                    <a:pt x="412692" y="512878"/>
                  </a:lnTo>
                  <a:lnTo>
                    <a:pt x="434426" y="467245"/>
                  </a:lnTo>
                  <a:lnTo>
                    <a:pt x="501275" y="607522"/>
                  </a:lnTo>
                  <a:lnTo>
                    <a:pt x="367578" y="607522"/>
                  </a:lnTo>
                  <a:close/>
                  <a:moveTo>
                    <a:pt x="501361" y="613756"/>
                  </a:moveTo>
                  <a:lnTo>
                    <a:pt x="470362" y="678873"/>
                  </a:lnTo>
                  <a:lnTo>
                    <a:pt x="439362" y="613756"/>
                  </a:lnTo>
                  <a:lnTo>
                    <a:pt x="501361" y="613756"/>
                  </a:lnTo>
                  <a:close/>
                  <a:moveTo>
                    <a:pt x="542146" y="542579"/>
                  </a:moveTo>
                  <a:lnTo>
                    <a:pt x="574531" y="610553"/>
                  </a:lnTo>
                  <a:lnTo>
                    <a:pt x="506210" y="754034"/>
                  </a:lnTo>
                  <a:lnTo>
                    <a:pt x="473912" y="686147"/>
                  </a:lnTo>
                  <a:lnTo>
                    <a:pt x="542146" y="542579"/>
                  </a:lnTo>
                  <a:close/>
                  <a:moveTo>
                    <a:pt x="545609" y="535305"/>
                  </a:moveTo>
                  <a:lnTo>
                    <a:pt x="577994" y="467158"/>
                  </a:lnTo>
                  <a:lnTo>
                    <a:pt x="610379" y="535218"/>
                  </a:lnTo>
                  <a:lnTo>
                    <a:pt x="577908" y="603279"/>
                  </a:lnTo>
                  <a:lnTo>
                    <a:pt x="545609" y="535305"/>
                  </a:lnTo>
                  <a:close/>
                  <a:moveTo>
                    <a:pt x="613843" y="542579"/>
                  </a:moveTo>
                  <a:lnTo>
                    <a:pt x="649778" y="617913"/>
                  </a:lnTo>
                  <a:lnTo>
                    <a:pt x="649778" y="617913"/>
                  </a:lnTo>
                  <a:lnTo>
                    <a:pt x="682250" y="685973"/>
                  </a:lnTo>
                  <a:lnTo>
                    <a:pt x="649778" y="754034"/>
                  </a:lnTo>
                  <a:lnTo>
                    <a:pt x="581458" y="610553"/>
                  </a:lnTo>
                  <a:lnTo>
                    <a:pt x="613843" y="542579"/>
                  </a:lnTo>
                  <a:close/>
                  <a:moveTo>
                    <a:pt x="654714" y="613756"/>
                  </a:moveTo>
                  <a:lnTo>
                    <a:pt x="716626" y="613756"/>
                  </a:lnTo>
                  <a:lnTo>
                    <a:pt x="685714" y="678700"/>
                  </a:lnTo>
                  <a:lnTo>
                    <a:pt x="654714" y="613756"/>
                  </a:lnTo>
                  <a:close/>
                  <a:moveTo>
                    <a:pt x="654714" y="607522"/>
                  </a:moveTo>
                  <a:lnTo>
                    <a:pt x="696191" y="520412"/>
                  </a:lnTo>
                  <a:lnTo>
                    <a:pt x="721562" y="467158"/>
                  </a:lnTo>
                  <a:lnTo>
                    <a:pt x="788410" y="607435"/>
                  </a:lnTo>
                  <a:lnTo>
                    <a:pt x="654714" y="607435"/>
                  </a:lnTo>
                  <a:close/>
                  <a:moveTo>
                    <a:pt x="788584" y="613756"/>
                  </a:moveTo>
                  <a:lnTo>
                    <a:pt x="757584" y="678873"/>
                  </a:lnTo>
                  <a:lnTo>
                    <a:pt x="726584" y="613756"/>
                  </a:lnTo>
                  <a:lnTo>
                    <a:pt x="788584" y="613756"/>
                  </a:lnTo>
                  <a:close/>
                  <a:moveTo>
                    <a:pt x="829281" y="542579"/>
                  </a:moveTo>
                  <a:lnTo>
                    <a:pt x="861666" y="610553"/>
                  </a:lnTo>
                  <a:lnTo>
                    <a:pt x="793346" y="754034"/>
                  </a:lnTo>
                  <a:lnTo>
                    <a:pt x="761047" y="686147"/>
                  </a:lnTo>
                  <a:lnTo>
                    <a:pt x="829281" y="542579"/>
                  </a:lnTo>
                  <a:close/>
                  <a:moveTo>
                    <a:pt x="865216" y="617913"/>
                  </a:moveTo>
                  <a:lnTo>
                    <a:pt x="897601" y="685973"/>
                  </a:lnTo>
                  <a:lnTo>
                    <a:pt x="865216" y="754120"/>
                  </a:lnTo>
                  <a:lnTo>
                    <a:pt x="832745" y="686147"/>
                  </a:lnTo>
                  <a:lnTo>
                    <a:pt x="865216" y="617913"/>
                  </a:lnTo>
                  <a:close/>
                  <a:moveTo>
                    <a:pt x="1080568" y="904789"/>
                  </a:moveTo>
                  <a:lnTo>
                    <a:pt x="1011555" y="760009"/>
                  </a:lnTo>
                  <a:lnTo>
                    <a:pt x="976313" y="685973"/>
                  </a:lnTo>
                  <a:lnTo>
                    <a:pt x="1008784" y="617913"/>
                  </a:lnTo>
                  <a:lnTo>
                    <a:pt x="1041342" y="686233"/>
                  </a:lnTo>
                  <a:lnTo>
                    <a:pt x="1041169" y="686493"/>
                  </a:lnTo>
                  <a:lnTo>
                    <a:pt x="1041516" y="686666"/>
                  </a:lnTo>
                  <a:lnTo>
                    <a:pt x="1080568" y="768668"/>
                  </a:lnTo>
                  <a:lnTo>
                    <a:pt x="1080568" y="768668"/>
                  </a:lnTo>
                  <a:lnTo>
                    <a:pt x="1080568" y="768668"/>
                  </a:lnTo>
                  <a:lnTo>
                    <a:pt x="1116417" y="693420"/>
                  </a:lnTo>
                  <a:lnTo>
                    <a:pt x="1148888" y="761394"/>
                  </a:lnTo>
                  <a:lnTo>
                    <a:pt x="1080568" y="904789"/>
                  </a:lnTo>
                  <a:close/>
                  <a:moveTo>
                    <a:pt x="1152352" y="754034"/>
                  </a:moveTo>
                  <a:lnTo>
                    <a:pt x="1119880" y="686060"/>
                  </a:lnTo>
                  <a:lnTo>
                    <a:pt x="1152352" y="617826"/>
                  </a:lnTo>
                  <a:lnTo>
                    <a:pt x="1184737" y="685887"/>
                  </a:lnTo>
                  <a:lnTo>
                    <a:pt x="1152352" y="754034"/>
                  </a:lnTo>
                  <a:close/>
                  <a:moveTo>
                    <a:pt x="1155815" y="610639"/>
                  </a:moveTo>
                  <a:lnTo>
                    <a:pt x="1188287" y="542579"/>
                  </a:lnTo>
                  <a:lnTo>
                    <a:pt x="1224222" y="617913"/>
                  </a:lnTo>
                  <a:lnTo>
                    <a:pt x="1224222" y="617913"/>
                  </a:lnTo>
                  <a:lnTo>
                    <a:pt x="1256694" y="685973"/>
                  </a:lnTo>
                  <a:lnTo>
                    <a:pt x="1224222" y="754034"/>
                  </a:lnTo>
                  <a:lnTo>
                    <a:pt x="1155815" y="610639"/>
                  </a:lnTo>
                  <a:close/>
                  <a:moveTo>
                    <a:pt x="1229158" y="613756"/>
                  </a:moveTo>
                  <a:lnTo>
                    <a:pt x="1291071" y="613756"/>
                  </a:lnTo>
                  <a:lnTo>
                    <a:pt x="1260158" y="678700"/>
                  </a:lnTo>
                  <a:lnTo>
                    <a:pt x="1229158" y="613756"/>
                  </a:lnTo>
                  <a:close/>
                  <a:moveTo>
                    <a:pt x="1229158" y="607522"/>
                  </a:moveTo>
                  <a:lnTo>
                    <a:pt x="1274272" y="512878"/>
                  </a:lnTo>
                  <a:lnTo>
                    <a:pt x="1296006" y="467245"/>
                  </a:lnTo>
                  <a:lnTo>
                    <a:pt x="1362854" y="607522"/>
                  </a:lnTo>
                  <a:lnTo>
                    <a:pt x="1229158" y="607522"/>
                  </a:lnTo>
                  <a:close/>
                  <a:moveTo>
                    <a:pt x="1362941" y="613756"/>
                  </a:moveTo>
                  <a:lnTo>
                    <a:pt x="1331942" y="678873"/>
                  </a:lnTo>
                  <a:lnTo>
                    <a:pt x="1300942" y="613756"/>
                  </a:lnTo>
                  <a:lnTo>
                    <a:pt x="1362941" y="613756"/>
                  </a:lnTo>
                  <a:close/>
                  <a:moveTo>
                    <a:pt x="1403725" y="542579"/>
                  </a:moveTo>
                  <a:lnTo>
                    <a:pt x="1436110" y="610553"/>
                  </a:lnTo>
                  <a:lnTo>
                    <a:pt x="1367790" y="754034"/>
                  </a:lnTo>
                  <a:lnTo>
                    <a:pt x="1335492" y="686147"/>
                  </a:lnTo>
                  <a:lnTo>
                    <a:pt x="1403725" y="542579"/>
                  </a:lnTo>
                  <a:close/>
                  <a:moveTo>
                    <a:pt x="1439574" y="617913"/>
                  </a:moveTo>
                  <a:lnTo>
                    <a:pt x="1471959" y="685973"/>
                  </a:lnTo>
                  <a:lnTo>
                    <a:pt x="1439574" y="754120"/>
                  </a:lnTo>
                  <a:lnTo>
                    <a:pt x="1407102" y="686147"/>
                  </a:lnTo>
                  <a:lnTo>
                    <a:pt x="1439574" y="617913"/>
                  </a:lnTo>
                  <a:close/>
                  <a:moveTo>
                    <a:pt x="2013932" y="754034"/>
                  </a:moveTo>
                  <a:lnTo>
                    <a:pt x="1981460" y="686060"/>
                  </a:lnTo>
                  <a:lnTo>
                    <a:pt x="2013932" y="617826"/>
                  </a:lnTo>
                  <a:lnTo>
                    <a:pt x="2046317" y="685887"/>
                  </a:lnTo>
                  <a:lnTo>
                    <a:pt x="2013932" y="754034"/>
                  </a:lnTo>
                  <a:close/>
                  <a:moveTo>
                    <a:pt x="2017395" y="610639"/>
                  </a:moveTo>
                  <a:lnTo>
                    <a:pt x="2049867" y="542579"/>
                  </a:lnTo>
                  <a:lnTo>
                    <a:pt x="2085802" y="617913"/>
                  </a:lnTo>
                  <a:lnTo>
                    <a:pt x="2085802" y="617913"/>
                  </a:lnTo>
                  <a:lnTo>
                    <a:pt x="2118274" y="685973"/>
                  </a:lnTo>
                  <a:lnTo>
                    <a:pt x="2085802" y="754034"/>
                  </a:lnTo>
                  <a:lnTo>
                    <a:pt x="2017395" y="610639"/>
                  </a:lnTo>
                  <a:close/>
                  <a:moveTo>
                    <a:pt x="2090738" y="613756"/>
                  </a:moveTo>
                  <a:lnTo>
                    <a:pt x="2152650" y="613756"/>
                  </a:lnTo>
                  <a:lnTo>
                    <a:pt x="2121737" y="678700"/>
                  </a:lnTo>
                  <a:lnTo>
                    <a:pt x="2090738" y="613756"/>
                  </a:lnTo>
                  <a:close/>
                  <a:moveTo>
                    <a:pt x="2090738" y="607522"/>
                  </a:moveTo>
                  <a:lnTo>
                    <a:pt x="2132215" y="520412"/>
                  </a:lnTo>
                  <a:lnTo>
                    <a:pt x="2157586" y="467158"/>
                  </a:lnTo>
                  <a:lnTo>
                    <a:pt x="2224434" y="607435"/>
                  </a:lnTo>
                  <a:lnTo>
                    <a:pt x="2090738" y="607435"/>
                  </a:lnTo>
                  <a:close/>
                  <a:moveTo>
                    <a:pt x="2224520" y="613756"/>
                  </a:moveTo>
                  <a:lnTo>
                    <a:pt x="2193521" y="678873"/>
                  </a:lnTo>
                  <a:lnTo>
                    <a:pt x="2162522" y="613756"/>
                  </a:lnTo>
                  <a:lnTo>
                    <a:pt x="2224520" y="613756"/>
                  </a:lnTo>
                  <a:close/>
                  <a:moveTo>
                    <a:pt x="2265305" y="542579"/>
                  </a:moveTo>
                  <a:lnTo>
                    <a:pt x="2297690" y="610553"/>
                  </a:lnTo>
                  <a:lnTo>
                    <a:pt x="2229370" y="754034"/>
                  </a:lnTo>
                  <a:lnTo>
                    <a:pt x="2197071" y="686147"/>
                  </a:lnTo>
                  <a:lnTo>
                    <a:pt x="2265305" y="542579"/>
                  </a:lnTo>
                  <a:close/>
                  <a:moveTo>
                    <a:pt x="2268769" y="535305"/>
                  </a:moveTo>
                  <a:lnTo>
                    <a:pt x="2301154" y="467158"/>
                  </a:lnTo>
                  <a:lnTo>
                    <a:pt x="2333539" y="535218"/>
                  </a:lnTo>
                  <a:lnTo>
                    <a:pt x="2301067" y="603279"/>
                  </a:lnTo>
                  <a:lnTo>
                    <a:pt x="2268769" y="535305"/>
                  </a:lnTo>
                  <a:close/>
                  <a:moveTo>
                    <a:pt x="2337089" y="542579"/>
                  </a:moveTo>
                  <a:lnTo>
                    <a:pt x="2373024" y="617913"/>
                  </a:lnTo>
                  <a:lnTo>
                    <a:pt x="2373024" y="617913"/>
                  </a:lnTo>
                  <a:lnTo>
                    <a:pt x="2405496" y="685973"/>
                  </a:lnTo>
                  <a:lnTo>
                    <a:pt x="2373024" y="754034"/>
                  </a:lnTo>
                  <a:lnTo>
                    <a:pt x="2304704" y="610553"/>
                  </a:lnTo>
                  <a:lnTo>
                    <a:pt x="2337089" y="542579"/>
                  </a:lnTo>
                  <a:close/>
                  <a:moveTo>
                    <a:pt x="2304617" y="459885"/>
                  </a:moveTo>
                  <a:lnTo>
                    <a:pt x="2336742" y="392430"/>
                  </a:lnTo>
                  <a:lnTo>
                    <a:pt x="2404543" y="537037"/>
                  </a:lnTo>
                  <a:lnTo>
                    <a:pt x="2372937" y="603279"/>
                  </a:lnTo>
                  <a:lnTo>
                    <a:pt x="2304617" y="459885"/>
                  </a:lnTo>
                  <a:close/>
                  <a:moveTo>
                    <a:pt x="2376747" y="463002"/>
                  </a:moveTo>
                  <a:lnTo>
                    <a:pt x="2439786" y="463002"/>
                  </a:lnTo>
                  <a:lnTo>
                    <a:pt x="2416493" y="511926"/>
                  </a:lnTo>
                  <a:lnTo>
                    <a:pt x="2408007" y="529764"/>
                  </a:lnTo>
                  <a:lnTo>
                    <a:pt x="2376747" y="463002"/>
                  </a:lnTo>
                  <a:close/>
                  <a:moveTo>
                    <a:pt x="2372158" y="453217"/>
                  </a:moveTo>
                  <a:lnTo>
                    <a:pt x="2304704" y="309216"/>
                  </a:lnTo>
                  <a:lnTo>
                    <a:pt x="2304704" y="309216"/>
                  </a:lnTo>
                  <a:lnTo>
                    <a:pt x="2304704" y="309216"/>
                  </a:lnTo>
                  <a:lnTo>
                    <a:pt x="2337089" y="241156"/>
                  </a:lnTo>
                  <a:lnTo>
                    <a:pt x="2373024" y="316490"/>
                  </a:lnTo>
                  <a:lnTo>
                    <a:pt x="2408959" y="241156"/>
                  </a:lnTo>
                  <a:lnTo>
                    <a:pt x="2441344" y="309216"/>
                  </a:lnTo>
                  <a:lnTo>
                    <a:pt x="2372158" y="453217"/>
                  </a:lnTo>
                  <a:close/>
                  <a:moveTo>
                    <a:pt x="2301154" y="301943"/>
                  </a:moveTo>
                  <a:lnTo>
                    <a:pt x="2268682" y="233969"/>
                  </a:lnTo>
                  <a:lnTo>
                    <a:pt x="2301154" y="165735"/>
                  </a:lnTo>
                  <a:lnTo>
                    <a:pt x="2333539" y="233795"/>
                  </a:lnTo>
                  <a:lnTo>
                    <a:pt x="2301154" y="301943"/>
                  </a:lnTo>
                  <a:close/>
                  <a:moveTo>
                    <a:pt x="2154122" y="309216"/>
                  </a:moveTo>
                  <a:lnTo>
                    <a:pt x="2084936" y="453217"/>
                  </a:lnTo>
                  <a:lnTo>
                    <a:pt x="2017482" y="309216"/>
                  </a:lnTo>
                  <a:lnTo>
                    <a:pt x="2017482" y="309216"/>
                  </a:lnTo>
                  <a:lnTo>
                    <a:pt x="2017482" y="309216"/>
                  </a:lnTo>
                  <a:lnTo>
                    <a:pt x="2049867" y="241156"/>
                  </a:lnTo>
                  <a:lnTo>
                    <a:pt x="2085802" y="316490"/>
                  </a:lnTo>
                  <a:lnTo>
                    <a:pt x="2121737" y="241156"/>
                  </a:lnTo>
                  <a:lnTo>
                    <a:pt x="2154122" y="309216"/>
                  </a:lnTo>
                  <a:close/>
                  <a:moveTo>
                    <a:pt x="2013932" y="301943"/>
                  </a:moveTo>
                  <a:lnTo>
                    <a:pt x="1981460" y="233969"/>
                  </a:lnTo>
                  <a:lnTo>
                    <a:pt x="2013932" y="165735"/>
                  </a:lnTo>
                  <a:lnTo>
                    <a:pt x="2046317" y="233795"/>
                  </a:lnTo>
                  <a:lnTo>
                    <a:pt x="2013932" y="301943"/>
                  </a:lnTo>
                  <a:close/>
                  <a:moveTo>
                    <a:pt x="2010468" y="158462"/>
                  </a:moveTo>
                  <a:lnTo>
                    <a:pt x="1942148" y="301856"/>
                  </a:lnTo>
                  <a:lnTo>
                    <a:pt x="1909849" y="233969"/>
                  </a:lnTo>
                  <a:lnTo>
                    <a:pt x="1978083" y="90401"/>
                  </a:lnTo>
                  <a:lnTo>
                    <a:pt x="2010468" y="158462"/>
                  </a:lnTo>
                  <a:close/>
                  <a:moveTo>
                    <a:pt x="1937558" y="155344"/>
                  </a:moveTo>
                  <a:lnTo>
                    <a:pt x="1803516" y="155344"/>
                  </a:lnTo>
                  <a:lnTo>
                    <a:pt x="1870364" y="15067"/>
                  </a:lnTo>
                  <a:lnTo>
                    <a:pt x="1937558" y="155344"/>
                  </a:lnTo>
                  <a:close/>
                  <a:moveTo>
                    <a:pt x="1865428" y="161579"/>
                  </a:moveTo>
                  <a:lnTo>
                    <a:pt x="1834515" y="226522"/>
                  </a:lnTo>
                  <a:lnTo>
                    <a:pt x="1803602" y="161579"/>
                  </a:lnTo>
                  <a:lnTo>
                    <a:pt x="1865428" y="161579"/>
                  </a:lnTo>
                  <a:close/>
                  <a:moveTo>
                    <a:pt x="1830965" y="233795"/>
                  </a:moveTo>
                  <a:lnTo>
                    <a:pt x="1798580" y="301856"/>
                  </a:lnTo>
                  <a:lnTo>
                    <a:pt x="1730260" y="158462"/>
                  </a:lnTo>
                  <a:lnTo>
                    <a:pt x="1762645" y="90401"/>
                  </a:lnTo>
                  <a:lnTo>
                    <a:pt x="1830965" y="233795"/>
                  </a:lnTo>
                  <a:close/>
                  <a:moveTo>
                    <a:pt x="1759181" y="83128"/>
                  </a:moveTo>
                  <a:lnTo>
                    <a:pt x="1726796" y="151188"/>
                  </a:lnTo>
                  <a:lnTo>
                    <a:pt x="1694411" y="83214"/>
                  </a:lnTo>
                  <a:lnTo>
                    <a:pt x="1726796" y="15067"/>
                  </a:lnTo>
                  <a:lnTo>
                    <a:pt x="1759181" y="83128"/>
                  </a:lnTo>
                  <a:close/>
                  <a:moveTo>
                    <a:pt x="1723332" y="158462"/>
                  </a:moveTo>
                  <a:lnTo>
                    <a:pt x="1655012" y="301856"/>
                  </a:lnTo>
                  <a:lnTo>
                    <a:pt x="1622714" y="233969"/>
                  </a:lnTo>
                  <a:lnTo>
                    <a:pt x="1690947" y="90401"/>
                  </a:lnTo>
                  <a:lnTo>
                    <a:pt x="1723332" y="158462"/>
                  </a:lnTo>
                  <a:close/>
                  <a:moveTo>
                    <a:pt x="1650423" y="155344"/>
                  </a:moveTo>
                  <a:lnTo>
                    <a:pt x="1516380" y="155344"/>
                  </a:lnTo>
                  <a:lnTo>
                    <a:pt x="1583228" y="15067"/>
                  </a:lnTo>
                  <a:lnTo>
                    <a:pt x="1650423" y="155344"/>
                  </a:lnTo>
                  <a:close/>
                  <a:moveTo>
                    <a:pt x="1578206" y="161579"/>
                  </a:moveTo>
                  <a:lnTo>
                    <a:pt x="1547293" y="226522"/>
                  </a:lnTo>
                  <a:lnTo>
                    <a:pt x="1516380" y="161579"/>
                  </a:lnTo>
                  <a:lnTo>
                    <a:pt x="1578206" y="161579"/>
                  </a:lnTo>
                  <a:close/>
                  <a:moveTo>
                    <a:pt x="1439574" y="165735"/>
                  </a:moveTo>
                  <a:lnTo>
                    <a:pt x="1471959" y="233795"/>
                  </a:lnTo>
                  <a:lnTo>
                    <a:pt x="1439574" y="301943"/>
                  </a:lnTo>
                  <a:lnTo>
                    <a:pt x="1407102" y="233969"/>
                  </a:lnTo>
                  <a:lnTo>
                    <a:pt x="1439574" y="165735"/>
                  </a:lnTo>
                  <a:close/>
                  <a:moveTo>
                    <a:pt x="1292456" y="309216"/>
                  </a:moveTo>
                  <a:lnTo>
                    <a:pt x="1223270" y="453217"/>
                  </a:lnTo>
                  <a:lnTo>
                    <a:pt x="1155815" y="309216"/>
                  </a:lnTo>
                  <a:lnTo>
                    <a:pt x="1155815" y="309216"/>
                  </a:lnTo>
                  <a:lnTo>
                    <a:pt x="1155815" y="309216"/>
                  </a:lnTo>
                  <a:lnTo>
                    <a:pt x="1188201" y="241156"/>
                  </a:lnTo>
                  <a:lnTo>
                    <a:pt x="1224136" y="316490"/>
                  </a:lnTo>
                  <a:lnTo>
                    <a:pt x="1260071" y="241156"/>
                  </a:lnTo>
                  <a:lnTo>
                    <a:pt x="1292456" y="309216"/>
                  </a:lnTo>
                  <a:close/>
                  <a:moveTo>
                    <a:pt x="1152352" y="301943"/>
                  </a:moveTo>
                  <a:lnTo>
                    <a:pt x="1119880" y="233969"/>
                  </a:lnTo>
                  <a:lnTo>
                    <a:pt x="1152352" y="165735"/>
                  </a:lnTo>
                  <a:lnTo>
                    <a:pt x="1184737" y="233795"/>
                  </a:lnTo>
                  <a:lnTo>
                    <a:pt x="1152352" y="301943"/>
                  </a:lnTo>
                  <a:close/>
                  <a:moveTo>
                    <a:pt x="1148888" y="158462"/>
                  </a:moveTo>
                  <a:lnTo>
                    <a:pt x="1080568" y="301943"/>
                  </a:lnTo>
                  <a:lnTo>
                    <a:pt x="1048270" y="234055"/>
                  </a:lnTo>
                  <a:lnTo>
                    <a:pt x="1116503" y="90488"/>
                  </a:lnTo>
                  <a:lnTo>
                    <a:pt x="1148888" y="158462"/>
                  </a:lnTo>
                  <a:close/>
                  <a:moveTo>
                    <a:pt x="1075979" y="155344"/>
                  </a:moveTo>
                  <a:lnTo>
                    <a:pt x="941936" y="155344"/>
                  </a:lnTo>
                  <a:lnTo>
                    <a:pt x="1008784" y="14981"/>
                  </a:lnTo>
                  <a:lnTo>
                    <a:pt x="1075979" y="155344"/>
                  </a:lnTo>
                  <a:close/>
                  <a:moveTo>
                    <a:pt x="1003848" y="161579"/>
                  </a:moveTo>
                  <a:lnTo>
                    <a:pt x="972935" y="226522"/>
                  </a:lnTo>
                  <a:lnTo>
                    <a:pt x="942022" y="161579"/>
                  </a:lnTo>
                  <a:lnTo>
                    <a:pt x="1003848" y="161579"/>
                  </a:lnTo>
                  <a:close/>
                  <a:moveTo>
                    <a:pt x="900805" y="91007"/>
                  </a:moveTo>
                  <a:lnTo>
                    <a:pt x="969299" y="234055"/>
                  </a:lnTo>
                  <a:lnTo>
                    <a:pt x="937000" y="301943"/>
                  </a:lnTo>
                  <a:lnTo>
                    <a:pt x="868680" y="158462"/>
                  </a:lnTo>
                  <a:lnTo>
                    <a:pt x="900805" y="91007"/>
                  </a:lnTo>
                  <a:close/>
                  <a:moveTo>
                    <a:pt x="897601" y="233795"/>
                  </a:moveTo>
                  <a:lnTo>
                    <a:pt x="865216" y="301943"/>
                  </a:lnTo>
                  <a:lnTo>
                    <a:pt x="832745" y="233969"/>
                  </a:lnTo>
                  <a:lnTo>
                    <a:pt x="865216" y="165735"/>
                  </a:lnTo>
                  <a:lnTo>
                    <a:pt x="897601" y="233795"/>
                  </a:lnTo>
                  <a:close/>
                  <a:moveTo>
                    <a:pt x="718098" y="309216"/>
                  </a:moveTo>
                  <a:lnTo>
                    <a:pt x="648912" y="453217"/>
                  </a:lnTo>
                  <a:lnTo>
                    <a:pt x="581458" y="309216"/>
                  </a:lnTo>
                  <a:lnTo>
                    <a:pt x="581458" y="309216"/>
                  </a:lnTo>
                  <a:lnTo>
                    <a:pt x="581458" y="309216"/>
                  </a:lnTo>
                  <a:lnTo>
                    <a:pt x="613843" y="241156"/>
                  </a:lnTo>
                  <a:lnTo>
                    <a:pt x="649778" y="316490"/>
                  </a:lnTo>
                  <a:lnTo>
                    <a:pt x="685714" y="241156"/>
                  </a:lnTo>
                  <a:lnTo>
                    <a:pt x="718098" y="309216"/>
                  </a:lnTo>
                  <a:close/>
                  <a:moveTo>
                    <a:pt x="577994" y="301943"/>
                  </a:moveTo>
                  <a:lnTo>
                    <a:pt x="545523" y="233969"/>
                  </a:lnTo>
                  <a:lnTo>
                    <a:pt x="577994" y="165735"/>
                  </a:lnTo>
                  <a:lnTo>
                    <a:pt x="610379" y="233795"/>
                  </a:lnTo>
                  <a:lnTo>
                    <a:pt x="577994" y="301943"/>
                  </a:lnTo>
                  <a:close/>
                  <a:moveTo>
                    <a:pt x="430876" y="309216"/>
                  </a:moveTo>
                  <a:lnTo>
                    <a:pt x="361690" y="453217"/>
                  </a:lnTo>
                  <a:lnTo>
                    <a:pt x="294236" y="309216"/>
                  </a:lnTo>
                  <a:lnTo>
                    <a:pt x="294236" y="309216"/>
                  </a:lnTo>
                  <a:lnTo>
                    <a:pt x="294236" y="309216"/>
                  </a:lnTo>
                  <a:lnTo>
                    <a:pt x="326621" y="241156"/>
                  </a:lnTo>
                  <a:lnTo>
                    <a:pt x="362556" y="316490"/>
                  </a:lnTo>
                  <a:lnTo>
                    <a:pt x="398491" y="241156"/>
                  </a:lnTo>
                  <a:lnTo>
                    <a:pt x="430876" y="309216"/>
                  </a:lnTo>
                  <a:close/>
                  <a:moveTo>
                    <a:pt x="290772" y="301943"/>
                  </a:moveTo>
                  <a:lnTo>
                    <a:pt x="258301" y="233969"/>
                  </a:lnTo>
                  <a:lnTo>
                    <a:pt x="290772" y="165735"/>
                  </a:lnTo>
                  <a:lnTo>
                    <a:pt x="323157" y="233795"/>
                  </a:lnTo>
                  <a:lnTo>
                    <a:pt x="290772" y="301943"/>
                  </a:lnTo>
                  <a:close/>
                  <a:moveTo>
                    <a:pt x="214053" y="456767"/>
                  </a:moveTo>
                  <a:lnTo>
                    <a:pt x="149196" y="456767"/>
                  </a:lnTo>
                  <a:lnTo>
                    <a:pt x="145213" y="456767"/>
                  </a:lnTo>
                  <a:lnTo>
                    <a:pt x="79750" y="456767"/>
                  </a:lnTo>
                  <a:lnTo>
                    <a:pt x="147118" y="316404"/>
                  </a:lnTo>
                  <a:lnTo>
                    <a:pt x="214053" y="456767"/>
                  </a:lnTo>
                  <a:close/>
                  <a:moveTo>
                    <a:pt x="142269" y="463002"/>
                  </a:moveTo>
                  <a:lnTo>
                    <a:pt x="122613" y="504306"/>
                  </a:lnTo>
                  <a:lnTo>
                    <a:pt x="110490" y="529764"/>
                  </a:lnTo>
                  <a:lnTo>
                    <a:pt x="79231" y="463002"/>
                  </a:lnTo>
                  <a:lnTo>
                    <a:pt x="142269" y="463002"/>
                  </a:lnTo>
                  <a:close/>
                  <a:moveTo>
                    <a:pt x="125470" y="512792"/>
                  </a:moveTo>
                  <a:lnTo>
                    <a:pt x="147205" y="467158"/>
                  </a:lnTo>
                  <a:lnTo>
                    <a:pt x="214053" y="607435"/>
                  </a:lnTo>
                  <a:lnTo>
                    <a:pt x="80356" y="607435"/>
                  </a:lnTo>
                  <a:lnTo>
                    <a:pt x="125470" y="512792"/>
                  </a:lnTo>
                  <a:close/>
                  <a:moveTo>
                    <a:pt x="142269" y="613756"/>
                  </a:moveTo>
                  <a:lnTo>
                    <a:pt x="111356" y="678700"/>
                  </a:lnTo>
                  <a:lnTo>
                    <a:pt x="80443" y="613756"/>
                  </a:lnTo>
                  <a:lnTo>
                    <a:pt x="142269" y="613756"/>
                  </a:lnTo>
                  <a:close/>
                  <a:moveTo>
                    <a:pt x="147205" y="617913"/>
                  </a:moveTo>
                  <a:lnTo>
                    <a:pt x="179763" y="686233"/>
                  </a:lnTo>
                  <a:lnTo>
                    <a:pt x="179589" y="686493"/>
                  </a:lnTo>
                  <a:lnTo>
                    <a:pt x="179936" y="686666"/>
                  </a:lnTo>
                  <a:lnTo>
                    <a:pt x="218988" y="768668"/>
                  </a:lnTo>
                  <a:lnTo>
                    <a:pt x="254837" y="693420"/>
                  </a:lnTo>
                  <a:lnTo>
                    <a:pt x="287309" y="761394"/>
                  </a:lnTo>
                  <a:lnTo>
                    <a:pt x="218988" y="904875"/>
                  </a:lnTo>
                  <a:lnTo>
                    <a:pt x="149976" y="760095"/>
                  </a:lnTo>
                  <a:lnTo>
                    <a:pt x="114733" y="686060"/>
                  </a:lnTo>
                  <a:lnTo>
                    <a:pt x="147205" y="617913"/>
                  </a:lnTo>
                  <a:close/>
                  <a:moveTo>
                    <a:pt x="258301" y="686147"/>
                  </a:moveTo>
                  <a:lnTo>
                    <a:pt x="290772" y="617913"/>
                  </a:lnTo>
                  <a:lnTo>
                    <a:pt x="323157" y="685973"/>
                  </a:lnTo>
                  <a:lnTo>
                    <a:pt x="290772" y="754120"/>
                  </a:lnTo>
                  <a:lnTo>
                    <a:pt x="258301" y="686147"/>
                  </a:lnTo>
                  <a:close/>
                  <a:moveTo>
                    <a:pt x="294236" y="761308"/>
                  </a:moveTo>
                  <a:lnTo>
                    <a:pt x="326621" y="693247"/>
                  </a:lnTo>
                  <a:lnTo>
                    <a:pt x="362556" y="768581"/>
                  </a:lnTo>
                  <a:lnTo>
                    <a:pt x="398491" y="693247"/>
                  </a:lnTo>
                  <a:lnTo>
                    <a:pt x="430876" y="761308"/>
                  </a:lnTo>
                  <a:lnTo>
                    <a:pt x="361690" y="905308"/>
                  </a:lnTo>
                  <a:lnTo>
                    <a:pt x="294236" y="761308"/>
                  </a:lnTo>
                  <a:lnTo>
                    <a:pt x="294236" y="761308"/>
                  </a:lnTo>
                  <a:close/>
                  <a:moveTo>
                    <a:pt x="401955" y="685973"/>
                  </a:moveTo>
                  <a:lnTo>
                    <a:pt x="434426" y="617913"/>
                  </a:lnTo>
                  <a:lnTo>
                    <a:pt x="466985" y="686233"/>
                  </a:lnTo>
                  <a:lnTo>
                    <a:pt x="466812" y="686493"/>
                  </a:lnTo>
                  <a:lnTo>
                    <a:pt x="467158" y="686666"/>
                  </a:lnTo>
                  <a:lnTo>
                    <a:pt x="506210" y="768668"/>
                  </a:lnTo>
                  <a:lnTo>
                    <a:pt x="542059" y="693420"/>
                  </a:lnTo>
                  <a:lnTo>
                    <a:pt x="574531" y="761394"/>
                  </a:lnTo>
                  <a:lnTo>
                    <a:pt x="506210" y="904875"/>
                  </a:lnTo>
                  <a:lnTo>
                    <a:pt x="437197" y="760095"/>
                  </a:lnTo>
                  <a:lnTo>
                    <a:pt x="401955" y="685973"/>
                  </a:lnTo>
                  <a:close/>
                  <a:moveTo>
                    <a:pt x="545523" y="686147"/>
                  </a:moveTo>
                  <a:lnTo>
                    <a:pt x="577994" y="617913"/>
                  </a:lnTo>
                  <a:lnTo>
                    <a:pt x="610379" y="685973"/>
                  </a:lnTo>
                  <a:lnTo>
                    <a:pt x="577994" y="754120"/>
                  </a:lnTo>
                  <a:lnTo>
                    <a:pt x="545523" y="686147"/>
                  </a:lnTo>
                  <a:close/>
                  <a:moveTo>
                    <a:pt x="581458" y="761308"/>
                  </a:moveTo>
                  <a:lnTo>
                    <a:pt x="613843" y="693247"/>
                  </a:lnTo>
                  <a:lnTo>
                    <a:pt x="649778" y="768581"/>
                  </a:lnTo>
                  <a:lnTo>
                    <a:pt x="685714" y="693247"/>
                  </a:lnTo>
                  <a:lnTo>
                    <a:pt x="718098" y="761308"/>
                  </a:lnTo>
                  <a:lnTo>
                    <a:pt x="648912" y="905308"/>
                  </a:lnTo>
                  <a:lnTo>
                    <a:pt x="581458" y="761308"/>
                  </a:lnTo>
                  <a:lnTo>
                    <a:pt x="581458" y="761308"/>
                  </a:lnTo>
                  <a:close/>
                  <a:moveTo>
                    <a:pt x="689177" y="685973"/>
                  </a:moveTo>
                  <a:lnTo>
                    <a:pt x="721649" y="617913"/>
                  </a:lnTo>
                  <a:lnTo>
                    <a:pt x="754207" y="686233"/>
                  </a:lnTo>
                  <a:lnTo>
                    <a:pt x="754034" y="686493"/>
                  </a:lnTo>
                  <a:lnTo>
                    <a:pt x="754380" y="686666"/>
                  </a:lnTo>
                  <a:lnTo>
                    <a:pt x="793433" y="768668"/>
                  </a:lnTo>
                  <a:lnTo>
                    <a:pt x="829281" y="693420"/>
                  </a:lnTo>
                  <a:lnTo>
                    <a:pt x="861753" y="761394"/>
                  </a:lnTo>
                  <a:lnTo>
                    <a:pt x="793433" y="904875"/>
                  </a:lnTo>
                  <a:lnTo>
                    <a:pt x="724420" y="760095"/>
                  </a:lnTo>
                  <a:lnTo>
                    <a:pt x="689177" y="685973"/>
                  </a:lnTo>
                  <a:close/>
                  <a:moveTo>
                    <a:pt x="865130" y="768668"/>
                  </a:moveTo>
                  <a:lnTo>
                    <a:pt x="897255" y="837334"/>
                  </a:lnTo>
                  <a:lnTo>
                    <a:pt x="865130" y="904789"/>
                  </a:lnTo>
                  <a:lnTo>
                    <a:pt x="832658" y="836728"/>
                  </a:lnTo>
                  <a:lnTo>
                    <a:pt x="865130" y="768668"/>
                  </a:lnTo>
                  <a:close/>
                  <a:moveTo>
                    <a:pt x="940724" y="915179"/>
                  </a:moveTo>
                  <a:lnTo>
                    <a:pt x="1003762" y="915179"/>
                  </a:lnTo>
                  <a:lnTo>
                    <a:pt x="971983" y="981941"/>
                  </a:lnTo>
                  <a:lnTo>
                    <a:pt x="940724" y="915179"/>
                  </a:lnTo>
                  <a:close/>
                  <a:moveTo>
                    <a:pt x="941330" y="908945"/>
                  </a:moveTo>
                  <a:lnTo>
                    <a:pt x="1008698" y="768581"/>
                  </a:lnTo>
                  <a:lnTo>
                    <a:pt x="1075546" y="908945"/>
                  </a:lnTo>
                  <a:lnTo>
                    <a:pt x="941330" y="908945"/>
                  </a:lnTo>
                  <a:close/>
                  <a:moveTo>
                    <a:pt x="1013720" y="915179"/>
                  </a:moveTo>
                  <a:lnTo>
                    <a:pt x="1075632" y="915179"/>
                  </a:lnTo>
                  <a:lnTo>
                    <a:pt x="1044719" y="980123"/>
                  </a:lnTo>
                  <a:lnTo>
                    <a:pt x="1013720" y="915179"/>
                  </a:lnTo>
                  <a:close/>
                  <a:moveTo>
                    <a:pt x="1048183" y="987396"/>
                  </a:moveTo>
                  <a:lnTo>
                    <a:pt x="1116503" y="843915"/>
                  </a:lnTo>
                  <a:lnTo>
                    <a:pt x="1148975" y="911976"/>
                  </a:lnTo>
                  <a:lnTo>
                    <a:pt x="1080655" y="1055457"/>
                  </a:lnTo>
                  <a:lnTo>
                    <a:pt x="1048183" y="987396"/>
                  </a:lnTo>
                  <a:close/>
                  <a:moveTo>
                    <a:pt x="1134514" y="867382"/>
                  </a:moveTo>
                  <a:lnTo>
                    <a:pt x="1119880" y="836728"/>
                  </a:lnTo>
                  <a:lnTo>
                    <a:pt x="1124383" y="827203"/>
                  </a:lnTo>
                  <a:lnTo>
                    <a:pt x="1152265" y="768668"/>
                  </a:lnTo>
                  <a:lnTo>
                    <a:pt x="1184391" y="837334"/>
                  </a:lnTo>
                  <a:lnTo>
                    <a:pt x="1152265" y="904789"/>
                  </a:lnTo>
                  <a:lnTo>
                    <a:pt x="1134514" y="867382"/>
                  </a:lnTo>
                  <a:close/>
                  <a:moveTo>
                    <a:pt x="1155815" y="761394"/>
                  </a:moveTo>
                  <a:lnTo>
                    <a:pt x="1155815" y="761394"/>
                  </a:lnTo>
                  <a:lnTo>
                    <a:pt x="1188201" y="693334"/>
                  </a:lnTo>
                  <a:lnTo>
                    <a:pt x="1224136" y="768668"/>
                  </a:lnTo>
                  <a:lnTo>
                    <a:pt x="1260071" y="693334"/>
                  </a:lnTo>
                  <a:lnTo>
                    <a:pt x="1292456" y="761394"/>
                  </a:lnTo>
                  <a:lnTo>
                    <a:pt x="1223270" y="905395"/>
                  </a:lnTo>
                  <a:lnTo>
                    <a:pt x="1155815" y="761394"/>
                  </a:lnTo>
                  <a:close/>
                  <a:moveTo>
                    <a:pt x="1263535" y="685973"/>
                  </a:moveTo>
                  <a:lnTo>
                    <a:pt x="1296006" y="617913"/>
                  </a:lnTo>
                  <a:lnTo>
                    <a:pt x="1328564" y="686233"/>
                  </a:lnTo>
                  <a:lnTo>
                    <a:pt x="1328391" y="686493"/>
                  </a:lnTo>
                  <a:lnTo>
                    <a:pt x="1328737" y="686666"/>
                  </a:lnTo>
                  <a:lnTo>
                    <a:pt x="1367790" y="768668"/>
                  </a:lnTo>
                  <a:lnTo>
                    <a:pt x="1403639" y="693420"/>
                  </a:lnTo>
                  <a:lnTo>
                    <a:pt x="1436110" y="761394"/>
                  </a:lnTo>
                  <a:lnTo>
                    <a:pt x="1367790" y="904875"/>
                  </a:lnTo>
                  <a:lnTo>
                    <a:pt x="1298777" y="760095"/>
                  </a:lnTo>
                  <a:lnTo>
                    <a:pt x="1263535" y="685973"/>
                  </a:lnTo>
                  <a:close/>
                  <a:moveTo>
                    <a:pt x="1439574" y="768668"/>
                  </a:moveTo>
                  <a:lnTo>
                    <a:pt x="1471699" y="837334"/>
                  </a:lnTo>
                  <a:lnTo>
                    <a:pt x="1439574" y="904789"/>
                  </a:lnTo>
                  <a:lnTo>
                    <a:pt x="1407102" y="836728"/>
                  </a:lnTo>
                  <a:lnTo>
                    <a:pt x="1439574" y="768668"/>
                  </a:lnTo>
                  <a:close/>
                  <a:moveTo>
                    <a:pt x="1443038" y="912062"/>
                  </a:moveTo>
                  <a:lnTo>
                    <a:pt x="1475163" y="844608"/>
                  </a:lnTo>
                  <a:lnTo>
                    <a:pt x="1542964" y="989215"/>
                  </a:lnTo>
                  <a:lnTo>
                    <a:pt x="1511358" y="1055457"/>
                  </a:lnTo>
                  <a:lnTo>
                    <a:pt x="1443038" y="912062"/>
                  </a:lnTo>
                  <a:close/>
                  <a:moveTo>
                    <a:pt x="1515168" y="915179"/>
                  </a:moveTo>
                  <a:lnTo>
                    <a:pt x="1578206" y="915179"/>
                  </a:lnTo>
                  <a:lnTo>
                    <a:pt x="1546427" y="981941"/>
                  </a:lnTo>
                  <a:lnTo>
                    <a:pt x="1515168" y="915179"/>
                  </a:lnTo>
                  <a:close/>
                  <a:moveTo>
                    <a:pt x="1515774" y="908945"/>
                  </a:moveTo>
                  <a:lnTo>
                    <a:pt x="1583142" y="768581"/>
                  </a:lnTo>
                  <a:lnTo>
                    <a:pt x="1649990" y="908945"/>
                  </a:lnTo>
                  <a:lnTo>
                    <a:pt x="1515774" y="908945"/>
                  </a:lnTo>
                  <a:close/>
                  <a:moveTo>
                    <a:pt x="1588164" y="915179"/>
                  </a:moveTo>
                  <a:lnTo>
                    <a:pt x="1650077" y="915179"/>
                  </a:lnTo>
                  <a:lnTo>
                    <a:pt x="1619163" y="980123"/>
                  </a:lnTo>
                  <a:lnTo>
                    <a:pt x="1588164" y="915179"/>
                  </a:lnTo>
                  <a:close/>
                  <a:moveTo>
                    <a:pt x="1622541" y="987396"/>
                  </a:moveTo>
                  <a:lnTo>
                    <a:pt x="1690861" y="844002"/>
                  </a:lnTo>
                  <a:lnTo>
                    <a:pt x="1723246" y="912062"/>
                  </a:lnTo>
                  <a:lnTo>
                    <a:pt x="1654926" y="1055457"/>
                  </a:lnTo>
                  <a:lnTo>
                    <a:pt x="1622541" y="987396"/>
                  </a:lnTo>
                  <a:close/>
                  <a:moveTo>
                    <a:pt x="1694324" y="836728"/>
                  </a:moveTo>
                  <a:lnTo>
                    <a:pt x="1726710" y="768668"/>
                  </a:lnTo>
                  <a:lnTo>
                    <a:pt x="1758835" y="837248"/>
                  </a:lnTo>
                  <a:lnTo>
                    <a:pt x="1726710" y="904702"/>
                  </a:lnTo>
                  <a:lnTo>
                    <a:pt x="1694324" y="836728"/>
                  </a:lnTo>
                  <a:close/>
                  <a:moveTo>
                    <a:pt x="1730260" y="912062"/>
                  </a:moveTo>
                  <a:lnTo>
                    <a:pt x="1762385" y="844608"/>
                  </a:lnTo>
                  <a:lnTo>
                    <a:pt x="1830186" y="989215"/>
                  </a:lnTo>
                  <a:lnTo>
                    <a:pt x="1798580" y="1055457"/>
                  </a:lnTo>
                  <a:lnTo>
                    <a:pt x="1730260" y="912062"/>
                  </a:lnTo>
                  <a:close/>
                  <a:moveTo>
                    <a:pt x="1802303" y="915179"/>
                  </a:moveTo>
                  <a:lnTo>
                    <a:pt x="1865341" y="915179"/>
                  </a:lnTo>
                  <a:lnTo>
                    <a:pt x="1833563" y="981941"/>
                  </a:lnTo>
                  <a:lnTo>
                    <a:pt x="1802303" y="915179"/>
                  </a:lnTo>
                  <a:close/>
                  <a:moveTo>
                    <a:pt x="1802996" y="908945"/>
                  </a:moveTo>
                  <a:lnTo>
                    <a:pt x="1870364" y="768581"/>
                  </a:lnTo>
                  <a:lnTo>
                    <a:pt x="1937212" y="908945"/>
                  </a:lnTo>
                  <a:lnTo>
                    <a:pt x="1802996" y="908945"/>
                  </a:lnTo>
                  <a:close/>
                  <a:moveTo>
                    <a:pt x="1875300" y="915179"/>
                  </a:moveTo>
                  <a:lnTo>
                    <a:pt x="1937212" y="915179"/>
                  </a:lnTo>
                  <a:lnTo>
                    <a:pt x="1906299" y="980123"/>
                  </a:lnTo>
                  <a:lnTo>
                    <a:pt x="1875300" y="915179"/>
                  </a:lnTo>
                  <a:close/>
                  <a:moveTo>
                    <a:pt x="1909763" y="987396"/>
                  </a:moveTo>
                  <a:lnTo>
                    <a:pt x="1978083" y="844002"/>
                  </a:lnTo>
                  <a:lnTo>
                    <a:pt x="2010468" y="912062"/>
                  </a:lnTo>
                  <a:lnTo>
                    <a:pt x="1942148" y="1055457"/>
                  </a:lnTo>
                  <a:lnTo>
                    <a:pt x="1909763" y="987396"/>
                  </a:lnTo>
                  <a:close/>
                  <a:moveTo>
                    <a:pt x="1981546" y="836728"/>
                  </a:moveTo>
                  <a:lnTo>
                    <a:pt x="2013932" y="768668"/>
                  </a:lnTo>
                  <a:lnTo>
                    <a:pt x="2046057" y="837334"/>
                  </a:lnTo>
                  <a:lnTo>
                    <a:pt x="2013932" y="904789"/>
                  </a:lnTo>
                  <a:lnTo>
                    <a:pt x="1981546" y="836728"/>
                  </a:lnTo>
                  <a:close/>
                  <a:moveTo>
                    <a:pt x="2017395" y="761394"/>
                  </a:moveTo>
                  <a:lnTo>
                    <a:pt x="2017395" y="761394"/>
                  </a:lnTo>
                  <a:lnTo>
                    <a:pt x="2049780" y="693247"/>
                  </a:lnTo>
                  <a:lnTo>
                    <a:pt x="2085715" y="768581"/>
                  </a:lnTo>
                  <a:lnTo>
                    <a:pt x="2121651" y="693247"/>
                  </a:lnTo>
                  <a:lnTo>
                    <a:pt x="2154036" y="761308"/>
                  </a:lnTo>
                  <a:lnTo>
                    <a:pt x="2084850" y="905308"/>
                  </a:lnTo>
                  <a:lnTo>
                    <a:pt x="2017395" y="761394"/>
                  </a:lnTo>
                  <a:close/>
                  <a:moveTo>
                    <a:pt x="2125114" y="685973"/>
                  </a:moveTo>
                  <a:lnTo>
                    <a:pt x="2157586" y="617913"/>
                  </a:lnTo>
                  <a:lnTo>
                    <a:pt x="2190144" y="686233"/>
                  </a:lnTo>
                  <a:lnTo>
                    <a:pt x="2189971" y="686493"/>
                  </a:lnTo>
                  <a:lnTo>
                    <a:pt x="2190317" y="686666"/>
                  </a:lnTo>
                  <a:lnTo>
                    <a:pt x="2229370" y="768668"/>
                  </a:lnTo>
                  <a:lnTo>
                    <a:pt x="2265218" y="693420"/>
                  </a:lnTo>
                  <a:lnTo>
                    <a:pt x="2297690" y="761394"/>
                  </a:lnTo>
                  <a:lnTo>
                    <a:pt x="2229370" y="904875"/>
                  </a:lnTo>
                  <a:lnTo>
                    <a:pt x="2160357" y="760095"/>
                  </a:lnTo>
                  <a:lnTo>
                    <a:pt x="2125114" y="685973"/>
                  </a:lnTo>
                  <a:close/>
                  <a:moveTo>
                    <a:pt x="2268682" y="686147"/>
                  </a:moveTo>
                  <a:lnTo>
                    <a:pt x="2301154" y="617913"/>
                  </a:lnTo>
                  <a:lnTo>
                    <a:pt x="2333539" y="685973"/>
                  </a:lnTo>
                  <a:lnTo>
                    <a:pt x="2301154" y="754120"/>
                  </a:lnTo>
                  <a:lnTo>
                    <a:pt x="2268682" y="686147"/>
                  </a:lnTo>
                  <a:close/>
                  <a:moveTo>
                    <a:pt x="2304617" y="761308"/>
                  </a:moveTo>
                  <a:lnTo>
                    <a:pt x="2337002" y="693247"/>
                  </a:lnTo>
                  <a:lnTo>
                    <a:pt x="2372937" y="768581"/>
                  </a:lnTo>
                  <a:lnTo>
                    <a:pt x="2408873" y="693247"/>
                  </a:lnTo>
                  <a:lnTo>
                    <a:pt x="2441258" y="761308"/>
                  </a:lnTo>
                  <a:lnTo>
                    <a:pt x="2372072" y="905308"/>
                  </a:lnTo>
                  <a:lnTo>
                    <a:pt x="2304617" y="761308"/>
                  </a:lnTo>
                  <a:lnTo>
                    <a:pt x="2304617" y="761308"/>
                  </a:lnTo>
                  <a:lnTo>
                    <a:pt x="2304617" y="761308"/>
                  </a:lnTo>
                  <a:close/>
                  <a:moveTo>
                    <a:pt x="2377873" y="613756"/>
                  </a:moveTo>
                  <a:lnTo>
                    <a:pt x="2439786" y="613756"/>
                  </a:lnTo>
                  <a:lnTo>
                    <a:pt x="2408873" y="678700"/>
                  </a:lnTo>
                  <a:lnTo>
                    <a:pt x="2377873" y="613756"/>
                  </a:lnTo>
                  <a:close/>
                  <a:moveTo>
                    <a:pt x="2377960" y="607522"/>
                  </a:moveTo>
                  <a:lnTo>
                    <a:pt x="2419437" y="520412"/>
                  </a:lnTo>
                  <a:lnTo>
                    <a:pt x="2444808" y="467158"/>
                  </a:lnTo>
                  <a:lnTo>
                    <a:pt x="2511656" y="607435"/>
                  </a:lnTo>
                  <a:lnTo>
                    <a:pt x="2377960" y="607435"/>
                  </a:lnTo>
                  <a:close/>
                  <a:moveTo>
                    <a:pt x="2511743" y="613756"/>
                  </a:moveTo>
                  <a:lnTo>
                    <a:pt x="2480743" y="678873"/>
                  </a:lnTo>
                  <a:lnTo>
                    <a:pt x="2449743" y="613756"/>
                  </a:lnTo>
                  <a:lnTo>
                    <a:pt x="2511743" y="613756"/>
                  </a:lnTo>
                  <a:close/>
                  <a:moveTo>
                    <a:pt x="2584912" y="459885"/>
                  </a:moveTo>
                  <a:lnTo>
                    <a:pt x="2516765" y="602933"/>
                  </a:lnTo>
                  <a:lnTo>
                    <a:pt x="2484207" y="535046"/>
                  </a:lnTo>
                  <a:lnTo>
                    <a:pt x="2552441" y="391824"/>
                  </a:lnTo>
                  <a:lnTo>
                    <a:pt x="2584912" y="459885"/>
                  </a:lnTo>
                  <a:close/>
                  <a:moveTo>
                    <a:pt x="2584912" y="309216"/>
                  </a:moveTo>
                  <a:lnTo>
                    <a:pt x="2516592" y="452698"/>
                  </a:lnTo>
                  <a:lnTo>
                    <a:pt x="2447579" y="307917"/>
                  </a:lnTo>
                  <a:lnTo>
                    <a:pt x="2412336" y="233882"/>
                  </a:lnTo>
                  <a:lnTo>
                    <a:pt x="2444808" y="165822"/>
                  </a:lnTo>
                  <a:lnTo>
                    <a:pt x="2477366" y="234142"/>
                  </a:lnTo>
                  <a:lnTo>
                    <a:pt x="2477193" y="234402"/>
                  </a:lnTo>
                  <a:lnTo>
                    <a:pt x="2477539" y="234575"/>
                  </a:lnTo>
                  <a:lnTo>
                    <a:pt x="2516592" y="316576"/>
                  </a:lnTo>
                  <a:lnTo>
                    <a:pt x="2552441" y="241329"/>
                  </a:lnTo>
                  <a:lnTo>
                    <a:pt x="2584912" y="309216"/>
                  </a:lnTo>
                  <a:close/>
                  <a:moveTo>
                    <a:pt x="2449743" y="161579"/>
                  </a:moveTo>
                  <a:lnTo>
                    <a:pt x="2511223" y="161579"/>
                  </a:lnTo>
                  <a:lnTo>
                    <a:pt x="2480743" y="226695"/>
                  </a:lnTo>
                  <a:lnTo>
                    <a:pt x="2449743" y="161579"/>
                  </a:lnTo>
                  <a:close/>
                  <a:moveTo>
                    <a:pt x="2552007" y="89362"/>
                  </a:moveTo>
                  <a:lnTo>
                    <a:pt x="2584912" y="158462"/>
                  </a:lnTo>
                  <a:lnTo>
                    <a:pt x="2516592" y="301943"/>
                  </a:lnTo>
                  <a:lnTo>
                    <a:pt x="2484207" y="234055"/>
                  </a:lnTo>
                  <a:lnTo>
                    <a:pt x="2552007" y="89362"/>
                  </a:lnTo>
                  <a:close/>
                  <a:moveTo>
                    <a:pt x="2444722" y="14981"/>
                  </a:moveTo>
                  <a:lnTo>
                    <a:pt x="2511916" y="155344"/>
                  </a:lnTo>
                  <a:lnTo>
                    <a:pt x="2377873" y="155344"/>
                  </a:lnTo>
                  <a:lnTo>
                    <a:pt x="2444722" y="14981"/>
                  </a:lnTo>
                  <a:close/>
                  <a:moveTo>
                    <a:pt x="2439786" y="161579"/>
                  </a:moveTo>
                  <a:lnTo>
                    <a:pt x="2408873" y="226522"/>
                  </a:lnTo>
                  <a:lnTo>
                    <a:pt x="2377960" y="161579"/>
                  </a:lnTo>
                  <a:lnTo>
                    <a:pt x="2439786" y="161579"/>
                  </a:lnTo>
                  <a:close/>
                  <a:moveTo>
                    <a:pt x="2405409" y="233795"/>
                  </a:moveTo>
                  <a:lnTo>
                    <a:pt x="2372937" y="301856"/>
                  </a:lnTo>
                  <a:lnTo>
                    <a:pt x="2304617" y="158375"/>
                  </a:lnTo>
                  <a:lnTo>
                    <a:pt x="2337089" y="90315"/>
                  </a:lnTo>
                  <a:lnTo>
                    <a:pt x="2405409" y="233795"/>
                  </a:lnTo>
                  <a:close/>
                  <a:moveTo>
                    <a:pt x="2301154" y="15067"/>
                  </a:moveTo>
                  <a:lnTo>
                    <a:pt x="2333539" y="83128"/>
                  </a:lnTo>
                  <a:lnTo>
                    <a:pt x="2301067" y="151188"/>
                  </a:lnTo>
                  <a:lnTo>
                    <a:pt x="2268682" y="83214"/>
                  </a:lnTo>
                  <a:lnTo>
                    <a:pt x="2301154" y="15067"/>
                  </a:lnTo>
                  <a:close/>
                  <a:moveTo>
                    <a:pt x="2265305" y="90488"/>
                  </a:moveTo>
                  <a:lnTo>
                    <a:pt x="2297690" y="158462"/>
                  </a:lnTo>
                  <a:lnTo>
                    <a:pt x="2229370" y="301943"/>
                  </a:lnTo>
                  <a:lnTo>
                    <a:pt x="2197071" y="234055"/>
                  </a:lnTo>
                  <a:lnTo>
                    <a:pt x="2265305" y="90488"/>
                  </a:lnTo>
                  <a:close/>
                  <a:moveTo>
                    <a:pt x="2157586" y="14981"/>
                  </a:moveTo>
                  <a:lnTo>
                    <a:pt x="2224780" y="155344"/>
                  </a:lnTo>
                  <a:lnTo>
                    <a:pt x="2090738" y="155344"/>
                  </a:lnTo>
                  <a:lnTo>
                    <a:pt x="2157586" y="14981"/>
                  </a:lnTo>
                  <a:close/>
                  <a:moveTo>
                    <a:pt x="2152563" y="161579"/>
                  </a:moveTo>
                  <a:lnTo>
                    <a:pt x="2121651" y="226522"/>
                  </a:lnTo>
                  <a:lnTo>
                    <a:pt x="2090738" y="161579"/>
                  </a:lnTo>
                  <a:lnTo>
                    <a:pt x="2152563" y="161579"/>
                  </a:lnTo>
                  <a:close/>
                  <a:moveTo>
                    <a:pt x="2118187" y="233795"/>
                  </a:moveTo>
                  <a:lnTo>
                    <a:pt x="2085715" y="301856"/>
                  </a:lnTo>
                  <a:lnTo>
                    <a:pt x="2017395" y="158375"/>
                  </a:lnTo>
                  <a:lnTo>
                    <a:pt x="2049867" y="90315"/>
                  </a:lnTo>
                  <a:lnTo>
                    <a:pt x="2118187" y="233795"/>
                  </a:lnTo>
                  <a:close/>
                  <a:moveTo>
                    <a:pt x="2013932" y="15067"/>
                  </a:moveTo>
                  <a:lnTo>
                    <a:pt x="2046317" y="83128"/>
                  </a:lnTo>
                  <a:lnTo>
                    <a:pt x="2013845" y="151188"/>
                  </a:lnTo>
                  <a:lnTo>
                    <a:pt x="1981460" y="83214"/>
                  </a:lnTo>
                  <a:lnTo>
                    <a:pt x="2013932" y="15067"/>
                  </a:lnTo>
                  <a:close/>
                  <a:moveTo>
                    <a:pt x="1439574" y="15067"/>
                  </a:moveTo>
                  <a:lnTo>
                    <a:pt x="1471959" y="83128"/>
                  </a:lnTo>
                  <a:lnTo>
                    <a:pt x="1439487" y="151188"/>
                  </a:lnTo>
                  <a:lnTo>
                    <a:pt x="1407102" y="83214"/>
                  </a:lnTo>
                  <a:lnTo>
                    <a:pt x="1439574" y="15067"/>
                  </a:lnTo>
                  <a:close/>
                  <a:moveTo>
                    <a:pt x="1403725" y="90488"/>
                  </a:moveTo>
                  <a:lnTo>
                    <a:pt x="1436110" y="158462"/>
                  </a:lnTo>
                  <a:lnTo>
                    <a:pt x="1367790" y="301943"/>
                  </a:lnTo>
                  <a:lnTo>
                    <a:pt x="1335492" y="234055"/>
                  </a:lnTo>
                  <a:lnTo>
                    <a:pt x="1403725" y="90488"/>
                  </a:lnTo>
                  <a:close/>
                  <a:moveTo>
                    <a:pt x="1296006" y="14981"/>
                  </a:moveTo>
                  <a:lnTo>
                    <a:pt x="1363201" y="155344"/>
                  </a:lnTo>
                  <a:lnTo>
                    <a:pt x="1229158" y="155344"/>
                  </a:lnTo>
                  <a:lnTo>
                    <a:pt x="1296006" y="14981"/>
                  </a:lnTo>
                  <a:close/>
                  <a:moveTo>
                    <a:pt x="1290984" y="161579"/>
                  </a:moveTo>
                  <a:lnTo>
                    <a:pt x="1260071" y="226522"/>
                  </a:lnTo>
                  <a:lnTo>
                    <a:pt x="1229158" y="161579"/>
                  </a:lnTo>
                  <a:lnTo>
                    <a:pt x="1290984" y="161579"/>
                  </a:lnTo>
                  <a:close/>
                  <a:moveTo>
                    <a:pt x="1256607" y="233795"/>
                  </a:moveTo>
                  <a:lnTo>
                    <a:pt x="1224136" y="301856"/>
                  </a:lnTo>
                  <a:lnTo>
                    <a:pt x="1155815" y="158375"/>
                  </a:lnTo>
                  <a:lnTo>
                    <a:pt x="1188287" y="90315"/>
                  </a:lnTo>
                  <a:lnTo>
                    <a:pt x="1256607" y="233795"/>
                  </a:lnTo>
                  <a:close/>
                  <a:moveTo>
                    <a:pt x="1119967" y="83128"/>
                  </a:moveTo>
                  <a:lnTo>
                    <a:pt x="1152352" y="14981"/>
                  </a:lnTo>
                  <a:lnTo>
                    <a:pt x="1184737" y="83041"/>
                  </a:lnTo>
                  <a:lnTo>
                    <a:pt x="1152265" y="151101"/>
                  </a:lnTo>
                  <a:lnTo>
                    <a:pt x="1146810" y="139585"/>
                  </a:lnTo>
                  <a:lnTo>
                    <a:pt x="1119967" y="83128"/>
                  </a:lnTo>
                  <a:close/>
                  <a:moveTo>
                    <a:pt x="865216" y="15067"/>
                  </a:moveTo>
                  <a:lnTo>
                    <a:pt x="897601" y="83128"/>
                  </a:lnTo>
                  <a:lnTo>
                    <a:pt x="865130" y="151188"/>
                  </a:lnTo>
                  <a:lnTo>
                    <a:pt x="832745" y="83214"/>
                  </a:lnTo>
                  <a:lnTo>
                    <a:pt x="865216" y="15067"/>
                  </a:lnTo>
                  <a:close/>
                  <a:moveTo>
                    <a:pt x="829281" y="90488"/>
                  </a:moveTo>
                  <a:lnTo>
                    <a:pt x="861666" y="158462"/>
                  </a:lnTo>
                  <a:lnTo>
                    <a:pt x="793346" y="301943"/>
                  </a:lnTo>
                  <a:lnTo>
                    <a:pt x="761047" y="234055"/>
                  </a:lnTo>
                  <a:lnTo>
                    <a:pt x="829281" y="90488"/>
                  </a:lnTo>
                  <a:close/>
                  <a:moveTo>
                    <a:pt x="721562" y="14981"/>
                  </a:moveTo>
                  <a:lnTo>
                    <a:pt x="788757" y="155344"/>
                  </a:lnTo>
                  <a:lnTo>
                    <a:pt x="654714" y="155344"/>
                  </a:lnTo>
                  <a:lnTo>
                    <a:pt x="721562" y="14981"/>
                  </a:lnTo>
                  <a:close/>
                  <a:moveTo>
                    <a:pt x="716626" y="161579"/>
                  </a:moveTo>
                  <a:lnTo>
                    <a:pt x="685714" y="226522"/>
                  </a:lnTo>
                  <a:lnTo>
                    <a:pt x="654800" y="161579"/>
                  </a:lnTo>
                  <a:lnTo>
                    <a:pt x="716626" y="161579"/>
                  </a:lnTo>
                  <a:close/>
                  <a:moveTo>
                    <a:pt x="682250" y="233795"/>
                  </a:moveTo>
                  <a:lnTo>
                    <a:pt x="649778" y="301856"/>
                  </a:lnTo>
                  <a:lnTo>
                    <a:pt x="581458" y="158375"/>
                  </a:lnTo>
                  <a:lnTo>
                    <a:pt x="613930" y="90315"/>
                  </a:lnTo>
                  <a:lnTo>
                    <a:pt x="682250" y="233795"/>
                  </a:lnTo>
                  <a:close/>
                  <a:moveTo>
                    <a:pt x="577994" y="15067"/>
                  </a:moveTo>
                  <a:lnTo>
                    <a:pt x="610379" y="83128"/>
                  </a:lnTo>
                  <a:lnTo>
                    <a:pt x="577908" y="151188"/>
                  </a:lnTo>
                  <a:lnTo>
                    <a:pt x="545523" y="83214"/>
                  </a:lnTo>
                  <a:lnTo>
                    <a:pt x="577994" y="15067"/>
                  </a:lnTo>
                  <a:close/>
                  <a:moveTo>
                    <a:pt x="542146" y="90488"/>
                  </a:moveTo>
                  <a:lnTo>
                    <a:pt x="574531" y="158462"/>
                  </a:lnTo>
                  <a:lnTo>
                    <a:pt x="506210" y="301943"/>
                  </a:lnTo>
                  <a:lnTo>
                    <a:pt x="473912" y="234055"/>
                  </a:lnTo>
                  <a:lnTo>
                    <a:pt x="542146" y="90488"/>
                  </a:lnTo>
                  <a:close/>
                  <a:moveTo>
                    <a:pt x="434426" y="14981"/>
                  </a:moveTo>
                  <a:lnTo>
                    <a:pt x="501621" y="155344"/>
                  </a:lnTo>
                  <a:lnTo>
                    <a:pt x="367578" y="155344"/>
                  </a:lnTo>
                  <a:lnTo>
                    <a:pt x="434426" y="14981"/>
                  </a:lnTo>
                  <a:close/>
                  <a:moveTo>
                    <a:pt x="429404" y="161579"/>
                  </a:moveTo>
                  <a:lnTo>
                    <a:pt x="398491" y="226522"/>
                  </a:lnTo>
                  <a:lnTo>
                    <a:pt x="367578" y="161579"/>
                  </a:lnTo>
                  <a:lnTo>
                    <a:pt x="429404" y="161579"/>
                  </a:lnTo>
                  <a:close/>
                  <a:moveTo>
                    <a:pt x="395028" y="233795"/>
                  </a:moveTo>
                  <a:lnTo>
                    <a:pt x="362556" y="301856"/>
                  </a:lnTo>
                  <a:lnTo>
                    <a:pt x="294236" y="158375"/>
                  </a:lnTo>
                  <a:lnTo>
                    <a:pt x="326707" y="90315"/>
                  </a:lnTo>
                  <a:lnTo>
                    <a:pt x="395028" y="233795"/>
                  </a:lnTo>
                  <a:close/>
                  <a:moveTo>
                    <a:pt x="290772" y="15067"/>
                  </a:moveTo>
                  <a:lnTo>
                    <a:pt x="323157" y="83128"/>
                  </a:lnTo>
                  <a:lnTo>
                    <a:pt x="290686" y="151188"/>
                  </a:lnTo>
                  <a:lnTo>
                    <a:pt x="258301" y="83214"/>
                  </a:lnTo>
                  <a:lnTo>
                    <a:pt x="290772" y="15067"/>
                  </a:lnTo>
                  <a:close/>
                  <a:moveTo>
                    <a:pt x="254924" y="90488"/>
                  </a:moveTo>
                  <a:lnTo>
                    <a:pt x="287309" y="158462"/>
                  </a:lnTo>
                  <a:lnTo>
                    <a:pt x="218988" y="301943"/>
                  </a:lnTo>
                  <a:lnTo>
                    <a:pt x="186690" y="234055"/>
                  </a:lnTo>
                  <a:lnTo>
                    <a:pt x="254924" y="90488"/>
                  </a:lnTo>
                  <a:close/>
                  <a:moveTo>
                    <a:pt x="147205" y="14981"/>
                  </a:moveTo>
                  <a:lnTo>
                    <a:pt x="214399" y="155344"/>
                  </a:lnTo>
                  <a:lnTo>
                    <a:pt x="80356" y="155344"/>
                  </a:lnTo>
                  <a:lnTo>
                    <a:pt x="147205" y="14981"/>
                  </a:lnTo>
                  <a:close/>
                  <a:moveTo>
                    <a:pt x="142269" y="161579"/>
                  </a:moveTo>
                  <a:lnTo>
                    <a:pt x="111183" y="226782"/>
                  </a:lnTo>
                  <a:lnTo>
                    <a:pt x="80010" y="161579"/>
                  </a:lnTo>
                  <a:lnTo>
                    <a:pt x="142269" y="161579"/>
                  </a:lnTo>
                  <a:close/>
                  <a:moveTo>
                    <a:pt x="7101" y="158462"/>
                  </a:moveTo>
                  <a:lnTo>
                    <a:pt x="39226" y="91007"/>
                  </a:lnTo>
                  <a:lnTo>
                    <a:pt x="107719" y="234055"/>
                  </a:lnTo>
                  <a:lnTo>
                    <a:pt x="75421" y="301943"/>
                  </a:lnTo>
                  <a:lnTo>
                    <a:pt x="7101" y="158462"/>
                  </a:lnTo>
                  <a:close/>
                  <a:moveTo>
                    <a:pt x="7101" y="309216"/>
                  </a:moveTo>
                  <a:lnTo>
                    <a:pt x="39485" y="241156"/>
                  </a:lnTo>
                  <a:lnTo>
                    <a:pt x="75421" y="316490"/>
                  </a:lnTo>
                  <a:lnTo>
                    <a:pt x="111269" y="241329"/>
                  </a:lnTo>
                  <a:lnTo>
                    <a:pt x="143827" y="309216"/>
                  </a:lnTo>
                  <a:lnTo>
                    <a:pt x="74641" y="453217"/>
                  </a:lnTo>
                  <a:lnTo>
                    <a:pt x="7101" y="309216"/>
                  </a:lnTo>
                  <a:close/>
                  <a:moveTo>
                    <a:pt x="7101" y="459885"/>
                  </a:moveTo>
                  <a:lnTo>
                    <a:pt x="39226" y="392430"/>
                  </a:lnTo>
                  <a:lnTo>
                    <a:pt x="107026" y="537037"/>
                  </a:lnTo>
                  <a:lnTo>
                    <a:pt x="75421" y="603279"/>
                  </a:lnTo>
                  <a:lnTo>
                    <a:pt x="7101" y="459885"/>
                  </a:lnTo>
                  <a:close/>
                  <a:moveTo>
                    <a:pt x="7101" y="610639"/>
                  </a:moveTo>
                  <a:lnTo>
                    <a:pt x="39572" y="542579"/>
                  </a:lnTo>
                  <a:lnTo>
                    <a:pt x="75507" y="617913"/>
                  </a:lnTo>
                  <a:lnTo>
                    <a:pt x="75507" y="617913"/>
                  </a:lnTo>
                  <a:lnTo>
                    <a:pt x="107979" y="685973"/>
                  </a:lnTo>
                  <a:lnTo>
                    <a:pt x="75507" y="754034"/>
                  </a:lnTo>
                  <a:lnTo>
                    <a:pt x="7101" y="610639"/>
                  </a:lnTo>
                  <a:close/>
                  <a:moveTo>
                    <a:pt x="7101" y="761394"/>
                  </a:moveTo>
                  <a:lnTo>
                    <a:pt x="39485" y="693334"/>
                  </a:lnTo>
                  <a:lnTo>
                    <a:pt x="75421" y="768668"/>
                  </a:lnTo>
                  <a:lnTo>
                    <a:pt x="111356" y="693334"/>
                  </a:lnTo>
                  <a:lnTo>
                    <a:pt x="143741" y="761394"/>
                  </a:lnTo>
                  <a:lnTo>
                    <a:pt x="74555" y="905395"/>
                  </a:lnTo>
                  <a:lnTo>
                    <a:pt x="7101" y="761394"/>
                  </a:lnTo>
                  <a:close/>
                  <a:moveTo>
                    <a:pt x="75421" y="1055543"/>
                  </a:moveTo>
                  <a:lnTo>
                    <a:pt x="7101" y="912062"/>
                  </a:lnTo>
                  <a:lnTo>
                    <a:pt x="39226" y="844608"/>
                  </a:lnTo>
                  <a:lnTo>
                    <a:pt x="107026" y="989215"/>
                  </a:lnTo>
                  <a:lnTo>
                    <a:pt x="75421" y="1055543"/>
                  </a:lnTo>
                  <a:close/>
                  <a:moveTo>
                    <a:pt x="110403" y="981941"/>
                  </a:moveTo>
                  <a:lnTo>
                    <a:pt x="79144" y="915179"/>
                  </a:lnTo>
                  <a:lnTo>
                    <a:pt x="142182" y="915179"/>
                  </a:lnTo>
                  <a:lnTo>
                    <a:pt x="110403" y="981941"/>
                  </a:lnTo>
                  <a:close/>
                  <a:moveTo>
                    <a:pt x="79750" y="908945"/>
                  </a:moveTo>
                  <a:lnTo>
                    <a:pt x="147118" y="768581"/>
                  </a:lnTo>
                  <a:lnTo>
                    <a:pt x="213966" y="908945"/>
                  </a:lnTo>
                  <a:lnTo>
                    <a:pt x="79750" y="908945"/>
                  </a:lnTo>
                  <a:close/>
                  <a:moveTo>
                    <a:pt x="152140" y="915179"/>
                  </a:moveTo>
                  <a:lnTo>
                    <a:pt x="214053" y="915179"/>
                  </a:lnTo>
                  <a:lnTo>
                    <a:pt x="183140" y="980123"/>
                  </a:lnTo>
                  <a:lnTo>
                    <a:pt x="152140" y="915179"/>
                  </a:lnTo>
                  <a:close/>
                  <a:moveTo>
                    <a:pt x="218988" y="1055543"/>
                  </a:moveTo>
                  <a:lnTo>
                    <a:pt x="186517" y="987483"/>
                  </a:lnTo>
                  <a:lnTo>
                    <a:pt x="254837" y="844002"/>
                  </a:lnTo>
                  <a:lnTo>
                    <a:pt x="287309" y="912062"/>
                  </a:lnTo>
                  <a:lnTo>
                    <a:pt x="218988" y="1055543"/>
                  </a:lnTo>
                  <a:close/>
                  <a:moveTo>
                    <a:pt x="258387" y="836728"/>
                  </a:moveTo>
                  <a:lnTo>
                    <a:pt x="290772" y="768668"/>
                  </a:lnTo>
                  <a:lnTo>
                    <a:pt x="322897" y="837334"/>
                  </a:lnTo>
                  <a:lnTo>
                    <a:pt x="290772" y="904789"/>
                  </a:lnTo>
                  <a:lnTo>
                    <a:pt x="258387" y="836728"/>
                  </a:lnTo>
                  <a:close/>
                  <a:moveTo>
                    <a:pt x="362556" y="1055543"/>
                  </a:moveTo>
                  <a:lnTo>
                    <a:pt x="294236" y="912062"/>
                  </a:lnTo>
                  <a:lnTo>
                    <a:pt x="326361" y="844608"/>
                  </a:lnTo>
                  <a:lnTo>
                    <a:pt x="394162" y="989215"/>
                  </a:lnTo>
                  <a:lnTo>
                    <a:pt x="362556" y="1055543"/>
                  </a:lnTo>
                  <a:close/>
                  <a:moveTo>
                    <a:pt x="397625" y="981941"/>
                  </a:moveTo>
                  <a:lnTo>
                    <a:pt x="366366" y="915179"/>
                  </a:lnTo>
                  <a:lnTo>
                    <a:pt x="429404" y="915179"/>
                  </a:lnTo>
                  <a:lnTo>
                    <a:pt x="397625" y="981941"/>
                  </a:lnTo>
                  <a:close/>
                  <a:moveTo>
                    <a:pt x="366972" y="908945"/>
                  </a:moveTo>
                  <a:lnTo>
                    <a:pt x="434340" y="768581"/>
                  </a:lnTo>
                  <a:lnTo>
                    <a:pt x="501188" y="908945"/>
                  </a:lnTo>
                  <a:lnTo>
                    <a:pt x="366972" y="908945"/>
                  </a:lnTo>
                  <a:close/>
                  <a:moveTo>
                    <a:pt x="439362" y="915179"/>
                  </a:moveTo>
                  <a:lnTo>
                    <a:pt x="501275" y="915179"/>
                  </a:lnTo>
                  <a:lnTo>
                    <a:pt x="470362" y="980123"/>
                  </a:lnTo>
                  <a:lnTo>
                    <a:pt x="439362" y="915179"/>
                  </a:lnTo>
                  <a:close/>
                  <a:moveTo>
                    <a:pt x="506210" y="1055543"/>
                  </a:moveTo>
                  <a:lnTo>
                    <a:pt x="473739" y="987483"/>
                  </a:lnTo>
                  <a:lnTo>
                    <a:pt x="542059" y="844002"/>
                  </a:lnTo>
                  <a:lnTo>
                    <a:pt x="574531" y="912062"/>
                  </a:lnTo>
                  <a:lnTo>
                    <a:pt x="506210" y="1055543"/>
                  </a:lnTo>
                  <a:close/>
                  <a:moveTo>
                    <a:pt x="545523" y="836728"/>
                  </a:moveTo>
                  <a:lnTo>
                    <a:pt x="577908" y="768668"/>
                  </a:lnTo>
                  <a:lnTo>
                    <a:pt x="610033" y="837334"/>
                  </a:lnTo>
                  <a:lnTo>
                    <a:pt x="577908" y="904789"/>
                  </a:lnTo>
                  <a:lnTo>
                    <a:pt x="545523" y="836728"/>
                  </a:lnTo>
                  <a:close/>
                  <a:moveTo>
                    <a:pt x="649778" y="1055543"/>
                  </a:moveTo>
                  <a:lnTo>
                    <a:pt x="581458" y="912062"/>
                  </a:lnTo>
                  <a:lnTo>
                    <a:pt x="613583" y="844608"/>
                  </a:lnTo>
                  <a:lnTo>
                    <a:pt x="681384" y="989215"/>
                  </a:lnTo>
                  <a:lnTo>
                    <a:pt x="649778" y="1055543"/>
                  </a:lnTo>
                  <a:close/>
                  <a:moveTo>
                    <a:pt x="684848" y="981941"/>
                  </a:moveTo>
                  <a:lnTo>
                    <a:pt x="653588" y="915179"/>
                  </a:lnTo>
                  <a:lnTo>
                    <a:pt x="716626" y="915179"/>
                  </a:lnTo>
                  <a:lnTo>
                    <a:pt x="684848" y="981941"/>
                  </a:lnTo>
                  <a:close/>
                  <a:moveTo>
                    <a:pt x="654194" y="908945"/>
                  </a:moveTo>
                  <a:lnTo>
                    <a:pt x="721562" y="768581"/>
                  </a:lnTo>
                  <a:lnTo>
                    <a:pt x="788410" y="908945"/>
                  </a:lnTo>
                  <a:lnTo>
                    <a:pt x="654194" y="908945"/>
                  </a:lnTo>
                  <a:close/>
                  <a:moveTo>
                    <a:pt x="726498" y="915179"/>
                  </a:moveTo>
                  <a:lnTo>
                    <a:pt x="788410" y="915179"/>
                  </a:lnTo>
                  <a:lnTo>
                    <a:pt x="757497" y="980123"/>
                  </a:lnTo>
                  <a:lnTo>
                    <a:pt x="726498" y="915179"/>
                  </a:lnTo>
                  <a:close/>
                  <a:moveTo>
                    <a:pt x="793346" y="1055543"/>
                  </a:moveTo>
                  <a:lnTo>
                    <a:pt x="760874" y="987483"/>
                  </a:lnTo>
                  <a:lnTo>
                    <a:pt x="829194" y="844002"/>
                  </a:lnTo>
                  <a:lnTo>
                    <a:pt x="861666" y="912062"/>
                  </a:lnTo>
                  <a:lnTo>
                    <a:pt x="793346" y="1055543"/>
                  </a:lnTo>
                  <a:close/>
                  <a:moveTo>
                    <a:pt x="1224136" y="1055543"/>
                  </a:moveTo>
                  <a:lnTo>
                    <a:pt x="1155815" y="912062"/>
                  </a:lnTo>
                  <a:lnTo>
                    <a:pt x="1187941" y="844608"/>
                  </a:lnTo>
                  <a:lnTo>
                    <a:pt x="1255741" y="989215"/>
                  </a:lnTo>
                  <a:lnTo>
                    <a:pt x="1224136" y="1055543"/>
                  </a:lnTo>
                  <a:close/>
                  <a:moveTo>
                    <a:pt x="1259205" y="981941"/>
                  </a:moveTo>
                  <a:lnTo>
                    <a:pt x="1227946" y="915179"/>
                  </a:lnTo>
                  <a:lnTo>
                    <a:pt x="1290984" y="915179"/>
                  </a:lnTo>
                  <a:lnTo>
                    <a:pt x="1259205" y="981941"/>
                  </a:lnTo>
                  <a:close/>
                  <a:moveTo>
                    <a:pt x="1228552" y="908945"/>
                  </a:moveTo>
                  <a:lnTo>
                    <a:pt x="1295920" y="768581"/>
                  </a:lnTo>
                  <a:lnTo>
                    <a:pt x="1362768" y="908945"/>
                  </a:lnTo>
                  <a:lnTo>
                    <a:pt x="1228552" y="908945"/>
                  </a:lnTo>
                  <a:close/>
                  <a:moveTo>
                    <a:pt x="1300942" y="915179"/>
                  </a:moveTo>
                  <a:lnTo>
                    <a:pt x="1362854" y="915179"/>
                  </a:lnTo>
                  <a:lnTo>
                    <a:pt x="1331942" y="980123"/>
                  </a:lnTo>
                  <a:lnTo>
                    <a:pt x="1300942" y="915179"/>
                  </a:lnTo>
                  <a:close/>
                  <a:moveTo>
                    <a:pt x="1367790" y="1055543"/>
                  </a:moveTo>
                  <a:lnTo>
                    <a:pt x="1335318" y="987483"/>
                  </a:lnTo>
                  <a:lnTo>
                    <a:pt x="1403639" y="844002"/>
                  </a:lnTo>
                  <a:lnTo>
                    <a:pt x="1436110" y="912062"/>
                  </a:lnTo>
                  <a:lnTo>
                    <a:pt x="1367790" y="1055543"/>
                  </a:lnTo>
                  <a:close/>
                  <a:moveTo>
                    <a:pt x="2085802" y="1055543"/>
                  </a:moveTo>
                  <a:lnTo>
                    <a:pt x="2017482" y="912062"/>
                  </a:lnTo>
                  <a:lnTo>
                    <a:pt x="2049607" y="844608"/>
                  </a:lnTo>
                  <a:lnTo>
                    <a:pt x="2117407" y="989215"/>
                  </a:lnTo>
                  <a:lnTo>
                    <a:pt x="2085802" y="1055543"/>
                  </a:lnTo>
                  <a:close/>
                  <a:moveTo>
                    <a:pt x="2120785" y="981941"/>
                  </a:moveTo>
                  <a:lnTo>
                    <a:pt x="2089525" y="915179"/>
                  </a:lnTo>
                  <a:lnTo>
                    <a:pt x="2152563" y="915179"/>
                  </a:lnTo>
                  <a:lnTo>
                    <a:pt x="2120785" y="981941"/>
                  </a:lnTo>
                  <a:close/>
                  <a:moveTo>
                    <a:pt x="2090132" y="908945"/>
                  </a:moveTo>
                  <a:lnTo>
                    <a:pt x="2157499" y="768581"/>
                  </a:lnTo>
                  <a:lnTo>
                    <a:pt x="2224348" y="908945"/>
                  </a:lnTo>
                  <a:lnTo>
                    <a:pt x="2090132" y="908945"/>
                  </a:lnTo>
                  <a:close/>
                  <a:moveTo>
                    <a:pt x="2162522" y="915179"/>
                  </a:moveTo>
                  <a:lnTo>
                    <a:pt x="2224434" y="915179"/>
                  </a:lnTo>
                  <a:lnTo>
                    <a:pt x="2193521" y="980123"/>
                  </a:lnTo>
                  <a:lnTo>
                    <a:pt x="2162522" y="915179"/>
                  </a:lnTo>
                  <a:close/>
                  <a:moveTo>
                    <a:pt x="2229370" y="1055543"/>
                  </a:moveTo>
                  <a:lnTo>
                    <a:pt x="2196898" y="987483"/>
                  </a:lnTo>
                  <a:lnTo>
                    <a:pt x="2265218" y="844002"/>
                  </a:lnTo>
                  <a:lnTo>
                    <a:pt x="2297690" y="912062"/>
                  </a:lnTo>
                  <a:lnTo>
                    <a:pt x="2229370" y="1055543"/>
                  </a:lnTo>
                  <a:close/>
                  <a:moveTo>
                    <a:pt x="2268769" y="836728"/>
                  </a:moveTo>
                  <a:lnTo>
                    <a:pt x="2301154" y="768668"/>
                  </a:lnTo>
                  <a:lnTo>
                    <a:pt x="2333279" y="837334"/>
                  </a:lnTo>
                  <a:lnTo>
                    <a:pt x="2301154" y="904789"/>
                  </a:lnTo>
                  <a:lnTo>
                    <a:pt x="2268769" y="836728"/>
                  </a:lnTo>
                  <a:close/>
                  <a:moveTo>
                    <a:pt x="2372937" y="1055543"/>
                  </a:moveTo>
                  <a:lnTo>
                    <a:pt x="2304617" y="912062"/>
                  </a:lnTo>
                  <a:lnTo>
                    <a:pt x="2336742" y="844608"/>
                  </a:lnTo>
                  <a:lnTo>
                    <a:pt x="2404543" y="989215"/>
                  </a:lnTo>
                  <a:lnTo>
                    <a:pt x="2372937" y="1055543"/>
                  </a:lnTo>
                  <a:close/>
                  <a:moveTo>
                    <a:pt x="2408007" y="981941"/>
                  </a:moveTo>
                  <a:lnTo>
                    <a:pt x="2376747" y="915179"/>
                  </a:lnTo>
                  <a:lnTo>
                    <a:pt x="2439786" y="915179"/>
                  </a:lnTo>
                  <a:lnTo>
                    <a:pt x="2408007" y="981941"/>
                  </a:lnTo>
                  <a:close/>
                  <a:moveTo>
                    <a:pt x="2377354" y="908945"/>
                  </a:moveTo>
                  <a:lnTo>
                    <a:pt x="2444722" y="768581"/>
                  </a:lnTo>
                  <a:lnTo>
                    <a:pt x="2511570" y="908945"/>
                  </a:lnTo>
                  <a:lnTo>
                    <a:pt x="2377354" y="908945"/>
                  </a:lnTo>
                  <a:close/>
                  <a:moveTo>
                    <a:pt x="2449743" y="915179"/>
                  </a:moveTo>
                  <a:lnTo>
                    <a:pt x="2511656" y="915179"/>
                  </a:lnTo>
                  <a:lnTo>
                    <a:pt x="2480743" y="980123"/>
                  </a:lnTo>
                  <a:lnTo>
                    <a:pt x="2449743" y="915179"/>
                  </a:lnTo>
                  <a:close/>
                  <a:moveTo>
                    <a:pt x="2584912" y="912062"/>
                  </a:moveTo>
                  <a:lnTo>
                    <a:pt x="2516592" y="1055543"/>
                  </a:lnTo>
                  <a:lnTo>
                    <a:pt x="2484120" y="987483"/>
                  </a:lnTo>
                  <a:lnTo>
                    <a:pt x="2552441" y="844002"/>
                  </a:lnTo>
                  <a:lnTo>
                    <a:pt x="2584912" y="912062"/>
                  </a:lnTo>
                  <a:close/>
                  <a:moveTo>
                    <a:pt x="2516592" y="904789"/>
                  </a:moveTo>
                  <a:lnTo>
                    <a:pt x="2447579" y="760009"/>
                  </a:lnTo>
                  <a:lnTo>
                    <a:pt x="2412336" y="685973"/>
                  </a:lnTo>
                  <a:lnTo>
                    <a:pt x="2444808" y="617913"/>
                  </a:lnTo>
                  <a:lnTo>
                    <a:pt x="2477366" y="686233"/>
                  </a:lnTo>
                  <a:lnTo>
                    <a:pt x="2477193" y="686493"/>
                  </a:lnTo>
                  <a:lnTo>
                    <a:pt x="2477539" y="686666"/>
                  </a:lnTo>
                  <a:lnTo>
                    <a:pt x="2516592" y="768668"/>
                  </a:lnTo>
                  <a:lnTo>
                    <a:pt x="2552441" y="693420"/>
                  </a:lnTo>
                  <a:lnTo>
                    <a:pt x="2584912" y="761394"/>
                  </a:lnTo>
                  <a:lnTo>
                    <a:pt x="2516592" y="904789"/>
                  </a:lnTo>
                  <a:close/>
                </a:path>
              </a:pathLst>
            </a:custGeom>
            <a:grpFill/>
            <a:ln w="8653" cap="flat">
              <a:noFill/>
              <a:prstDash val="solid"/>
              <a:miter/>
            </a:ln>
          </p:spPr>
          <p:txBody>
            <a:bodyPr rtlCol="0" anchor="ctr"/>
            <a:lstStyle/>
            <a:p>
              <a:endParaRPr lang="x-none"/>
            </a:p>
          </p:txBody>
        </p:sp>
        <p:sp>
          <p:nvSpPr>
            <p:cNvPr id="47" name="Freeform 46">
              <a:extLst>
                <a:ext uri="{FF2B5EF4-FFF2-40B4-BE49-F238E27FC236}">
                  <a16:creationId xmlns:a16="http://schemas.microsoft.com/office/drawing/2014/main" id="{CE0E2168-7724-5B4B-B352-43DCE588E674}"/>
                </a:ext>
              </a:extLst>
            </p:cNvPr>
            <p:cNvSpPr/>
            <p:nvPr/>
          </p:nvSpPr>
          <p:spPr>
            <a:xfrm>
              <a:off x="4844328" y="5283690"/>
              <a:ext cx="1155642" cy="1069311"/>
            </a:xfrm>
            <a:custGeom>
              <a:avLst/>
              <a:gdLst>
                <a:gd name="connsiteX0" fmla="*/ 1119707 w 1155642"/>
                <a:gd name="connsiteY0" fmla="*/ 233709 h 1069311"/>
                <a:gd name="connsiteX1" fmla="*/ 1155642 w 1155642"/>
                <a:gd name="connsiteY1" fmla="*/ 158202 h 1069311"/>
                <a:gd name="connsiteX2" fmla="*/ 1115724 w 1155642"/>
                <a:gd name="connsiteY2" fmla="*/ 74468 h 1069311"/>
                <a:gd name="connsiteX3" fmla="*/ 1080308 w 1155642"/>
                <a:gd name="connsiteY3" fmla="*/ 150062 h 1069311"/>
                <a:gd name="connsiteX4" fmla="*/ 1008525 w 1155642"/>
                <a:gd name="connsiteY4" fmla="*/ 259 h 1069311"/>
                <a:gd name="connsiteX5" fmla="*/ 936741 w 1155642"/>
                <a:gd name="connsiteY5" fmla="*/ 150928 h 1069311"/>
                <a:gd name="connsiteX6" fmla="*/ 864957 w 1155642"/>
                <a:gd name="connsiteY6" fmla="*/ 173 h 1069311"/>
                <a:gd name="connsiteX7" fmla="*/ 793433 w 1155642"/>
                <a:gd name="connsiteY7" fmla="*/ 150582 h 1069311"/>
                <a:gd name="connsiteX8" fmla="*/ 721389 w 1155642"/>
                <a:gd name="connsiteY8" fmla="*/ 173 h 1069311"/>
                <a:gd name="connsiteX9" fmla="*/ 649605 w 1155642"/>
                <a:gd name="connsiteY9" fmla="*/ 150841 h 1069311"/>
                <a:gd name="connsiteX10" fmla="*/ 577821 w 1155642"/>
                <a:gd name="connsiteY10" fmla="*/ 87 h 1069311"/>
                <a:gd name="connsiteX11" fmla="*/ 506297 w 1155642"/>
                <a:gd name="connsiteY11" fmla="*/ 150495 h 1069311"/>
                <a:gd name="connsiteX12" fmla="*/ 434254 w 1155642"/>
                <a:gd name="connsiteY12" fmla="*/ 87 h 1069311"/>
                <a:gd name="connsiteX13" fmla="*/ 362470 w 1155642"/>
                <a:gd name="connsiteY13" fmla="*/ 150755 h 1069311"/>
                <a:gd name="connsiteX14" fmla="*/ 290686 w 1155642"/>
                <a:gd name="connsiteY14" fmla="*/ 0 h 1069311"/>
                <a:gd name="connsiteX15" fmla="*/ 219162 w 1155642"/>
                <a:gd name="connsiteY15" fmla="*/ 150408 h 1069311"/>
                <a:gd name="connsiteX16" fmla="*/ 147118 w 1155642"/>
                <a:gd name="connsiteY16" fmla="*/ 0 h 1069311"/>
                <a:gd name="connsiteX17" fmla="*/ 75161 w 1155642"/>
                <a:gd name="connsiteY17" fmla="*/ 151101 h 1069311"/>
                <a:gd name="connsiteX18" fmla="*/ 41997 w 1155642"/>
                <a:gd name="connsiteY18" fmla="*/ 81829 h 1069311"/>
                <a:gd name="connsiteX19" fmla="*/ 39139 w 1155642"/>
                <a:gd name="connsiteY19" fmla="*/ 83214 h 1069311"/>
                <a:gd name="connsiteX20" fmla="*/ 36282 w 1155642"/>
                <a:gd name="connsiteY20" fmla="*/ 81829 h 1069311"/>
                <a:gd name="connsiteX21" fmla="*/ 0 w 1155642"/>
                <a:gd name="connsiteY21" fmla="*/ 157942 h 1069311"/>
                <a:gd name="connsiteX22" fmla="*/ 35849 w 1155642"/>
                <a:gd name="connsiteY22" fmla="*/ 233276 h 1069311"/>
                <a:gd name="connsiteX23" fmla="*/ 0 w 1155642"/>
                <a:gd name="connsiteY23" fmla="*/ 308610 h 1069311"/>
                <a:gd name="connsiteX24" fmla="*/ 35589 w 1155642"/>
                <a:gd name="connsiteY24" fmla="*/ 384550 h 1069311"/>
                <a:gd name="connsiteX25" fmla="*/ 0 w 1155642"/>
                <a:gd name="connsiteY25" fmla="*/ 459278 h 1069311"/>
                <a:gd name="connsiteX26" fmla="*/ 35935 w 1155642"/>
                <a:gd name="connsiteY26" fmla="*/ 534612 h 1069311"/>
                <a:gd name="connsiteX27" fmla="*/ 0 w 1155642"/>
                <a:gd name="connsiteY27" fmla="*/ 609946 h 1069311"/>
                <a:gd name="connsiteX28" fmla="*/ 35849 w 1155642"/>
                <a:gd name="connsiteY28" fmla="*/ 685281 h 1069311"/>
                <a:gd name="connsiteX29" fmla="*/ 0 w 1155642"/>
                <a:gd name="connsiteY29" fmla="*/ 760615 h 1069311"/>
                <a:gd name="connsiteX30" fmla="*/ 35589 w 1155642"/>
                <a:gd name="connsiteY30" fmla="*/ 836555 h 1069311"/>
                <a:gd name="connsiteX31" fmla="*/ 0 w 1155642"/>
                <a:gd name="connsiteY31" fmla="*/ 911283 h 1069311"/>
                <a:gd name="connsiteX32" fmla="*/ 75248 w 1155642"/>
                <a:gd name="connsiteY32" fmla="*/ 1069311 h 1069311"/>
                <a:gd name="connsiteX33" fmla="*/ 147031 w 1155642"/>
                <a:gd name="connsiteY33" fmla="*/ 918557 h 1069311"/>
                <a:gd name="connsiteX34" fmla="*/ 218815 w 1155642"/>
                <a:gd name="connsiteY34" fmla="*/ 1069311 h 1069311"/>
                <a:gd name="connsiteX35" fmla="*/ 290599 w 1155642"/>
                <a:gd name="connsiteY35" fmla="*/ 918557 h 1069311"/>
                <a:gd name="connsiteX36" fmla="*/ 362383 w 1155642"/>
                <a:gd name="connsiteY36" fmla="*/ 1069311 h 1069311"/>
                <a:gd name="connsiteX37" fmla="*/ 434167 w 1155642"/>
                <a:gd name="connsiteY37" fmla="*/ 918557 h 1069311"/>
                <a:gd name="connsiteX38" fmla="*/ 505951 w 1155642"/>
                <a:gd name="connsiteY38" fmla="*/ 1069311 h 1069311"/>
                <a:gd name="connsiteX39" fmla="*/ 577735 w 1155642"/>
                <a:gd name="connsiteY39" fmla="*/ 918557 h 1069311"/>
                <a:gd name="connsiteX40" fmla="*/ 649519 w 1155642"/>
                <a:gd name="connsiteY40" fmla="*/ 1069311 h 1069311"/>
                <a:gd name="connsiteX41" fmla="*/ 721302 w 1155642"/>
                <a:gd name="connsiteY41" fmla="*/ 918557 h 1069311"/>
                <a:gd name="connsiteX42" fmla="*/ 793086 w 1155642"/>
                <a:gd name="connsiteY42" fmla="*/ 1069311 h 1069311"/>
                <a:gd name="connsiteX43" fmla="*/ 864870 w 1155642"/>
                <a:gd name="connsiteY43" fmla="*/ 918557 h 1069311"/>
                <a:gd name="connsiteX44" fmla="*/ 936654 w 1155642"/>
                <a:gd name="connsiteY44" fmla="*/ 1069311 h 1069311"/>
                <a:gd name="connsiteX45" fmla="*/ 1008438 w 1155642"/>
                <a:gd name="connsiteY45" fmla="*/ 918557 h 1069311"/>
                <a:gd name="connsiteX46" fmla="*/ 1080222 w 1155642"/>
                <a:gd name="connsiteY46" fmla="*/ 1069311 h 1069311"/>
                <a:gd name="connsiteX47" fmla="*/ 1155469 w 1155642"/>
                <a:gd name="connsiteY47" fmla="*/ 911283 h 1069311"/>
                <a:gd name="connsiteX48" fmla="*/ 1119534 w 1155642"/>
                <a:gd name="connsiteY48" fmla="*/ 835948 h 1069311"/>
                <a:gd name="connsiteX49" fmla="*/ 1155469 w 1155642"/>
                <a:gd name="connsiteY49" fmla="*/ 760615 h 1069311"/>
                <a:gd name="connsiteX50" fmla="*/ 1119534 w 1155642"/>
                <a:gd name="connsiteY50" fmla="*/ 685367 h 1069311"/>
                <a:gd name="connsiteX51" fmla="*/ 1155469 w 1155642"/>
                <a:gd name="connsiteY51" fmla="*/ 609860 h 1069311"/>
                <a:gd name="connsiteX52" fmla="*/ 1119621 w 1155642"/>
                <a:gd name="connsiteY52" fmla="*/ 534526 h 1069311"/>
                <a:gd name="connsiteX53" fmla="*/ 1154344 w 1155642"/>
                <a:gd name="connsiteY53" fmla="*/ 461616 h 1069311"/>
                <a:gd name="connsiteX54" fmla="*/ 1155556 w 1155642"/>
                <a:gd name="connsiteY54" fmla="*/ 459105 h 1069311"/>
                <a:gd name="connsiteX55" fmla="*/ 1119621 w 1155642"/>
                <a:gd name="connsiteY55" fmla="*/ 383771 h 1069311"/>
                <a:gd name="connsiteX56" fmla="*/ 1155556 w 1155642"/>
                <a:gd name="connsiteY56" fmla="*/ 308437 h 1069311"/>
                <a:gd name="connsiteX57" fmla="*/ 1119707 w 1155642"/>
                <a:gd name="connsiteY57" fmla="*/ 233709 h 1069311"/>
                <a:gd name="connsiteX58" fmla="*/ 1115811 w 1155642"/>
                <a:gd name="connsiteY58" fmla="*/ 89102 h 1069311"/>
                <a:gd name="connsiteX59" fmla="*/ 1148715 w 1155642"/>
                <a:gd name="connsiteY59" fmla="*/ 158202 h 1069311"/>
                <a:gd name="connsiteX60" fmla="*/ 1080395 w 1155642"/>
                <a:gd name="connsiteY60" fmla="*/ 301683 h 1069311"/>
                <a:gd name="connsiteX61" fmla="*/ 1048010 w 1155642"/>
                <a:gd name="connsiteY61" fmla="*/ 233795 h 1069311"/>
                <a:gd name="connsiteX62" fmla="*/ 1115811 w 1155642"/>
                <a:gd name="connsiteY62" fmla="*/ 89102 h 1069311"/>
                <a:gd name="connsiteX63" fmla="*/ 1044546 w 1155642"/>
                <a:gd name="connsiteY63" fmla="*/ 226435 h 1069311"/>
                <a:gd name="connsiteX64" fmla="*/ 1013547 w 1155642"/>
                <a:gd name="connsiteY64" fmla="*/ 161319 h 1069311"/>
                <a:gd name="connsiteX65" fmla="*/ 1075026 w 1155642"/>
                <a:gd name="connsiteY65" fmla="*/ 161319 h 1069311"/>
                <a:gd name="connsiteX66" fmla="*/ 1044546 w 1155642"/>
                <a:gd name="connsiteY66" fmla="*/ 226435 h 1069311"/>
                <a:gd name="connsiteX67" fmla="*/ 1008611 w 1155642"/>
                <a:gd name="connsiteY67" fmla="*/ 14721 h 1069311"/>
                <a:gd name="connsiteX68" fmla="*/ 1075806 w 1155642"/>
                <a:gd name="connsiteY68" fmla="*/ 155084 h 1069311"/>
                <a:gd name="connsiteX69" fmla="*/ 941763 w 1155642"/>
                <a:gd name="connsiteY69" fmla="*/ 155084 h 1069311"/>
                <a:gd name="connsiteX70" fmla="*/ 1008611 w 1155642"/>
                <a:gd name="connsiteY70" fmla="*/ 14721 h 1069311"/>
                <a:gd name="connsiteX71" fmla="*/ 1003589 w 1155642"/>
                <a:gd name="connsiteY71" fmla="*/ 161319 h 1069311"/>
                <a:gd name="connsiteX72" fmla="*/ 972676 w 1155642"/>
                <a:gd name="connsiteY72" fmla="*/ 226262 h 1069311"/>
                <a:gd name="connsiteX73" fmla="*/ 941763 w 1155642"/>
                <a:gd name="connsiteY73" fmla="*/ 161319 h 1069311"/>
                <a:gd name="connsiteX74" fmla="*/ 1003589 w 1155642"/>
                <a:gd name="connsiteY74" fmla="*/ 161319 h 1069311"/>
                <a:gd name="connsiteX75" fmla="*/ 941763 w 1155642"/>
                <a:gd name="connsiteY75" fmla="*/ 607262 h 1069311"/>
                <a:gd name="connsiteX76" fmla="*/ 983240 w 1155642"/>
                <a:gd name="connsiteY76" fmla="*/ 520152 h 1069311"/>
                <a:gd name="connsiteX77" fmla="*/ 1008611 w 1155642"/>
                <a:gd name="connsiteY77" fmla="*/ 466898 h 1069311"/>
                <a:gd name="connsiteX78" fmla="*/ 1075459 w 1155642"/>
                <a:gd name="connsiteY78" fmla="*/ 607175 h 1069311"/>
                <a:gd name="connsiteX79" fmla="*/ 941763 w 1155642"/>
                <a:gd name="connsiteY79" fmla="*/ 607175 h 1069311"/>
                <a:gd name="connsiteX80" fmla="*/ 1075546 w 1155642"/>
                <a:gd name="connsiteY80" fmla="*/ 613496 h 1069311"/>
                <a:gd name="connsiteX81" fmla="*/ 1044546 w 1155642"/>
                <a:gd name="connsiteY81" fmla="*/ 678613 h 1069311"/>
                <a:gd name="connsiteX82" fmla="*/ 1013547 w 1155642"/>
                <a:gd name="connsiteY82" fmla="*/ 613496 h 1069311"/>
                <a:gd name="connsiteX83" fmla="*/ 1075546 w 1155642"/>
                <a:gd name="connsiteY83" fmla="*/ 613496 h 1069311"/>
                <a:gd name="connsiteX84" fmla="*/ 179503 w 1155642"/>
                <a:gd name="connsiteY84" fmla="*/ 233795 h 1069311"/>
                <a:gd name="connsiteX85" fmla="*/ 179330 w 1155642"/>
                <a:gd name="connsiteY85" fmla="*/ 234055 h 1069311"/>
                <a:gd name="connsiteX86" fmla="*/ 179676 w 1155642"/>
                <a:gd name="connsiteY86" fmla="*/ 234228 h 1069311"/>
                <a:gd name="connsiteX87" fmla="*/ 218729 w 1155642"/>
                <a:gd name="connsiteY87" fmla="*/ 316230 h 1069311"/>
                <a:gd name="connsiteX88" fmla="*/ 254577 w 1155642"/>
                <a:gd name="connsiteY88" fmla="*/ 240983 h 1069311"/>
                <a:gd name="connsiteX89" fmla="*/ 287049 w 1155642"/>
                <a:gd name="connsiteY89" fmla="*/ 308956 h 1069311"/>
                <a:gd name="connsiteX90" fmla="*/ 218729 w 1155642"/>
                <a:gd name="connsiteY90" fmla="*/ 452438 h 1069311"/>
                <a:gd name="connsiteX91" fmla="*/ 149716 w 1155642"/>
                <a:gd name="connsiteY91" fmla="*/ 307657 h 1069311"/>
                <a:gd name="connsiteX92" fmla="*/ 149716 w 1155642"/>
                <a:gd name="connsiteY92" fmla="*/ 307657 h 1069311"/>
                <a:gd name="connsiteX93" fmla="*/ 146945 w 1155642"/>
                <a:gd name="connsiteY93" fmla="*/ 301769 h 1069311"/>
                <a:gd name="connsiteX94" fmla="*/ 146945 w 1155642"/>
                <a:gd name="connsiteY94" fmla="*/ 301769 h 1069311"/>
                <a:gd name="connsiteX95" fmla="*/ 114387 w 1155642"/>
                <a:gd name="connsiteY95" fmla="*/ 233882 h 1069311"/>
                <a:gd name="connsiteX96" fmla="*/ 146945 w 1155642"/>
                <a:gd name="connsiteY96" fmla="*/ 165562 h 1069311"/>
                <a:gd name="connsiteX97" fmla="*/ 179503 w 1155642"/>
                <a:gd name="connsiteY97" fmla="*/ 233795 h 1069311"/>
                <a:gd name="connsiteX98" fmla="*/ 151967 w 1155642"/>
                <a:gd name="connsiteY98" fmla="*/ 161319 h 1069311"/>
                <a:gd name="connsiteX99" fmla="*/ 213966 w 1155642"/>
                <a:gd name="connsiteY99" fmla="*/ 161319 h 1069311"/>
                <a:gd name="connsiteX100" fmla="*/ 182967 w 1155642"/>
                <a:gd name="connsiteY100" fmla="*/ 226435 h 1069311"/>
                <a:gd name="connsiteX101" fmla="*/ 151967 w 1155642"/>
                <a:gd name="connsiteY101" fmla="*/ 161319 h 1069311"/>
                <a:gd name="connsiteX102" fmla="*/ 466725 w 1155642"/>
                <a:gd name="connsiteY102" fmla="*/ 233795 h 1069311"/>
                <a:gd name="connsiteX103" fmla="*/ 466552 w 1155642"/>
                <a:gd name="connsiteY103" fmla="*/ 234055 h 1069311"/>
                <a:gd name="connsiteX104" fmla="*/ 466898 w 1155642"/>
                <a:gd name="connsiteY104" fmla="*/ 234228 h 1069311"/>
                <a:gd name="connsiteX105" fmla="*/ 505951 w 1155642"/>
                <a:gd name="connsiteY105" fmla="*/ 316230 h 1069311"/>
                <a:gd name="connsiteX106" fmla="*/ 541799 w 1155642"/>
                <a:gd name="connsiteY106" fmla="*/ 240983 h 1069311"/>
                <a:gd name="connsiteX107" fmla="*/ 574271 w 1155642"/>
                <a:gd name="connsiteY107" fmla="*/ 308956 h 1069311"/>
                <a:gd name="connsiteX108" fmla="*/ 505951 w 1155642"/>
                <a:gd name="connsiteY108" fmla="*/ 452438 h 1069311"/>
                <a:gd name="connsiteX109" fmla="*/ 436938 w 1155642"/>
                <a:gd name="connsiteY109" fmla="*/ 307657 h 1069311"/>
                <a:gd name="connsiteX110" fmla="*/ 401695 w 1155642"/>
                <a:gd name="connsiteY110" fmla="*/ 233622 h 1069311"/>
                <a:gd name="connsiteX111" fmla="*/ 434167 w 1155642"/>
                <a:gd name="connsiteY111" fmla="*/ 165562 h 1069311"/>
                <a:gd name="connsiteX112" fmla="*/ 466725 w 1155642"/>
                <a:gd name="connsiteY112" fmla="*/ 233795 h 1069311"/>
                <a:gd name="connsiteX113" fmla="*/ 439103 w 1155642"/>
                <a:gd name="connsiteY113" fmla="*/ 161319 h 1069311"/>
                <a:gd name="connsiteX114" fmla="*/ 501102 w 1155642"/>
                <a:gd name="connsiteY114" fmla="*/ 161319 h 1069311"/>
                <a:gd name="connsiteX115" fmla="*/ 470102 w 1155642"/>
                <a:gd name="connsiteY115" fmla="*/ 226435 h 1069311"/>
                <a:gd name="connsiteX116" fmla="*/ 439103 w 1155642"/>
                <a:gd name="connsiteY116" fmla="*/ 161319 h 1069311"/>
                <a:gd name="connsiteX117" fmla="*/ 753861 w 1155642"/>
                <a:gd name="connsiteY117" fmla="*/ 233795 h 1069311"/>
                <a:gd name="connsiteX118" fmla="*/ 753687 w 1155642"/>
                <a:gd name="connsiteY118" fmla="*/ 234055 h 1069311"/>
                <a:gd name="connsiteX119" fmla="*/ 754034 w 1155642"/>
                <a:gd name="connsiteY119" fmla="*/ 234228 h 1069311"/>
                <a:gd name="connsiteX120" fmla="*/ 793086 w 1155642"/>
                <a:gd name="connsiteY120" fmla="*/ 316230 h 1069311"/>
                <a:gd name="connsiteX121" fmla="*/ 828935 w 1155642"/>
                <a:gd name="connsiteY121" fmla="*/ 240983 h 1069311"/>
                <a:gd name="connsiteX122" fmla="*/ 861406 w 1155642"/>
                <a:gd name="connsiteY122" fmla="*/ 308956 h 1069311"/>
                <a:gd name="connsiteX123" fmla="*/ 793086 w 1155642"/>
                <a:gd name="connsiteY123" fmla="*/ 452438 h 1069311"/>
                <a:gd name="connsiteX124" fmla="*/ 724073 w 1155642"/>
                <a:gd name="connsiteY124" fmla="*/ 307657 h 1069311"/>
                <a:gd name="connsiteX125" fmla="*/ 688831 w 1155642"/>
                <a:gd name="connsiteY125" fmla="*/ 233622 h 1069311"/>
                <a:gd name="connsiteX126" fmla="*/ 721302 w 1155642"/>
                <a:gd name="connsiteY126" fmla="*/ 165562 h 1069311"/>
                <a:gd name="connsiteX127" fmla="*/ 753861 w 1155642"/>
                <a:gd name="connsiteY127" fmla="*/ 233795 h 1069311"/>
                <a:gd name="connsiteX128" fmla="*/ 726325 w 1155642"/>
                <a:gd name="connsiteY128" fmla="*/ 161319 h 1069311"/>
                <a:gd name="connsiteX129" fmla="*/ 788324 w 1155642"/>
                <a:gd name="connsiteY129" fmla="*/ 161319 h 1069311"/>
                <a:gd name="connsiteX130" fmla="*/ 757324 w 1155642"/>
                <a:gd name="connsiteY130" fmla="*/ 226435 h 1069311"/>
                <a:gd name="connsiteX131" fmla="*/ 726325 w 1155642"/>
                <a:gd name="connsiteY131" fmla="*/ 161319 h 1069311"/>
                <a:gd name="connsiteX132" fmla="*/ 968346 w 1155642"/>
                <a:gd name="connsiteY132" fmla="*/ 536777 h 1069311"/>
                <a:gd name="connsiteX133" fmla="*/ 936741 w 1155642"/>
                <a:gd name="connsiteY133" fmla="*/ 603019 h 1069311"/>
                <a:gd name="connsiteX134" fmla="*/ 868420 w 1155642"/>
                <a:gd name="connsiteY134" fmla="*/ 459538 h 1069311"/>
                <a:gd name="connsiteX135" fmla="*/ 900546 w 1155642"/>
                <a:gd name="connsiteY135" fmla="*/ 392083 h 1069311"/>
                <a:gd name="connsiteX136" fmla="*/ 968346 w 1155642"/>
                <a:gd name="connsiteY136" fmla="*/ 536777 h 1069311"/>
                <a:gd name="connsiteX137" fmla="*/ 940551 w 1155642"/>
                <a:gd name="connsiteY137" fmla="*/ 462742 h 1069311"/>
                <a:gd name="connsiteX138" fmla="*/ 1003589 w 1155642"/>
                <a:gd name="connsiteY138" fmla="*/ 462742 h 1069311"/>
                <a:gd name="connsiteX139" fmla="*/ 980296 w 1155642"/>
                <a:gd name="connsiteY139" fmla="*/ 511666 h 1069311"/>
                <a:gd name="connsiteX140" fmla="*/ 971810 w 1155642"/>
                <a:gd name="connsiteY140" fmla="*/ 529504 h 1069311"/>
                <a:gd name="connsiteX141" fmla="*/ 940551 w 1155642"/>
                <a:gd name="connsiteY141" fmla="*/ 462742 h 1069311"/>
                <a:gd name="connsiteX142" fmla="*/ 254577 w 1155642"/>
                <a:gd name="connsiteY142" fmla="*/ 391737 h 1069311"/>
                <a:gd name="connsiteX143" fmla="*/ 287049 w 1155642"/>
                <a:gd name="connsiteY143" fmla="*/ 459711 h 1069311"/>
                <a:gd name="connsiteX144" fmla="*/ 218902 w 1155642"/>
                <a:gd name="connsiteY144" fmla="*/ 602759 h 1069311"/>
                <a:gd name="connsiteX145" fmla="*/ 186344 w 1155642"/>
                <a:gd name="connsiteY145" fmla="*/ 534872 h 1069311"/>
                <a:gd name="connsiteX146" fmla="*/ 254577 w 1155642"/>
                <a:gd name="connsiteY146" fmla="*/ 391737 h 1069311"/>
                <a:gd name="connsiteX147" fmla="*/ 182967 w 1155642"/>
                <a:gd name="connsiteY147" fmla="*/ 527512 h 1069311"/>
                <a:gd name="connsiteX148" fmla="*/ 151967 w 1155642"/>
                <a:gd name="connsiteY148" fmla="*/ 462742 h 1069311"/>
                <a:gd name="connsiteX149" fmla="*/ 213793 w 1155642"/>
                <a:gd name="connsiteY149" fmla="*/ 462742 h 1069311"/>
                <a:gd name="connsiteX150" fmla="*/ 182967 w 1155642"/>
                <a:gd name="connsiteY150" fmla="*/ 527512 h 1069311"/>
                <a:gd name="connsiteX151" fmla="*/ 829021 w 1155642"/>
                <a:gd name="connsiteY151" fmla="*/ 391737 h 1069311"/>
                <a:gd name="connsiteX152" fmla="*/ 861493 w 1155642"/>
                <a:gd name="connsiteY152" fmla="*/ 459711 h 1069311"/>
                <a:gd name="connsiteX153" fmla="*/ 793346 w 1155642"/>
                <a:gd name="connsiteY153" fmla="*/ 602759 h 1069311"/>
                <a:gd name="connsiteX154" fmla="*/ 760788 w 1155642"/>
                <a:gd name="connsiteY154" fmla="*/ 534872 h 1069311"/>
                <a:gd name="connsiteX155" fmla="*/ 829021 w 1155642"/>
                <a:gd name="connsiteY155" fmla="*/ 391737 h 1069311"/>
                <a:gd name="connsiteX156" fmla="*/ 757324 w 1155642"/>
                <a:gd name="connsiteY156" fmla="*/ 527512 h 1069311"/>
                <a:gd name="connsiteX157" fmla="*/ 726325 w 1155642"/>
                <a:gd name="connsiteY157" fmla="*/ 462742 h 1069311"/>
                <a:gd name="connsiteX158" fmla="*/ 788151 w 1155642"/>
                <a:gd name="connsiteY158" fmla="*/ 462742 h 1069311"/>
                <a:gd name="connsiteX159" fmla="*/ 757324 w 1155642"/>
                <a:gd name="connsiteY159" fmla="*/ 527512 h 1069311"/>
                <a:gd name="connsiteX160" fmla="*/ 723381 w 1155642"/>
                <a:gd name="connsiteY160" fmla="*/ 456507 h 1069311"/>
                <a:gd name="connsiteX161" fmla="*/ 719397 w 1155642"/>
                <a:gd name="connsiteY161" fmla="*/ 456507 h 1069311"/>
                <a:gd name="connsiteX162" fmla="*/ 653935 w 1155642"/>
                <a:gd name="connsiteY162" fmla="*/ 456507 h 1069311"/>
                <a:gd name="connsiteX163" fmla="*/ 721302 w 1155642"/>
                <a:gd name="connsiteY163" fmla="*/ 316144 h 1069311"/>
                <a:gd name="connsiteX164" fmla="*/ 788151 w 1155642"/>
                <a:gd name="connsiteY164" fmla="*/ 456507 h 1069311"/>
                <a:gd name="connsiteX165" fmla="*/ 723381 w 1155642"/>
                <a:gd name="connsiteY165" fmla="*/ 456507 h 1069311"/>
                <a:gd name="connsiteX166" fmla="*/ 716367 w 1155642"/>
                <a:gd name="connsiteY166" fmla="*/ 462742 h 1069311"/>
                <a:gd name="connsiteX167" fmla="*/ 693074 w 1155642"/>
                <a:gd name="connsiteY167" fmla="*/ 511666 h 1069311"/>
                <a:gd name="connsiteX168" fmla="*/ 684588 w 1155642"/>
                <a:gd name="connsiteY168" fmla="*/ 529504 h 1069311"/>
                <a:gd name="connsiteX169" fmla="*/ 653328 w 1155642"/>
                <a:gd name="connsiteY169" fmla="*/ 462742 h 1069311"/>
                <a:gd name="connsiteX170" fmla="*/ 716367 w 1155642"/>
                <a:gd name="connsiteY170" fmla="*/ 462742 h 1069311"/>
                <a:gd name="connsiteX171" fmla="*/ 681124 w 1155642"/>
                <a:gd name="connsiteY171" fmla="*/ 536864 h 1069311"/>
                <a:gd name="connsiteX172" fmla="*/ 649519 w 1155642"/>
                <a:gd name="connsiteY172" fmla="*/ 603106 h 1069311"/>
                <a:gd name="connsiteX173" fmla="*/ 581198 w 1155642"/>
                <a:gd name="connsiteY173" fmla="*/ 459625 h 1069311"/>
                <a:gd name="connsiteX174" fmla="*/ 613323 w 1155642"/>
                <a:gd name="connsiteY174" fmla="*/ 392170 h 1069311"/>
                <a:gd name="connsiteX175" fmla="*/ 681124 w 1155642"/>
                <a:gd name="connsiteY175" fmla="*/ 536864 h 1069311"/>
                <a:gd name="connsiteX176" fmla="*/ 577735 w 1155642"/>
                <a:gd name="connsiteY176" fmla="*/ 452351 h 1069311"/>
                <a:gd name="connsiteX177" fmla="*/ 545263 w 1155642"/>
                <a:gd name="connsiteY177" fmla="*/ 384291 h 1069311"/>
                <a:gd name="connsiteX178" fmla="*/ 577648 w 1155642"/>
                <a:gd name="connsiteY178" fmla="*/ 316230 h 1069311"/>
                <a:gd name="connsiteX179" fmla="*/ 609860 w 1155642"/>
                <a:gd name="connsiteY179" fmla="*/ 384897 h 1069311"/>
                <a:gd name="connsiteX180" fmla="*/ 577735 w 1155642"/>
                <a:gd name="connsiteY180" fmla="*/ 452351 h 1069311"/>
                <a:gd name="connsiteX181" fmla="*/ 574271 w 1155642"/>
                <a:gd name="connsiteY181" fmla="*/ 459625 h 1069311"/>
                <a:gd name="connsiteX182" fmla="*/ 506124 w 1155642"/>
                <a:gd name="connsiteY182" fmla="*/ 602673 h 1069311"/>
                <a:gd name="connsiteX183" fmla="*/ 473566 w 1155642"/>
                <a:gd name="connsiteY183" fmla="*/ 534786 h 1069311"/>
                <a:gd name="connsiteX184" fmla="*/ 541799 w 1155642"/>
                <a:gd name="connsiteY184" fmla="*/ 391564 h 1069311"/>
                <a:gd name="connsiteX185" fmla="*/ 574271 w 1155642"/>
                <a:gd name="connsiteY185" fmla="*/ 459625 h 1069311"/>
                <a:gd name="connsiteX186" fmla="*/ 470189 w 1155642"/>
                <a:gd name="connsiteY186" fmla="*/ 527512 h 1069311"/>
                <a:gd name="connsiteX187" fmla="*/ 439189 w 1155642"/>
                <a:gd name="connsiteY187" fmla="*/ 462742 h 1069311"/>
                <a:gd name="connsiteX188" fmla="*/ 501015 w 1155642"/>
                <a:gd name="connsiteY188" fmla="*/ 462742 h 1069311"/>
                <a:gd name="connsiteX189" fmla="*/ 470189 w 1155642"/>
                <a:gd name="connsiteY189" fmla="*/ 527512 h 1069311"/>
                <a:gd name="connsiteX190" fmla="*/ 436159 w 1155642"/>
                <a:gd name="connsiteY190" fmla="*/ 456507 h 1069311"/>
                <a:gd name="connsiteX191" fmla="*/ 432175 w 1155642"/>
                <a:gd name="connsiteY191" fmla="*/ 456507 h 1069311"/>
                <a:gd name="connsiteX192" fmla="*/ 366713 w 1155642"/>
                <a:gd name="connsiteY192" fmla="*/ 456507 h 1069311"/>
                <a:gd name="connsiteX193" fmla="*/ 434080 w 1155642"/>
                <a:gd name="connsiteY193" fmla="*/ 316144 h 1069311"/>
                <a:gd name="connsiteX194" fmla="*/ 500929 w 1155642"/>
                <a:gd name="connsiteY194" fmla="*/ 456507 h 1069311"/>
                <a:gd name="connsiteX195" fmla="*/ 436159 w 1155642"/>
                <a:gd name="connsiteY195" fmla="*/ 456507 h 1069311"/>
                <a:gd name="connsiteX196" fmla="*/ 429231 w 1155642"/>
                <a:gd name="connsiteY196" fmla="*/ 462742 h 1069311"/>
                <a:gd name="connsiteX197" fmla="*/ 409575 w 1155642"/>
                <a:gd name="connsiteY197" fmla="*/ 504046 h 1069311"/>
                <a:gd name="connsiteX198" fmla="*/ 397452 w 1155642"/>
                <a:gd name="connsiteY198" fmla="*/ 529504 h 1069311"/>
                <a:gd name="connsiteX199" fmla="*/ 366193 w 1155642"/>
                <a:gd name="connsiteY199" fmla="*/ 462742 h 1069311"/>
                <a:gd name="connsiteX200" fmla="*/ 429231 w 1155642"/>
                <a:gd name="connsiteY200" fmla="*/ 462742 h 1069311"/>
                <a:gd name="connsiteX201" fmla="*/ 393902 w 1155642"/>
                <a:gd name="connsiteY201" fmla="*/ 536777 h 1069311"/>
                <a:gd name="connsiteX202" fmla="*/ 362296 w 1155642"/>
                <a:gd name="connsiteY202" fmla="*/ 603019 h 1069311"/>
                <a:gd name="connsiteX203" fmla="*/ 293976 w 1155642"/>
                <a:gd name="connsiteY203" fmla="*/ 459538 h 1069311"/>
                <a:gd name="connsiteX204" fmla="*/ 326101 w 1155642"/>
                <a:gd name="connsiteY204" fmla="*/ 392083 h 1069311"/>
                <a:gd name="connsiteX205" fmla="*/ 393902 w 1155642"/>
                <a:gd name="connsiteY205" fmla="*/ 536777 h 1069311"/>
                <a:gd name="connsiteX206" fmla="*/ 290599 w 1155642"/>
                <a:gd name="connsiteY206" fmla="*/ 452351 h 1069311"/>
                <a:gd name="connsiteX207" fmla="*/ 258214 w 1155642"/>
                <a:gd name="connsiteY207" fmla="*/ 384291 h 1069311"/>
                <a:gd name="connsiteX208" fmla="*/ 290599 w 1155642"/>
                <a:gd name="connsiteY208" fmla="*/ 316230 h 1069311"/>
                <a:gd name="connsiteX209" fmla="*/ 322551 w 1155642"/>
                <a:gd name="connsiteY209" fmla="*/ 384377 h 1069311"/>
                <a:gd name="connsiteX210" fmla="*/ 290599 w 1155642"/>
                <a:gd name="connsiteY210" fmla="*/ 452351 h 1069311"/>
                <a:gd name="connsiteX211" fmla="*/ 254750 w 1155642"/>
                <a:gd name="connsiteY211" fmla="*/ 542319 h 1069311"/>
                <a:gd name="connsiteX212" fmla="*/ 287136 w 1155642"/>
                <a:gd name="connsiteY212" fmla="*/ 610293 h 1069311"/>
                <a:gd name="connsiteX213" fmla="*/ 218815 w 1155642"/>
                <a:gd name="connsiteY213" fmla="*/ 753774 h 1069311"/>
                <a:gd name="connsiteX214" fmla="*/ 186517 w 1155642"/>
                <a:gd name="connsiteY214" fmla="*/ 685887 h 1069311"/>
                <a:gd name="connsiteX215" fmla="*/ 254750 w 1155642"/>
                <a:gd name="connsiteY215" fmla="*/ 542319 h 1069311"/>
                <a:gd name="connsiteX216" fmla="*/ 182967 w 1155642"/>
                <a:gd name="connsiteY216" fmla="*/ 678613 h 1069311"/>
                <a:gd name="connsiteX217" fmla="*/ 151967 w 1155642"/>
                <a:gd name="connsiteY217" fmla="*/ 613496 h 1069311"/>
                <a:gd name="connsiteX218" fmla="*/ 213966 w 1155642"/>
                <a:gd name="connsiteY218" fmla="*/ 613496 h 1069311"/>
                <a:gd name="connsiteX219" fmla="*/ 182967 w 1155642"/>
                <a:gd name="connsiteY219" fmla="*/ 678613 h 1069311"/>
                <a:gd name="connsiteX220" fmla="*/ 258214 w 1155642"/>
                <a:gd name="connsiteY220" fmla="*/ 535045 h 1069311"/>
                <a:gd name="connsiteX221" fmla="*/ 290599 w 1155642"/>
                <a:gd name="connsiteY221" fmla="*/ 466898 h 1069311"/>
                <a:gd name="connsiteX222" fmla="*/ 322984 w 1155642"/>
                <a:gd name="connsiteY222" fmla="*/ 534958 h 1069311"/>
                <a:gd name="connsiteX223" fmla="*/ 290513 w 1155642"/>
                <a:gd name="connsiteY223" fmla="*/ 603019 h 1069311"/>
                <a:gd name="connsiteX224" fmla="*/ 258214 w 1155642"/>
                <a:gd name="connsiteY224" fmla="*/ 535045 h 1069311"/>
                <a:gd name="connsiteX225" fmla="*/ 326448 w 1155642"/>
                <a:gd name="connsiteY225" fmla="*/ 542319 h 1069311"/>
                <a:gd name="connsiteX226" fmla="*/ 362383 w 1155642"/>
                <a:gd name="connsiteY226" fmla="*/ 617653 h 1069311"/>
                <a:gd name="connsiteX227" fmla="*/ 362383 w 1155642"/>
                <a:gd name="connsiteY227" fmla="*/ 617653 h 1069311"/>
                <a:gd name="connsiteX228" fmla="*/ 394855 w 1155642"/>
                <a:gd name="connsiteY228" fmla="*/ 685713 h 1069311"/>
                <a:gd name="connsiteX229" fmla="*/ 362383 w 1155642"/>
                <a:gd name="connsiteY229" fmla="*/ 753774 h 1069311"/>
                <a:gd name="connsiteX230" fmla="*/ 294063 w 1155642"/>
                <a:gd name="connsiteY230" fmla="*/ 610293 h 1069311"/>
                <a:gd name="connsiteX231" fmla="*/ 326448 w 1155642"/>
                <a:gd name="connsiteY231" fmla="*/ 542319 h 1069311"/>
                <a:gd name="connsiteX232" fmla="*/ 367319 w 1155642"/>
                <a:gd name="connsiteY232" fmla="*/ 613496 h 1069311"/>
                <a:gd name="connsiteX233" fmla="*/ 429231 w 1155642"/>
                <a:gd name="connsiteY233" fmla="*/ 613496 h 1069311"/>
                <a:gd name="connsiteX234" fmla="*/ 398318 w 1155642"/>
                <a:gd name="connsiteY234" fmla="*/ 678440 h 1069311"/>
                <a:gd name="connsiteX235" fmla="*/ 367319 w 1155642"/>
                <a:gd name="connsiteY235" fmla="*/ 613496 h 1069311"/>
                <a:gd name="connsiteX236" fmla="*/ 367319 w 1155642"/>
                <a:gd name="connsiteY236" fmla="*/ 607262 h 1069311"/>
                <a:gd name="connsiteX237" fmla="*/ 412433 w 1155642"/>
                <a:gd name="connsiteY237" fmla="*/ 512618 h 1069311"/>
                <a:gd name="connsiteX238" fmla="*/ 434167 w 1155642"/>
                <a:gd name="connsiteY238" fmla="*/ 466985 h 1069311"/>
                <a:gd name="connsiteX239" fmla="*/ 501015 w 1155642"/>
                <a:gd name="connsiteY239" fmla="*/ 607262 h 1069311"/>
                <a:gd name="connsiteX240" fmla="*/ 367319 w 1155642"/>
                <a:gd name="connsiteY240" fmla="*/ 607262 h 1069311"/>
                <a:gd name="connsiteX241" fmla="*/ 501188 w 1155642"/>
                <a:gd name="connsiteY241" fmla="*/ 613496 h 1069311"/>
                <a:gd name="connsiteX242" fmla="*/ 470189 w 1155642"/>
                <a:gd name="connsiteY242" fmla="*/ 678613 h 1069311"/>
                <a:gd name="connsiteX243" fmla="*/ 439189 w 1155642"/>
                <a:gd name="connsiteY243" fmla="*/ 613496 h 1069311"/>
                <a:gd name="connsiteX244" fmla="*/ 501188 w 1155642"/>
                <a:gd name="connsiteY244" fmla="*/ 613496 h 1069311"/>
                <a:gd name="connsiteX245" fmla="*/ 541886 w 1155642"/>
                <a:gd name="connsiteY245" fmla="*/ 542319 h 1069311"/>
                <a:gd name="connsiteX246" fmla="*/ 574271 w 1155642"/>
                <a:gd name="connsiteY246" fmla="*/ 610293 h 1069311"/>
                <a:gd name="connsiteX247" fmla="*/ 505951 w 1155642"/>
                <a:gd name="connsiteY247" fmla="*/ 753774 h 1069311"/>
                <a:gd name="connsiteX248" fmla="*/ 473652 w 1155642"/>
                <a:gd name="connsiteY248" fmla="*/ 685887 h 1069311"/>
                <a:gd name="connsiteX249" fmla="*/ 541886 w 1155642"/>
                <a:gd name="connsiteY249" fmla="*/ 542319 h 1069311"/>
                <a:gd name="connsiteX250" fmla="*/ 545350 w 1155642"/>
                <a:gd name="connsiteY250" fmla="*/ 535045 h 1069311"/>
                <a:gd name="connsiteX251" fmla="*/ 577735 w 1155642"/>
                <a:gd name="connsiteY251" fmla="*/ 466898 h 1069311"/>
                <a:gd name="connsiteX252" fmla="*/ 610120 w 1155642"/>
                <a:gd name="connsiteY252" fmla="*/ 534958 h 1069311"/>
                <a:gd name="connsiteX253" fmla="*/ 577648 w 1155642"/>
                <a:gd name="connsiteY253" fmla="*/ 603019 h 1069311"/>
                <a:gd name="connsiteX254" fmla="*/ 545350 w 1155642"/>
                <a:gd name="connsiteY254" fmla="*/ 535045 h 1069311"/>
                <a:gd name="connsiteX255" fmla="*/ 613670 w 1155642"/>
                <a:gd name="connsiteY255" fmla="*/ 542319 h 1069311"/>
                <a:gd name="connsiteX256" fmla="*/ 649605 w 1155642"/>
                <a:gd name="connsiteY256" fmla="*/ 617653 h 1069311"/>
                <a:gd name="connsiteX257" fmla="*/ 649605 w 1155642"/>
                <a:gd name="connsiteY257" fmla="*/ 617653 h 1069311"/>
                <a:gd name="connsiteX258" fmla="*/ 682077 w 1155642"/>
                <a:gd name="connsiteY258" fmla="*/ 685713 h 1069311"/>
                <a:gd name="connsiteX259" fmla="*/ 649605 w 1155642"/>
                <a:gd name="connsiteY259" fmla="*/ 753774 h 1069311"/>
                <a:gd name="connsiteX260" fmla="*/ 581285 w 1155642"/>
                <a:gd name="connsiteY260" fmla="*/ 610293 h 1069311"/>
                <a:gd name="connsiteX261" fmla="*/ 613670 w 1155642"/>
                <a:gd name="connsiteY261" fmla="*/ 542319 h 1069311"/>
                <a:gd name="connsiteX262" fmla="*/ 654541 w 1155642"/>
                <a:gd name="connsiteY262" fmla="*/ 613496 h 1069311"/>
                <a:gd name="connsiteX263" fmla="*/ 716453 w 1155642"/>
                <a:gd name="connsiteY263" fmla="*/ 613496 h 1069311"/>
                <a:gd name="connsiteX264" fmla="*/ 685540 w 1155642"/>
                <a:gd name="connsiteY264" fmla="*/ 678440 h 1069311"/>
                <a:gd name="connsiteX265" fmla="*/ 654541 w 1155642"/>
                <a:gd name="connsiteY265" fmla="*/ 613496 h 1069311"/>
                <a:gd name="connsiteX266" fmla="*/ 654541 w 1155642"/>
                <a:gd name="connsiteY266" fmla="*/ 607262 h 1069311"/>
                <a:gd name="connsiteX267" fmla="*/ 696018 w 1155642"/>
                <a:gd name="connsiteY267" fmla="*/ 520152 h 1069311"/>
                <a:gd name="connsiteX268" fmla="*/ 721389 w 1155642"/>
                <a:gd name="connsiteY268" fmla="*/ 466898 h 1069311"/>
                <a:gd name="connsiteX269" fmla="*/ 788237 w 1155642"/>
                <a:gd name="connsiteY269" fmla="*/ 607175 h 1069311"/>
                <a:gd name="connsiteX270" fmla="*/ 654541 w 1155642"/>
                <a:gd name="connsiteY270" fmla="*/ 607175 h 1069311"/>
                <a:gd name="connsiteX271" fmla="*/ 788324 w 1155642"/>
                <a:gd name="connsiteY271" fmla="*/ 613496 h 1069311"/>
                <a:gd name="connsiteX272" fmla="*/ 757324 w 1155642"/>
                <a:gd name="connsiteY272" fmla="*/ 678613 h 1069311"/>
                <a:gd name="connsiteX273" fmla="*/ 726325 w 1155642"/>
                <a:gd name="connsiteY273" fmla="*/ 613496 h 1069311"/>
                <a:gd name="connsiteX274" fmla="*/ 788324 w 1155642"/>
                <a:gd name="connsiteY274" fmla="*/ 613496 h 1069311"/>
                <a:gd name="connsiteX275" fmla="*/ 829108 w 1155642"/>
                <a:gd name="connsiteY275" fmla="*/ 542319 h 1069311"/>
                <a:gd name="connsiteX276" fmla="*/ 861493 w 1155642"/>
                <a:gd name="connsiteY276" fmla="*/ 610293 h 1069311"/>
                <a:gd name="connsiteX277" fmla="*/ 793173 w 1155642"/>
                <a:gd name="connsiteY277" fmla="*/ 753774 h 1069311"/>
                <a:gd name="connsiteX278" fmla="*/ 760874 w 1155642"/>
                <a:gd name="connsiteY278" fmla="*/ 685887 h 1069311"/>
                <a:gd name="connsiteX279" fmla="*/ 829108 w 1155642"/>
                <a:gd name="connsiteY279" fmla="*/ 542319 h 1069311"/>
                <a:gd name="connsiteX280" fmla="*/ 832572 w 1155642"/>
                <a:gd name="connsiteY280" fmla="*/ 535045 h 1069311"/>
                <a:gd name="connsiteX281" fmla="*/ 864957 w 1155642"/>
                <a:gd name="connsiteY281" fmla="*/ 466898 h 1069311"/>
                <a:gd name="connsiteX282" fmla="*/ 897342 w 1155642"/>
                <a:gd name="connsiteY282" fmla="*/ 534958 h 1069311"/>
                <a:gd name="connsiteX283" fmla="*/ 864870 w 1155642"/>
                <a:gd name="connsiteY283" fmla="*/ 603019 h 1069311"/>
                <a:gd name="connsiteX284" fmla="*/ 832572 w 1155642"/>
                <a:gd name="connsiteY284" fmla="*/ 535045 h 1069311"/>
                <a:gd name="connsiteX285" fmla="*/ 900892 w 1155642"/>
                <a:gd name="connsiteY285" fmla="*/ 542319 h 1069311"/>
                <a:gd name="connsiteX286" fmla="*/ 936827 w 1155642"/>
                <a:gd name="connsiteY286" fmla="*/ 617653 h 1069311"/>
                <a:gd name="connsiteX287" fmla="*/ 936827 w 1155642"/>
                <a:gd name="connsiteY287" fmla="*/ 617653 h 1069311"/>
                <a:gd name="connsiteX288" fmla="*/ 969299 w 1155642"/>
                <a:gd name="connsiteY288" fmla="*/ 685713 h 1069311"/>
                <a:gd name="connsiteX289" fmla="*/ 936827 w 1155642"/>
                <a:gd name="connsiteY289" fmla="*/ 753774 h 1069311"/>
                <a:gd name="connsiteX290" fmla="*/ 868507 w 1155642"/>
                <a:gd name="connsiteY290" fmla="*/ 610293 h 1069311"/>
                <a:gd name="connsiteX291" fmla="*/ 900892 w 1155642"/>
                <a:gd name="connsiteY291" fmla="*/ 542319 h 1069311"/>
                <a:gd name="connsiteX292" fmla="*/ 864957 w 1155642"/>
                <a:gd name="connsiteY292" fmla="*/ 452351 h 1069311"/>
                <a:gd name="connsiteX293" fmla="*/ 832572 w 1155642"/>
                <a:gd name="connsiteY293" fmla="*/ 384291 h 1069311"/>
                <a:gd name="connsiteX294" fmla="*/ 864957 w 1155642"/>
                <a:gd name="connsiteY294" fmla="*/ 316230 h 1069311"/>
                <a:gd name="connsiteX295" fmla="*/ 896909 w 1155642"/>
                <a:gd name="connsiteY295" fmla="*/ 384377 h 1069311"/>
                <a:gd name="connsiteX296" fmla="*/ 864957 w 1155642"/>
                <a:gd name="connsiteY296" fmla="*/ 452351 h 1069311"/>
                <a:gd name="connsiteX297" fmla="*/ 832485 w 1155642"/>
                <a:gd name="connsiteY297" fmla="*/ 233709 h 1069311"/>
                <a:gd name="connsiteX298" fmla="*/ 864957 w 1155642"/>
                <a:gd name="connsiteY298" fmla="*/ 165475 h 1069311"/>
                <a:gd name="connsiteX299" fmla="*/ 897342 w 1155642"/>
                <a:gd name="connsiteY299" fmla="*/ 233535 h 1069311"/>
                <a:gd name="connsiteX300" fmla="*/ 864957 w 1155642"/>
                <a:gd name="connsiteY300" fmla="*/ 301683 h 1069311"/>
                <a:gd name="connsiteX301" fmla="*/ 832485 w 1155642"/>
                <a:gd name="connsiteY301" fmla="*/ 233709 h 1069311"/>
                <a:gd name="connsiteX302" fmla="*/ 717925 w 1155642"/>
                <a:gd name="connsiteY302" fmla="*/ 308956 h 1069311"/>
                <a:gd name="connsiteX303" fmla="*/ 648739 w 1155642"/>
                <a:gd name="connsiteY303" fmla="*/ 452957 h 1069311"/>
                <a:gd name="connsiteX304" fmla="*/ 581285 w 1155642"/>
                <a:gd name="connsiteY304" fmla="*/ 308956 h 1069311"/>
                <a:gd name="connsiteX305" fmla="*/ 581285 w 1155642"/>
                <a:gd name="connsiteY305" fmla="*/ 308956 h 1069311"/>
                <a:gd name="connsiteX306" fmla="*/ 581285 w 1155642"/>
                <a:gd name="connsiteY306" fmla="*/ 308956 h 1069311"/>
                <a:gd name="connsiteX307" fmla="*/ 613670 w 1155642"/>
                <a:gd name="connsiteY307" fmla="*/ 240896 h 1069311"/>
                <a:gd name="connsiteX308" fmla="*/ 649605 w 1155642"/>
                <a:gd name="connsiteY308" fmla="*/ 316230 h 1069311"/>
                <a:gd name="connsiteX309" fmla="*/ 685540 w 1155642"/>
                <a:gd name="connsiteY309" fmla="*/ 240896 h 1069311"/>
                <a:gd name="connsiteX310" fmla="*/ 717925 w 1155642"/>
                <a:gd name="connsiteY310" fmla="*/ 308956 h 1069311"/>
                <a:gd name="connsiteX311" fmla="*/ 577735 w 1155642"/>
                <a:gd name="connsiteY311" fmla="*/ 301683 h 1069311"/>
                <a:gd name="connsiteX312" fmla="*/ 545263 w 1155642"/>
                <a:gd name="connsiteY312" fmla="*/ 233709 h 1069311"/>
                <a:gd name="connsiteX313" fmla="*/ 577735 w 1155642"/>
                <a:gd name="connsiteY313" fmla="*/ 165475 h 1069311"/>
                <a:gd name="connsiteX314" fmla="*/ 610120 w 1155642"/>
                <a:gd name="connsiteY314" fmla="*/ 233535 h 1069311"/>
                <a:gd name="connsiteX315" fmla="*/ 577735 w 1155642"/>
                <a:gd name="connsiteY315" fmla="*/ 301683 h 1069311"/>
                <a:gd name="connsiteX316" fmla="*/ 430703 w 1155642"/>
                <a:gd name="connsiteY316" fmla="*/ 308956 h 1069311"/>
                <a:gd name="connsiteX317" fmla="*/ 361517 w 1155642"/>
                <a:gd name="connsiteY317" fmla="*/ 452957 h 1069311"/>
                <a:gd name="connsiteX318" fmla="*/ 294063 w 1155642"/>
                <a:gd name="connsiteY318" fmla="*/ 308956 h 1069311"/>
                <a:gd name="connsiteX319" fmla="*/ 294063 w 1155642"/>
                <a:gd name="connsiteY319" fmla="*/ 308956 h 1069311"/>
                <a:gd name="connsiteX320" fmla="*/ 294063 w 1155642"/>
                <a:gd name="connsiteY320" fmla="*/ 308956 h 1069311"/>
                <a:gd name="connsiteX321" fmla="*/ 326448 w 1155642"/>
                <a:gd name="connsiteY321" fmla="*/ 240896 h 1069311"/>
                <a:gd name="connsiteX322" fmla="*/ 362383 w 1155642"/>
                <a:gd name="connsiteY322" fmla="*/ 316230 h 1069311"/>
                <a:gd name="connsiteX323" fmla="*/ 398318 w 1155642"/>
                <a:gd name="connsiteY323" fmla="*/ 240896 h 1069311"/>
                <a:gd name="connsiteX324" fmla="*/ 430703 w 1155642"/>
                <a:gd name="connsiteY324" fmla="*/ 308956 h 1069311"/>
                <a:gd name="connsiteX325" fmla="*/ 290599 w 1155642"/>
                <a:gd name="connsiteY325" fmla="*/ 301683 h 1069311"/>
                <a:gd name="connsiteX326" fmla="*/ 258128 w 1155642"/>
                <a:gd name="connsiteY326" fmla="*/ 233709 h 1069311"/>
                <a:gd name="connsiteX327" fmla="*/ 290599 w 1155642"/>
                <a:gd name="connsiteY327" fmla="*/ 165475 h 1069311"/>
                <a:gd name="connsiteX328" fmla="*/ 322984 w 1155642"/>
                <a:gd name="connsiteY328" fmla="*/ 233535 h 1069311"/>
                <a:gd name="connsiteX329" fmla="*/ 290599 w 1155642"/>
                <a:gd name="connsiteY329" fmla="*/ 301683 h 1069311"/>
                <a:gd name="connsiteX330" fmla="*/ 213793 w 1155642"/>
                <a:gd name="connsiteY330" fmla="*/ 456507 h 1069311"/>
                <a:gd name="connsiteX331" fmla="*/ 148936 w 1155642"/>
                <a:gd name="connsiteY331" fmla="*/ 456507 h 1069311"/>
                <a:gd name="connsiteX332" fmla="*/ 144953 w 1155642"/>
                <a:gd name="connsiteY332" fmla="*/ 456507 h 1069311"/>
                <a:gd name="connsiteX333" fmla="*/ 79491 w 1155642"/>
                <a:gd name="connsiteY333" fmla="*/ 456507 h 1069311"/>
                <a:gd name="connsiteX334" fmla="*/ 146858 w 1155642"/>
                <a:gd name="connsiteY334" fmla="*/ 316144 h 1069311"/>
                <a:gd name="connsiteX335" fmla="*/ 213793 w 1155642"/>
                <a:gd name="connsiteY335" fmla="*/ 456507 h 1069311"/>
                <a:gd name="connsiteX336" fmla="*/ 142009 w 1155642"/>
                <a:gd name="connsiteY336" fmla="*/ 462742 h 1069311"/>
                <a:gd name="connsiteX337" fmla="*/ 122353 w 1155642"/>
                <a:gd name="connsiteY337" fmla="*/ 504046 h 1069311"/>
                <a:gd name="connsiteX338" fmla="*/ 110230 w 1155642"/>
                <a:gd name="connsiteY338" fmla="*/ 529504 h 1069311"/>
                <a:gd name="connsiteX339" fmla="*/ 78971 w 1155642"/>
                <a:gd name="connsiteY339" fmla="*/ 462742 h 1069311"/>
                <a:gd name="connsiteX340" fmla="*/ 142009 w 1155642"/>
                <a:gd name="connsiteY340" fmla="*/ 462742 h 1069311"/>
                <a:gd name="connsiteX341" fmla="*/ 125211 w 1155642"/>
                <a:gd name="connsiteY341" fmla="*/ 512532 h 1069311"/>
                <a:gd name="connsiteX342" fmla="*/ 146945 w 1155642"/>
                <a:gd name="connsiteY342" fmla="*/ 466898 h 1069311"/>
                <a:gd name="connsiteX343" fmla="*/ 213793 w 1155642"/>
                <a:gd name="connsiteY343" fmla="*/ 607175 h 1069311"/>
                <a:gd name="connsiteX344" fmla="*/ 80097 w 1155642"/>
                <a:gd name="connsiteY344" fmla="*/ 607175 h 1069311"/>
                <a:gd name="connsiteX345" fmla="*/ 125211 w 1155642"/>
                <a:gd name="connsiteY345" fmla="*/ 512532 h 1069311"/>
                <a:gd name="connsiteX346" fmla="*/ 142009 w 1155642"/>
                <a:gd name="connsiteY346" fmla="*/ 613496 h 1069311"/>
                <a:gd name="connsiteX347" fmla="*/ 111096 w 1155642"/>
                <a:gd name="connsiteY347" fmla="*/ 678440 h 1069311"/>
                <a:gd name="connsiteX348" fmla="*/ 80183 w 1155642"/>
                <a:gd name="connsiteY348" fmla="*/ 613496 h 1069311"/>
                <a:gd name="connsiteX349" fmla="*/ 142009 w 1155642"/>
                <a:gd name="connsiteY349" fmla="*/ 613496 h 1069311"/>
                <a:gd name="connsiteX350" fmla="*/ 146945 w 1155642"/>
                <a:gd name="connsiteY350" fmla="*/ 617653 h 1069311"/>
                <a:gd name="connsiteX351" fmla="*/ 179503 w 1155642"/>
                <a:gd name="connsiteY351" fmla="*/ 685973 h 1069311"/>
                <a:gd name="connsiteX352" fmla="*/ 179330 w 1155642"/>
                <a:gd name="connsiteY352" fmla="*/ 686233 h 1069311"/>
                <a:gd name="connsiteX353" fmla="*/ 179676 w 1155642"/>
                <a:gd name="connsiteY353" fmla="*/ 686406 h 1069311"/>
                <a:gd name="connsiteX354" fmla="*/ 218729 w 1155642"/>
                <a:gd name="connsiteY354" fmla="*/ 768408 h 1069311"/>
                <a:gd name="connsiteX355" fmla="*/ 254577 w 1155642"/>
                <a:gd name="connsiteY355" fmla="*/ 693160 h 1069311"/>
                <a:gd name="connsiteX356" fmla="*/ 287049 w 1155642"/>
                <a:gd name="connsiteY356" fmla="*/ 761134 h 1069311"/>
                <a:gd name="connsiteX357" fmla="*/ 218729 w 1155642"/>
                <a:gd name="connsiteY357" fmla="*/ 904615 h 1069311"/>
                <a:gd name="connsiteX358" fmla="*/ 149716 w 1155642"/>
                <a:gd name="connsiteY358" fmla="*/ 759835 h 1069311"/>
                <a:gd name="connsiteX359" fmla="*/ 114473 w 1155642"/>
                <a:gd name="connsiteY359" fmla="*/ 685800 h 1069311"/>
                <a:gd name="connsiteX360" fmla="*/ 146945 w 1155642"/>
                <a:gd name="connsiteY360" fmla="*/ 617653 h 1069311"/>
                <a:gd name="connsiteX361" fmla="*/ 258041 w 1155642"/>
                <a:gd name="connsiteY361" fmla="*/ 685887 h 1069311"/>
                <a:gd name="connsiteX362" fmla="*/ 290513 w 1155642"/>
                <a:gd name="connsiteY362" fmla="*/ 617653 h 1069311"/>
                <a:gd name="connsiteX363" fmla="*/ 322898 w 1155642"/>
                <a:gd name="connsiteY363" fmla="*/ 685713 h 1069311"/>
                <a:gd name="connsiteX364" fmla="*/ 290513 w 1155642"/>
                <a:gd name="connsiteY364" fmla="*/ 753860 h 1069311"/>
                <a:gd name="connsiteX365" fmla="*/ 258041 w 1155642"/>
                <a:gd name="connsiteY365" fmla="*/ 685887 h 1069311"/>
                <a:gd name="connsiteX366" fmla="*/ 294063 w 1155642"/>
                <a:gd name="connsiteY366" fmla="*/ 761048 h 1069311"/>
                <a:gd name="connsiteX367" fmla="*/ 326448 w 1155642"/>
                <a:gd name="connsiteY367" fmla="*/ 692987 h 1069311"/>
                <a:gd name="connsiteX368" fmla="*/ 362383 w 1155642"/>
                <a:gd name="connsiteY368" fmla="*/ 768321 h 1069311"/>
                <a:gd name="connsiteX369" fmla="*/ 398318 w 1155642"/>
                <a:gd name="connsiteY369" fmla="*/ 692987 h 1069311"/>
                <a:gd name="connsiteX370" fmla="*/ 430703 w 1155642"/>
                <a:gd name="connsiteY370" fmla="*/ 761048 h 1069311"/>
                <a:gd name="connsiteX371" fmla="*/ 361517 w 1155642"/>
                <a:gd name="connsiteY371" fmla="*/ 905048 h 1069311"/>
                <a:gd name="connsiteX372" fmla="*/ 294063 w 1155642"/>
                <a:gd name="connsiteY372" fmla="*/ 761048 h 1069311"/>
                <a:gd name="connsiteX373" fmla="*/ 294063 w 1155642"/>
                <a:gd name="connsiteY373" fmla="*/ 761048 h 1069311"/>
                <a:gd name="connsiteX374" fmla="*/ 401782 w 1155642"/>
                <a:gd name="connsiteY374" fmla="*/ 685713 h 1069311"/>
                <a:gd name="connsiteX375" fmla="*/ 434254 w 1155642"/>
                <a:gd name="connsiteY375" fmla="*/ 617653 h 1069311"/>
                <a:gd name="connsiteX376" fmla="*/ 466812 w 1155642"/>
                <a:gd name="connsiteY376" fmla="*/ 685973 h 1069311"/>
                <a:gd name="connsiteX377" fmla="*/ 466638 w 1155642"/>
                <a:gd name="connsiteY377" fmla="*/ 686233 h 1069311"/>
                <a:gd name="connsiteX378" fmla="*/ 466985 w 1155642"/>
                <a:gd name="connsiteY378" fmla="*/ 686406 h 1069311"/>
                <a:gd name="connsiteX379" fmla="*/ 506037 w 1155642"/>
                <a:gd name="connsiteY379" fmla="*/ 768408 h 1069311"/>
                <a:gd name="connsiteX380" fmla="*/ 541886 w 1155642"/>
                <a:gd name="connsiteY380" fmla="*/ 693160 h 1069311"/>
                <a:gd name="connsiteX381" fmla="*/ 574358 w 1155642"/>
                <a:gd name="connsiteY381" fmla="*/ 761134 h 1069311"/>
                <a:gd name="connsiteX382" fmla="*/ 506037 w 1155642"/>
                <a:gd name="connsiteY382" fmla="*/ 904615 h 1069311"/>
                <a:gd name="connsiteX383" fmla="*/ 437024 w 1155642"/>
                <a:gd name="connsiteY383" fmla="*/ 759835 h 1069311"/>
                <a:gd name="connsiteX384" fmla="*/ 401782 w 1155642"/>
                <a:gd name="connsiteY384" fmla="*/ 685713 h 1069311"/>
                <a:gd name="connsiteX385" fmla="*/ 545263 w 1155642"/>
                <a:gd name="connsiteY385" fmla="*/ 685887 h 1069311"/>
                <a:gd name="connsiteX386" fmla="*/ 577735 w 1155642"/>
                <a:gd name="connsiteY386" fmla="*/ 617653 h 1069311"/>
                <a:gd name="connsiteX387" fmla="*/ 610120 w 1155642"/>
                <a:gd name="connsiteY387" fmla="*/ 685713 h 1069311"/>
                <a:gd name="connsiteX388" fmla="*/ 577735 w 1155642"/>
                <a:gd name="connsiteY388" fmla="*/ 753860 h 1069311"/>
                <a:gd name="connsiteX389" fmla="*/ 545263 w 1155642"/>
                <a:gd name="connsiteY389" fmla="*/ 685887 h 1069311"/>
                <a:gd name="connsiteX390" fmla="*/ 581285 w 1155642"/>
                <a:gd name="connsiteY390" fmla="*/ 761048 h 1069311"/>
                <a:gd name="connsiteX391" fmla="*/ 613670 w 1155642"/>
                <a:gd name="connsiteY391" fmla="*/ 692987 h 1069311"/>
                <a:gd name="connsiteX392" fmla="*/ 649605 w 1155642"/>
                <a:gd name="connsiteY392" fmla="*/ 768321 h 1069311"/>
                <a:gd name="connsiteX393" fmla="*/ 685540 w 1155642"/>
                <a:gd name="connsiteY393" fmla="*/ 692987 h 1069311"/>
                <a:gd name="connsiteX394" fmla="*/ 717925 w 1155642"/>
                <a:gd name="connsiteY394" fmla="*/ 761048 h 1069311"/>
                <a:gd name="connsiteX395" fmla="*/ 648739 w 1155642"/>
                <a:gd name="connsiteY395" fmla="*/ 905048 h 1069311"/>
                <a:gd name="connsiteX396" fmla="*/ 581285 w 1155642"/>
                <a:gd name="connsiteY396" fmla="*/ 761048 h 1069311"/>
                <a:gd name="connsiteX397" fmla="*/ 581285 w 1155642"/>
                <a:gd name="connsiteY397" fmla="*/ 761048 h 1069311"/>
                <a:gd name="connsiteX398" fmla="*/ 688917 w 1155642"/>
                <a:gd name="connsiteY398" fmla="*/ 685713 h 1069311"/>
                <a:gd name="connsiteX399" fmla="*/ 721389 w 1155642"/>
                <a:gd name="connsiteY399" fmla="*/ 617653 h 1069311"/>
                <a:gd name="connsiteX400" fmla="*/ 753947 w 1155642"/>
                <a:gd name="connsiteY400" fmla="*/ 685973 h 1069311"/>
                <a:gd name="connsiteX401" fmla="*/ 753774 w 1155642"/>
                <a:gd name="connsiteY401" fmla="*/ 686233 h 1069311"/>
                <a:gd name="connsiteX402" fmla="*/ 754120 w 1155642"/>
                <a:gd name="connsiteY402" fmla="*/ 686406 h 1069311"/>
                <a:gd name="connsiteX403" fmla="*/ 793173 w 1155642"/>
                <a:gd name="connsiteY403" fmla="*/ 768408 h 1069311"/>
                <a:gd name="connsiteX404" fmla="*/ 829021 w 1155642"/>
                <a:gd name="connsiteY404" fmla="*/ 693160 h 1069311"/>
                <a:gd name="connsiteX405" fmla="*/ 861493 w 1155642"/>
                <a:gd name="connsiteY405" fmla="*/ 761134 h 1069311"/>
                <a:gd name="connsiteX406" fmla="*/ 793173 w 1155642"/>
                <a:gd name="connsiteY406" fmla="*/ 904615 h 1069311"/>
                <a:gd name="connsiteX407" fmla="*/ 724160 w 1155642"/>
                <a:gd name="connsiteY407" fmla="*/ 759835 h 1069311"/>
                <a:gd name="connsiteX408" fmla="*/ 688917 w 1155642"/>
                <a:gd name="connsiteY408" fmla="*/ 685713 h 1069311"/>
                <a:gd name="connsiteX409" fmla="*/ 832485 w 1155642"/>
                <a:gd name="connsiteY409" fmla="*/ 685887 h 1069311"/>
                <a:gd name="connsiteX410" fmla="*/ 864957 w 1155642"/>
                <a:gd name="connsiteY410" fmla="*/ 617653 h 1069311"/>
                <a:gd name="connsiteX411" fmla="*/ 897342 w 1155642"/>
                <a:gd name="connsiteY411" fmla="*/ 685713 h 1069311"/>
                <a:gd name="connsiteX412" fmla="*/ 864957 w 1155642"/>
                <a:gd name="connsiteY412" fmla="*/ 753860 h 1069311"/>
                <a:gd name="connsiteX413" fmla="*/ 832485 w 1155642"/>
                <a:gd name="connsiteY413" fmla="*/ 685887 h 1069311"/>
                <a:gd name="connsiteX414" fmla="*/ 868420 w 1155642"/>
                <a:gd name="connsiteY414" fmla="*/ 761048 h 1069311"/>
                <a:gd name="connsiteX415" fmla="*/ 900805 w 1155642"/>
                <a:gd name="connsiteY415" fmla="*/ 692987 h 1069311"/>
                <a:gd name="connsiteX416" fmla="*/ 936741 w 1155642"/>
                <a:gd name="connsiteY416" fmla="*/ 768321 h 1069311"/>
                <a:gd name="connsiteX417" fmla="*/ 972676 w 1155642"/>
                <a:gd name="connsiteY417" fmla="*/ 692987 h 1069311"/>
                <a:gd name="connsiteX418" fmla="*/ 1005061 w 1155642"/>
                <a:gd name="connsiteY418" fmla="*/ 761048 h 1069311"/>
                <a:gd name="connsiteX419" fmla="*/ 935875 w 1155642"/>
                <a:gd name="connsiteY419" fmla="*/ 905048 h 1069311"/>
                <a:gd name="connsiteX420" fmla="*/ 868420 w 1155642"/>
                <a:gd name="connsiteY420" fmla="*/ 761048 h 1069311"/>
                <a:gd name="connsiteX421" fmla="*/ 868420 w 1155642"/>
                <a:gd name="connsiteY421" fmla="*/ 761048 h 1069311"/>
                <a:gd name="connsiteX422" fmla="*/ 868420 w 1155642"/>
                <a:gd name="connsiteY422" fmla="*/ 761048 h 1069311"/>
                <a:gd name="connsiteX423" fmla="*/ 941763 w 1155642"/>
                <a:gd name="connsiteY423" fmla="*/ 613496 h 1069311"/>
                <a:gd name="connsiteX424" fmla="*/ 1003675 w 1155642"/>
                <a:gd name="connsiteY424" fmla="*/ 613496 h 1069311"/>
                <a:gd name="connsiteX425" fmla="*/ 972762 w 1155642"/>
                <a:gd name="connsiteY425" fmla="*/ 678440 h 1069311"/>
                <a:gd name="connsiteX426" fmla="*/ 941763 w 1155642"/>
                <a:gd name="connsiteY426" fmla="*/ 613496 h 1069311"/>
                <a:gd name="connsiteX427" fmla="*/ 1013547 w 1155642"/>
                <a:gd name="connsiteY427" fmla="*/ 462742 h 1069311"/>
                <a:gd name="connsiteX428" fmla="*/ 1075373 w 1155642"/>
                <a:gd name="connsiteY428" fmla="*/ 462742 h 1069311"/>
                <a:gd name="connsiteX429" fmla="*/ 1044546 w 1155642"/>
                <a:gd name="connsiteY429" fmla="*/ 527512 h 1069311"/>
                <a:gd name="connsiteX430" fmla="*/ 1013547 w 1155642"/>
                <a:gd name="connsiteY430" fmla="*/ 462742 h 1069311"/>
                <a:gd name="connsiteX431" fmla="*/ 1010516 w 1155642"/>
                <a:gd name="connsiteY431" fmla="*/ 456507 h 1069311"/>
                <a:gd name="connsiteX432" fmla="*/ 1006533 w 1155642"/>
                <a:gd name="connsiteY432" fmla="*/ 456507 h 1069311"/>
                <a:gd name="connsiteX433" fmla="*/ 941070 w 1155642"/>
                <a:gd name="connsiteY433" fmla="*/ 456507 h 1069311"/>
                <a:gd name="connsiteX434" fmla="*/ 1008438 w 1155642"/>
                <a:gd name="connsiteY434" fmla="*/ 316144 h 1069311"/>
                <a:gd name="connsiteX435" fmla="*/ 1075286 w 1155642"/>
                <a:gd name="connsiteY435" fmla="*/ 456507 h 1069311"/>
                <a:gd name="connsiteX436" fmla="*/ 1010516 w 1155642"/>
                <a:gd name="connsiteY436" fmla="*/ 456507 h 1069311"/>
                <a:gd name="connsiteX437" fmla="*/ 935961 w 1155642"/>
                <a:gd name="connsiteY437" fmla="*/ 452957 h 1069311"/>
                <a:gd name="connsiteX438" fmla="*/ 868507 w 1155642"/>
                <a:gd name="connsiteY438" fmla="*/ 308956 h 1069311"/>
                <a:gd name="connsiteX439" fmla="*/ 868507 w 1155642"/>
                <a:gd name="connsiteY439" fmla="*/ 308956 h 1069311"/>
                <a:gd name="connsiteX440" fmla="*/ 868507 w 1155642"/>
                <a:gd name="connsiteY440" fmla="*/ 308956 h 1069311"/>
                <a:gd name="connsiteX441" fmla="*/ 900892 w 1155642"/>
                <a:gd name="connsiteY441" fmla="*/ 240896 h 1069311"/>
                <a:gd name="connsiteX442" fmla="*/ 936827 w 1155642"/>
                <a:gd name="connsiteY442" fmla="*/ 316230 h 1069311"/>
                <a:gd name="connsiteX443" fmla="*/ 972762 w 1155642"/>
                <a:gd name="connsiteY443" fmla="*/ 240896 h 1069311"/>
                <a:gd name="connsiteX444" fmla="*/ 1005147 w 1155642"/>
                <a:gd name="connsiteY444" fmla="*/ 308956 h 1069311"/>
                <a:gd name="connsiteX445" fmla="*/ 935961 w 1155642"/>
                <a:gd name="connsiteY445" fmla="*/ 452957 h 1069311"/>
                <a:gd name="connsiteX446" fmla="*/ 969212 w 1155642"/>
                <a:gd name="connsiteY446" fmla="*/ 233535 h 1069311"/>
                <a:gd name="connsiteX447" fmla="*/ 936741 w 1155642"/>
                <a:gd name="connsiteY447" fmla="*/ 301596 h 1069311"/>
                <a:gd name="connsiteX448" fmla="*/ 868420 w 1155642"/>
                <a:gd name="connsiteY448" fmla="*/ 158115 h 1069311"/>
                <a:gd name="connsiteX449" fmla="*/ 900892 w 1155642"/>
                <a:gd name="connsiteY449" fmla="*/ 90055 h 1069311"/>
                <a:gd name="connsiteX450" fmla="*/ 969212 w 1155642"/>
                <a:gd name="connsiteY450" fmla="*/ 233535 h 1069311"/>
                <a:gd name="connsiteX451" fmla="*/ 864957 w 1155642"/>
                <a:gd name="connsiteY451" fmla="*/ 14807 h 1069311"/>
                <a:gd name="connsiteX452" fmla="*/ 897342 w 1155642"/>
                <a:gd name="connsiteY452" fmla="*/ 82868 h 1069311"/>
                <a:gd name="connsiteX453" fmla="*/ 864870 w 1155642"/>
                <a:gd name="connsiteY453" fmla="*/ 150928 h 1069311"/>
                <a:gd name="connsiteX454" fmla="*/ 832485 w 1155642"/>
                <a:gd name="connsiteY454" fmla="*/ 82954 h 1069311"/>
                <a:gd name="connsiteX455" fmla="*/ 864957 w 1155642"/>
                <a:gd name="connsiteY455" fmla="*/ 14807 h 1069311"/>
                <a:gd name="connsiteX456" fmla="*/ 829108 w 1155642"/>
                <a:gd name="connsiteY456" fmla="*/ 90228 h 1069311"/>
                <a:gd name="connsiteX457" fmla="*/ 861493 w 1155642"/>
                <a:gd name="connsiteY457" fmla="*/ 158202 h 1069311"/>
                <a:gd name="connsiteX458" fmla="*/ 793173 w 1155642"/>
                <a:gd name="connsiteY458" fmla="*/ 301683 h 1069311"/>
                <a:gd name="connsiteX459" fmla="*/ 760874 w 1155642"/>
                <a:gd name="connsiteY459" fmla="*/ 233795 h 1069311"/>
                <a:gd name="connsiteX460" fmla="*/ 829108 w 1155642"/>
                <a:gd name="connsiteY460" fmla="*/ 90228 h 1069311"/>
                <a:gd name="connsiteX461" fmla="*/ 721389 w 1155642"/>
                <a:gd name="connsiteY461" fmla="*/ 14721 h 1069311"/>
                <a:gd name="connsiteX462" fmla="*/ 788584 w 1155642"/>
                <a:gd name="connsiteY462" fmla="*/ 155084 h 1069311"/>
                <a:gd name="connsiteX463" fmla="*/ 654541 w 1155642"/>
                <a:gd name="connsiteY463" fmla="*/ 155084 h 1069311"/>
                <a:gd name="connsiteX464" fmla="*/ 721389 w 1155642"/>
                <a:gd name="connsiteY464" fmla="*/ 14721 h 1069311"/>
                <a:gd name="connsiteX465" fmla="*/ 716367 w 1155642"/>
                <a:gd name="connsiteY465" fmla="*/ 161319 h 1069311"/>
                <a:gd name="connsiteX466" fmla="*/ 685454 w 1155642"/>
                <a:gd name="connsiteY466" fmla="*/ 226262 h 1069311"/>
                <a:gd name="connsiteX467" fmla="*/ 654541 w 1155642"/>
                <a:gd name="connsiteY467" fmla="*/ 161319 h 1069311"/>
                <a:gd name="connsiteX468" fmla="*/ 716367 w 1155642"/>
                <a:gd name="connsiteY468" fmla="*/ 161319 h 1069311"/>
                <a:gd name="connsiteX469" fmla="*/ 681990 w 1155642"/>
                <a:gd name="connsiteY469" fmla="*/ 233535 h 1069311"/>
                <a:gd name="connsiteX470" fmla="*/ 649519 w 1155642"/>
                <a:gd name="connsiteY470" fmla="*/ 301596 h 1069311"/>
                <a:gd name="connsiteX471" fmla="*/ 581198 w 1155642"/>
                <a:gd name="connsiteY471" fmla="*/ 158115 h 1069311"/>
                <a:gd name="connsiteX472" fmla="*/ 613670 w 1155642"/>
                <a:gd name="connsiteY472" fmla="*/ 90055 h 1069311"/>
                <a:gd name="connsiteX473" fmla="*/ 681990 w 1155642"/>
                <a:gd name="connsiteY473" fmla="*/ 233535 h 1069311"/>
                <a:gd name="connsiteX474" fmla="*/ 577735 w 1155642"/>
                <a:gd name="connsiteY474" fmla="*/ 14807 h 1069311"/>
                <a:gd name="connsiteX475" fmla="*/ 610120 w 1155642"/>
                <a:gd name="connsiteY475" fmla="*/ 82868 h 1069311"/>
                <a:gd name="connsiteX476" fmla="*/ 577648 w 1155642"/>
                <a:gd name="connsiteY476" fmla="*/ 150928 h 1069311"/>
                <a:gd name="connsiteX477" fmla="*/ 545263 w 1155642"/>
                <a:gd name="connsiteY477" fmla="*/ 82954 h 1069311"/>
                <a:gd name="connsiteX478" fmla="*/ 577735 w 1155642"/>
                <a:gd name="connsiteY478" fmla="*/ 14807 h 1069311"/>
                <a:gd name="connsiteX479" fmla="*/ 541886 w 1155642"/>
                <a:gd name="connsiteY479" fmla="*/ 90228 h 1069311"/>
                <a:gd name="connsiteX480" fmla="*/ 574271 w 1155642"/>
                <a:gd name="connsiteY480" fmla="*/ 158202 h 1069311"/>
                <a:gd name="connsiteX481" fmla="*/ 505951 w 1155642"/>
                <a:gd name="connsiteY481" fmla="*/ 301683 h 1069311"/>
                <a:gd name="connsiteX482" fmla="*/ 473652 w 1155642"/>
                <a:gd name="connsiteY482" fmla="*/ 233795 h 1069311"/>
                <a:gd name="connsiteX483" fmla="*/ 541886 w 1155642"/>
                <a:gd name="connsiteY483" fmla="*/ 90228 h 1069311"/>
                <a:gd name="connsiteX484" fmla="*/ 434167 w 1155642"/>
                <a:gd name="connsiteY484" fmla="*/ 14721 h 1069311"/>
                <a:gd name="connsiteX485" fmla="*/ 501361 w 1155642"/>
                <a:gd name="connsiteY485" fmla="*/ 155084 h 1069311"/>
                <a:gd name="connsiteX486" fmla="*/ 367319 w 1155642"/>
                <a:gd name="connsiteY486" fmla="*/ 155084 h 1069311"/>
                <a:gd name="connsiteX487" fmla="*/ 434167 w 1155642"/>
                <a:gd name="connsiteY487" fmla="*/ 14721 h 1069311"/>
                <a:gd name="connsiteX488" fmla="*/ 429231 w 1155642"/>
                <a:gd name="connsiteY488" fmla="*/ 161319 h 1069311"/>
                <a:gd name="connsiteX489" fmla="*/ 398318 w 1155642"/>
                <a:gd name="connsiteY489" fmla="*/ 226262 h 1069311"/>
                <a:gd name="connsiteX490" fmla="*/ 367405 w 1155642"/>
                <a:gd name="connsiteY490" fmla="*/ 161319 h 1069311"/>
                <a:gd name="connsiteX491" fmla="*/ 429231 w 1155642"/>
                <a:gd name="connsiteY491" fmla="*/ 161319 h 1069311"/>
                <a:gd name="connsiteX492" fmla="*/ 394768 w 1155642"/>
                <a:gd name="connsiteY492" fmla="*/ 233535 h 1069311"/>
                <a:gd name="connsiteX493" fmla="*/ 362296 w 1155642"/>
                <a:gd name="connsiteY493" fmla="*/ 301596 h 1069311"/>
                <a:gd name="connsiteX494" fmla="*/ 293976 w 1155642"/>
                <a:gd name="connsiteY494" fmla="*/ 158115 h 1069311"/>
                <a:gd name="connsiteX495" fmla="*/ 326448 w 1155642"/>
                <a:gd name="connsiteY495" fmla="*/ 90055 h 1069311"/>
                <a:gd name="connsiteX496" fmla="*/ 394768 w 1155642"/>
                <a:gd name="connsiteY496" fmla="*/ 233535 h 1069311"/>
                <a:gd name="connsiteX497" fmla="*/ 290599 w 1155642"/>
                <a:gd name="connsiteY497" fmla="*/ 14807 h 1069311"/>
                <a:gd name="connsiteX498" fmla="*/ 322984 w 1155642"/>
                <a:gd name="connsiteY498" fmla="*/ 82868 h 1069311"/>
                <a:gd name="connsiteX499" fmla="*/ 290513 w 1155642"/>
                <a:gd name="connsiteY499" fmla="*/ 150928 h 1069311"/>
                <a:gd name="connsiteX500" fmla="*/ 258128 w 1155642"/>
                <a:gd name="connsiteY500" fmla="*/ 82954 h 1069311"/>
                <a:gd name="connsiteX501" fmla="*/ 290599 w 1155642"/>
                <a:gd name="connsiteY501" fmla="*/ 14807 h 1069311"/>
                <a:gd name="connsiteX502" fmla="*/ 254750 w 1155642"/>
                <a:gd name="connsiteY502" fmla="*/ 90228 h 1069311"/>
                <a:gd name="connsiteX503" fmla="*/ 287136 w 1155642"/>
                <a:gd name="connsiteY503" fmla="*/ 158202 h 1069311"/>
                <a:gd name="connsiteX504" fmla="*/ 218815 w 1155642"/>
                <a:gd name="connsiteY504" fmla="*/ 301683 h 1069311"/>
                <a:gd name="connsiteX505" fmla="*/ 186517 w 1155642"/>
                <a:gd name="connsiteY505" fmla="*/ 233795 h 1069311"/>
                <a:gd name="connsiteX506" fmla="*/ 254750 w 1155642"/>
                <a:gd name="connsiteY506" fmla="*/ 90228 h 1069311"/>
                <a:gd name="connsiteX507" fmla="*/ 147031 w 1155642"/>
                <a:gd name="connsiteY507" fmla="*/ 14721 h 1069311"/>
                <a:gd name="connsiteX508" fmla="*/ 214226 w 1155642"/>
                <a:gd name="connsiteY508" fmla="*/ 155084 h 1069311"/>
                <a:gd name="connsiteX509" fmla="*/ 80183 w 1155642"/>
                <a:gd name="connsiteY509" fmla="*/ 155084 h 1069311"/>
                <a:gd name="connsiteX510" fmla="*/ 147031 w 1155642"/>
                <a:gd name="connsiteY510" fmla="*/ 14721 h 1069311"/>
                <a:gd name="connsiteX511" fmla="*/ 142009 w 1155642"/>
                <a:gd name="connsiteY511" fmla="*/ 161319 h 1069311"/>
                <a:gd name="connsiteX512" fmla="*/ 110923 w 1155642"/>
                <a:gd name="connsiteY512" fmla="*/ 226522 h 1069311"/>
                <a:gd name="connsiteX513" fmla="*/ 79750 w 1155642"/>
                <a:gd name="connsiteY513" fmla="*/ 161319 h 1069311"/>
                <a:gd name="connsiteX514" fmla="*/ 142009 w 1155642"/>
                <a:gd name="connsiteY514" fmla="*/ 161319 h 1069311"/>
                <a:gd name="connsiteX515" fmla="*/ 6841 w 1155642"/>
                <a:gd name="connsiteY515" fmla="*/ 158202 h 1069311"/>
                <a:gd name="connsiteX516" fmla="*/ 38966 w 1155642"/>
                <a:gd name="connsiteY516" fmla="*/ 90747 h 1069311"/>
                <a:gd name="connsiteX517" fmla="*/ 107459 w 1155642"/>
                <a:gd name="connsiteY517" fmla="*/ 233795 h 1069311"/>
                <a:gd name="connsiteX518" fmla="*/ 75161 w 1155642"/>
                <a:gd name="connsiteY518" fmla="*/ 301683 h 1069311"/>
                <a:gd name="connsiteX519" fmla="*/ 6841 w 1155642"/>
                <a:gd name="connsiteY519" fmla="*/ 158202 h 1069311"/>
                <a:gd name="connsiteX520" fmla="*/ 6841 w 1155642"/>
                <a:gd name="connsiteY520" fmla="*/ 308956 h 1069311"/>
                <a:gd name="connsiteX521" fmla="*/ 39226 w 1155642"/>
                <a:gd name="connsiteY521" fmla="*/ 240896 h 1069311"/>
                <a:gd name="connsiteX522" fmla="*/ 75161 w 1155642"/>
                <a:gd name="connsiteY522" fmla="*/ 316230 h 1069311"/>
                <a:gd name="connsiteX523" fmla="*/ 111010 w 1155642"/>
                <a:gd name="connsiteY523" fmla="*/ 241069 h 1069311"/>
                <a:gd name="connsiteX524" fmla="*/ 143481 w 1155642"/>
                <a:gd name="connsiteY524" fmla="*/ 308956 h 1069311"/>
                <a:gd name="connsiteX525" fmla="*/ 74295 w 1155642"/>
                <a:gd name="connsiteY525" fmla="*/ 452957 h 1069311"/>
                <a:gd name="connsiteX526" fmla="*/ 6841 w 1155642"/>
                <a:gd name="connsiteY526" fmla="*/ 308956 h 1069311"/>
                <a:gd name="connsiteX527" fmla="*/ 6841 w 1155642"/>
                <a:gd name="connsiteY527" fmla="*/ 459625 h 1069311"/>
                <a:gd name="connsiteX528" fmla="*/ 38966 w 1155642"/>
                <a:gd name="connsiteY528" fmla="*/ 392170 h 1069311"/>
                <a:gd name="connsiteX529" fmla="*/ 106767 w 1155642"/>
                <a:gd name="connsiteY529" fmla="*/ 536777 h 1069311"/>
                <a:gd name="connsiteX530" fmla="*/ 75161 w 1155642"/>
                <a:gd name="connsiteY530" fmla="*/ 603019 h 1069311"/>
                <a:gd name="connsiteX531" fmla="*/ 6841 w 1155642"/>
                <a:gd name="connsiteY531" fmla="*/ 459625 h 1069311"/>
                <a:gd name="connsiteX532" fmla="*/ 6841 w 1155642"/>
                <a:gd name="connsiteY532" fmla="*/ 610379 h 1069311"/>
                <a:gd name="connsiteX533" fmla="*/ 39312 w 1155642"/>
                <a:gd name="connsiteY533" fmla="*/ 542319 h 1069311"/>
                <a:gd name="connsiteX534" fmla="*/ 75248 w 1155642"/>
                <a:gd name="connsiteY534" fmla="*/ 617653 h 1069311"/>
                <a:gd name="connsiteX535" fmla="*/ 75248 w 1155642"/>
                <a:gd name="connsiteY535" fmla="*/ 617653 h 1069311"/>
                <a:gd name="connsiteX536" fmla="*/ 107719 w 1155642"/>
                <a:gd name="connsiteY536" fmla="*/ 685713 h 1069311"/>
                <a:gd name="connsiteX537" fmla="*/ 75248 w 1155642"/>
                <a:gd name="connsiteY537" fmla="*/ 753774 h 1069311"/>
                <a:gd name="connsiteX538" fmla="*/ 6841 w 1155642"/>
                <a:gd name="connsiteY538" fmla="*/ 610379 h 1069311"/>
                <a:gd name="connsiteX539" fmla="*/ 6841 w 1155642"/>
                <a:gd name="connsiteY539" fmla="*/ 761134 h 1069311"/>
                <a:gd name="connsiteX540" fmla="*/ 39226 w 1155642"/>
                <a:gd name="connsiteY540" fmla="*/ 693073 h 1069311"/>
                <a:gd name="connsiteX541" fmla="*/ 75161 w 1155642"/>
                <a:gd name="connsiteY541" fmla="*/ 768408 h 1069311"/>
                <a:gd name="connsiteX542" fmla="*/ 111096 w 1155642"/>
                <a:gd name="connsiteY542" fmla="*/ 693073 h 1069311"/>
                <a:gd name="connsiteX543" fmla="*/ 143568 w 1155642"/>
                <a:gd name="connsiteY543" fmla="*/ 761134 h 1069311"/>
                <a:gd name="connsiteX544" fmla="*/ 74382 w 1155642"/>
                <a:gd name="connsiteY544" fmla="*/ 905135 h 1069311"/>
                <a:gd name="connsiteX545" fmla="*/ 6841 w 1155642"/>
                <a:gd name="connsiteY545" fmla="*/ 761134 h 1069311"/>
                <a:gd name="connsiteX546" fmla="*/ 75161 w 1155642"/>
                <a:gd name="connsiteY546" fmla="*/ 1055283 h 1069311"/>
                <a:gd name="connsiteX547" fmla="*/ 6841 w 1155642"/>
                <a:gd name="connsiteY547" fmla="*/ 911802 h 1069311"/>
                <a:gd name="connsiteX548" fmla="*/ 38966 w 1155642"/>
                <a:gd name="connsiteY548" fmla="*/ 844348 h 1069311"/>
                <a:gd name="connsiteX549" fmla="*/ 106767 w 1155642"/>
                <a:gd name="connsiteY549" fmla="*/ 988955 h 1069311"/>
                <a:gd name="connsiteX550" fmla="*/ 75161 w 1155642"/>
                <a:gd name="connsiteY550" fmla="*/ 1055283 h 1069311"/>
                <a:gd name="connsiteX551" fmla="*/ 110230 w 1155642"/>
                <a:gd name="connsiteY551" fmla="*/ 981681 h 1069311"/>
                <a:gd name="connsiteX552" fmla="*/ 78971 w 1155642"/>
                <a:gd name="connsiteY552" fmla="*/ 914919 h 1069311"/>
                <a:gd name="connsiteX553" fmla="*/ 142009 w 1155642"/>
                <a:gd name="connsiteY553" fmla="*/ 914919 h 1069311"/>
                <a:gd name="connsiteX554" fmla="*/ 110230 w 1155642"/>
                <a:gd name="connsiteY554" fmla="*/ 981681 h 1069311"/>
                <a:gd name="connsiteX555" fmla="*/ 79577 w 1155642"/>
                <a:gd name="connsiteY555" fmla="*/ 908685 h 1069311"/>
                <a:gd name="connsiteX556" fmla="*/ 146945 w 1155642"/>
                <a:gd name="connsiteY556" fmla="*/ 768321 h 1069311"/>
                <a:gd name="connsiteX557" fmla="*/ 213793 w 1155642"/>
                <a:gd name="connsiteY557" fmla="*/ 908685 h 1069311"/>
                <a:gd name="connsiteX558" fmla="*/ 79577 w 1155642"/>
                <a:gd name="connsiteY558" fmla="*/ 908685 h 1069311"/>
                <a:gd name="connsiteX559" fmla="*/ 151967 w 1155642"/>
                <a:gd name="connsiteY559" fmla="*/ 914919 h 1069311"/>
                <a:gd name="connsiteX560" fmla="*/ 213880 w 1155642"/>
                <a:gd name="connsiteY560" fmla="*/ 914919 h 1069311"/>
                <a:gd name="connsiteX561" fmla="*/ 182967 w 1155642"/>
                <a:gd name="connsiteY561" fmla="*/ 979863 h 1069311"/>
                <a:gd name="connsiteX562" fmla="*/ 151967 w 1155642"/>
                <a:gd name="connsiteY562" fmla="*/ 914919 h 1069311"/>
                <a:gd name="connsiteX563" fmla="*/ 218815 w 1155642"/>
                <a:gd name="connsiteY563" fmla="*/ 1055283 h 1069311"/>
                <a:gd name="connsiteX564" fmla="*/ 186344 w 1155642"/>
                <a:gd name="connsiteY564" fmla="*/ 987223 h 1069311"/>
                <a:gd name="connsiteX565" fmla="*/ 254664 w 1155642"/>
                <a:gd name="connsiteY565" fmla="*/ 843742 h 1069311"/>
                <a:gd name="connsiteX566" fmla="*/ 287136 w 1155642"/>
                <a:gd name="connsiteY566" fmla="*/ 911802 h 1069311"/>
                <a:gd name="connsiteX567" fmla="*/ 218815 w 1155642"/>
                <a:gd name="connsiteY567" fmla="*/ 1055283 h 1069311"/>
                <a:gd name="connsiteX568" fmla="*/ 258128 w 1155642"/>
                <a:gd name="connsiteY568" fmla="*/ 836468 h 1069311"/>
                <a:gd name="connsiteX569" fmla="*/ 290513 w 1155642"/>
                <a:gd name="connsiteY569" fmla="*/ 768408 h 1069311"/>
                <a:gd name="connsiteX570" fmla="*/ 322724 w 1155642"/>
                <a:gd name="connsiteY570" fmla="*/ 837074 h 1069311"/>
                <a:gd name="connsiteX571" fmla="*/ 290599 w 1155642"/>
                <a:gd name="connsiteY571" fmla="*/ 904529 h 1069311"/>
                <a:gd name="connsiteX572" fmla="*/ 258128 w 1155642"/>
                <a:gd name="connsiteY572" fmla="*/ 836468 h 1069311"/>
                <a:gd name="connsiteX573" fmla="*/ 362383 w 1155642"/>
                <a:gd name="connsiteY573" fmla="*/ 1055283 h 1069311"/>
                <a:gd name="connsiteX574" fmla="*/ 294063 w 1155642"/>
                <a:gd name="connsiteY574" fmla="*/ 911802 h 1069311"/>
                <a:gd name="connsiteX575" fmla="*/ 326188 w 1155642"/>
                <a:gd name="connsiteY575" fmla="*/ 844348 h 1069311"/>
                <a:gd name="connsiteX576" fmla="*/ 393989 w 1155642"/>
                <a:gd name="connsiteY576" fmla="*/ 988955 h 1069311"/>
                <a:gd name="connsiteX577" fmla="*/ 362383 w 1155642"/>
                <a:gd name="connsiteY577" fmla="*/ 1055283 h 1069311"/>
                <a:gd name="connsiteX578" fmla="*/ 397452 w 1155642"/>
                <a:gd name="connsiteY578" fmla="*/ 981681 h 1069311"/>
                <a:gd name="connsiteX579" fmla="*/ 366193 w 1155642"/>
                <a:gd name="connsiteY579" fmla="*/ 914919 h 1069311"/>
                <a:gd name="connsiteX580" fmla="*/ 429231 w 1155642"/>
                <a:gd name="connsiteY580" fmla="*/ 914919 h 1069311"/>
                <a:gd name="connsiteX581" fmla="*/ 397452 w 1155642"/>
                <a:gd name="connsiteY581" fmla="*/ 981681 h 1069311"/>
                <a:gd name="connsiteX582" fmla="*/ 366799 w 1155642"/>
                <a:gd name="connsiteY582" fmla="*/ 908685 h 1069311"/>
                <a:gd name="connsiteX583" fmla="*/ 434167 w 1155642"/>
                <a:gd name="connsiteY583" fmla="*/ 768321 h 1069311"/>
                <a:gd name="connsiteX584" fmla="*/ 501015 w 1155642"/>
                <a:gd name="connsiteY584" fmla="*/ 908685 h 1069311"/>
                <a:gd name="connsiteX585" fmla="*/ 366799 w 1155642"/>
                <a:gd name="connsiteY585" fmla="*/ 908685 h 1069311"/>
                <a:gd name="connsiteX586" fmla="*/ 439103 w 1155642"/>
                <a:gd name="connsiteY586" fmla="*/ 914919 h 1069311"/>
                <a:gd name="connsiteX587" fmla="*/ 501015 w 1155642"/>
                <a:gd name="connsiteY587" fmla="*/ 914919 h 1069311"/>
                <a:gd name="connsiteX588" fmla="*/ 470102 w 1155642"/>
                <a:gd name="connsiteY588" fmla="*/ 979863 h 1069311"/>
                <a:gd name="connsiteX589" fmla="*/ 439103 w 1155642"/>
                <a:gd name="connsiteY589" fmla="*/ 914919 h 1069311"/>
                <a:gd name="connsiteX590" fmla="*/ 505951 w 1155642"/>
                <a:gd name="connsiteY590" fmla="*/ 1055283 h 1069311"/>
                <a:gd name="connsiteX591" fmla="*/ 473479 w 1155642"/>
                <a:gd name="connsiteY591" fmla="*/ 987223 h 1069311"/>
                <a:gd name="connsiteX592" fmla="*/ 541799 w 1155642"/>
                <a:gd name="connsiteY592" fmla="*/ 843742 h 1069311"/>
                <a:gd name="connsiteX593" fmla="*/ 574271 w 1155642"/>
                <a:gd name="connsiteY593" fmla="*/ 911802 h 1069311"/>
                <a:gd name="connsiteX594" fmla="*/ 505951 w 1155642"/>
                <a:gd name="connsiteY594" fmla="*/ 1055283 h 1069311"/>
                <a:gd name="connsiteX595" fmla="*/ 545350 w 1155642"/>
                <a:gd name="connsiteY595" fmla="*/ 836468 h 1069311"/>
                <a:gd name="connsiteX596" fmla="*/ 577735 w 1155642"/>
                <a:gd name="connsiteY596" fmla="*/ 768408 h 1069311"/>
                <a:gd name="connsiteX597" fmla="*/ 609946 w 1155642"/>
                <a:gd name="connsiteY597" fmla="*/ 837074 h 1069311"/>
                <a:gd name="connsiteX598" fmla="*/ 577821 w 1155642"/>
                <a:gd name="connsiteY598" fmla="*/ 904529 h 1069311"/>
                <a:gd name="connsiteX599" fmla="*/ 545350 w 1155642"/>
                <a:gd name="connsiteY599" fmla="*/ 836468 h 1069311"/>
                <a:gd name="connsiteX600" fmla="*/ 649605 w 1155642"/>
                <a:gd name="connsiteY600" fmla="*/ 1055283 h 1069311"/>
                <a:gd name="connsiteX601" fmla="*/ 581285 w 1155642"/>
                <a:gd name="connsiteY601" fmla="*/ 911802 h 1069311"/>
                <a:gd name="connsiteX602" fmla="*/ 613410 w 1155642"/>
                <a:gd name="connsiteY602" fmla="*/ 844348 h 1069311"/>
                <a:gd name="connsiteX603" fmla="*/ 681211 w 1155642"/>
                <a:gd name="connsiteY603" fmla="*/ 988955 h 1069311"/>
                <a:gd name="connsiteX604" fmla="*/ 649605 w 1155642"/>
                <a:gd name="connsiteY604" fmla="*/ 1055283 h 1069311"/>
                <a:gd name="connsiteX605" fmla="*/ 684588 w 1155642"/>
                <a:gd name="connsiteY605" fmla="*/ 981681 h 1069311"/>
                <a:gd name="connsiteX606" fmla="*/ 653328 w 1155642"/>
                <a:gd name="connsiteY606" fmla="*/ 914919 h 1069311"/>
                <a:gd name="connsiteX607" fmla="*/ 716367 w 1155642"/>
                <a:gd name="connsiteY607" fmla="*/ 914919 h 1069311"/>
                <a:gd name="connsiteX608" fmla="*/ 684588 w 1155642"/>
                <a:gd name="connsiteY608" fmla="*/ 981681 h 1069311"/>
                <a:gd name="connsiteX609" fmla="*/ 653935 w 1155642"/>
                <a:gd name="connsiteY609" fmla="*/ 908685 h 1069311"/>
                <a:gd name="connsiteX610" fmla="*/ 721302 w 1155642"/>
                <a:gd name="connsiteY610" fmla="*/ 768321 h 1069311"/>
                <a:gd name="connsiteX611" fmla="*/ 788151 w 1155642"/>
                <a:gd name="connsiteY611" fmla="*/ 908685 h 1069311"/>
                <a:gd name="connsiteX612" fmla="*/ 653935 w 1155642"/>
                <a:gd name="connsiteY612" fmla="*/ 908685 h 1069311"/>
                <a:gd name="connsiteX613" fmla="*/ 726325 w 1155642"/>
                <a:gd name="connsiteY613" fmla="*/ 914919 h 1069311"/>
                <a:gd name="connsiteX614" fmla="*/ 788237 w 1155642"/>
                <a:gd name="connsiteY614" fmla="*/ 914919 h 1069311"/>
                <a:gd name="connsiteX615" fmla="*/ 757324 w 1155642"/>
                <a:gd name="connsiteY615" fmla="*/ 979863 h 1069311"/>
                <a:gd name="connsiteX616" fmla="*/ 726325 w 1155642"/>
                <a:gd name="connsiteY616" fmla="*/ 914919 h 1069311"/>
                <a:gd name="connsiteX617" fmla="*/ 793173 w 1155642"/>
                <a:gd name="connsiteY617" fmla="*/ 1055283 h 1069311"/>
                <a:gd name="connsiteX618" fmla="*/ 760701 w 1155642"/>
                <a:gd name="connsiteY618" fmla="*/ 987223 h 1069311"/>
                <a:gd name="connsiteX619" fmla="*/ 829021 w 1155642"/>
                <a:gd name="connsiteY619" fmla="*/ 843742 h 1069311"/>
                <a:gd name="connsiteX620" fmla="*/ 861493 w 1155642"/>
                <a:gd name="connsiteY620" fmla="*/ 911802 h 1069311"/>
                <a:gd name="connsiteX621" fmla="*/ 793173 w 1155642"/>
                <a:gd name="connsiteY621" fmla="*/ 1055283 h 1069311"/>
                <a:gd name="connsiteX622" fmla="*/ 832572 w 1155642"/>
                <a:gd name="connsiteY622" fmla="*/ 836468 h 1069311"/>
                <a:gd name="connsiteX623" fmla="*/ 864957 w 1155642"/>
                <a:gd name="connsiteY623" fmla="*/ 768408 h 1069311"/>
                <a:gd name="connsiteX624" fmla="*/ 897082 w 1155642"/>
                <a:gd name="connsiteY624" fmla="*/ 837074 h 1069311"/>
                <a:gd name="connsiteX625" fmla="*/ 864957 w 1155642"/>
                <a:gd name="connsiteY625" fmla="*/ 904529 h 1069311"/>
                <a:gd name="connsiteX626" fmla="*/ 832572 w 1155642"/>
                <a:gd name="connsiteY626" fmla="*/ 836468 h 1069311"/>
                <a:gd name="connsiteX627" fmla="*/ 936741 w 1155642"/>
                <a:gd name="connsiteY627" fmla="*/ 1055283 h 1069311"/>
                <a:gd name="connsiteX628" fmla="*/ 868420 w 1155642"/>
                <a:gd name="connsiteY628" fmla="*/ 911802 h 1069311"/>
                <a:gd name="connsiteX629" fmla="*/ 900546 w 1155642"/>
                <a:gd name="connsiteY629" fmla="*/ 844348 h 1069311"/>
                <a:gd name="connsiteX630" fmla="*/ 968346 w 1155642"/>
                <a:gd name="connsiteY630" fmla="*/ 988955 h 1069311"/>
                <a:gd name="connsiteX631" fmla="*/ 936741 w 1155642"/>
                <a:gd name="connsiteY631" fmla="*/ 1055283 h 1069311"/>
                <a:gd name="connsiteX632" fmla="*/ 971810 w 1155642"/>
                <a:gd name="connsiteY632" fmla="*/ 981681 h 1069311"/>
                <a:gd name="connsiteX633" fmla="*/ 940551 w 1155642"/>
                <a:gd name="connsiteY633" fmla="*/ 914919 h 1069311"/>
                <a:gd name="connsiteX634" fmla="*/ 1003589 w 1155642"/>
                <a:gd name="connsiteY634" fmla="*/ 914919 h 1069311"/>
                <a:gd name="connsiteX635" fmla="*/ 971810 w 1155642"/>
                <a:gd name="connsiteY635" fmla="*/ 981681 h 1069311"/>
                <a:gd name="connsiteX636" fmla="*/ 941157 w 1155642"/>
                <a:gd name="connsiteY636" fmla="*/ 908685 h 1069311"/>
                <a:gd name="connsiteX637" fmla="*/ 1008525 w 1155642"/>
                <a:gd name="connsiteY637" fmla="*/ 768321 h 1069311"/>
                <a:gd name="connsiteX638" fmla="*/ 1075373 w 1155642"/>
                <a:gd name="connsiteY638" fmla="*/ 908685 h 1069311"/>
                <a:gd name="connsiteX639" fmla="*/ 941157 w 1155642"/>
                <a:gd name="connsiteY639" fmla="*/ 908685 h 1069311"/>
                <a:gd name="connsiteX640" fmla="*/ 1013547 w 1155642"/>
                <a:gd name="connsiteY640" fmla="*/ 914919 h 1069311"/>
                <a:gd name="connsiteX641" fmla="*/ 1075459 w 1155642"/>
                <a:gd name="connsiteY641" fmla="*/ 914919 h 1069311"/>
                <a:gd name="connsiteX642" fmla="*/ 1044546 w 1155642"/>
                <a:gd name="connsiteY642" fmla="*/ 979863 h 1069311"/>
                <a:gd name="connsiteX643" fmla="*/ 1013547 w 1155642"/>
                <a:gd name="connsiteY643" fmla="*/ 914919 h 1069311"/>
                <a:gd name="connsiteX644" fmla="*/ 1148715 w 1155642"/>
                <a:gd name="connsiteY644" fmla="*/ 911802 h 1069311"/>
                <a:gd name="connsiteX645" fmla="*/ 1080395 w 1155642"/>
                <a:gd name="connsiteY645" fmla="*/ 1055283 h 1069311"/>
                <a:gd name="connsiteX646" fmla="*/ 1047923 w 1155642"/>
                <a:gd name="connsiteY646" fmla="*/ 987223 h 1069311"/>
                <a:gd name="connsiteX647" fmla="*/ 1116243 w 1155642"/>
                <a:gd name="connsiteY647" fmla="*/ 843742 h 1069311"/>
                <a:gd name="connsiteX648" fmla="*/ 1148715 w 1155642"/>
                <a:gd name="connsiteY648" fmla="*/ 911802 h 1069311"/>
                <a:gd name="connsiteX649" fmla="*/ 1148715 w 1155642"/>
                <a:gd name="connsiteY649" fmla="*/ 761048 h 1069311"/>
                <a:gd name="connsiteX650" fmla="*/ 1080395 w 1155642"/>
                <a:gd name="connsiteY650" fmla="*/ 904529 h 1069311"/>
                <a:gd name="connsiteX651" fmla="*/ 1011382 w 1155642"/>
                <a:gd name="connsiteY651" fmla="*/ 759749 h 1069311"/>
                <a:gd name="connsiteX652" fmla="*/ 976139 w 1155642"/>
                <a:gd name="connsiteY652" fmla="*/ 685713 h 1069311"/>
                <a:gd name="connsiteX653" fmla="*/ 1008611 w 1155642"/>
                <a:gd name="connsiteY653" fmla="*/ 617653 h 1069311"/>
                <a:gd name="connsiteX654" fmla="*/ 1041169 w 1155642"/>
                <a:gd name="connsiteY654" fmla="*/ 685973 h 1069311"/>
                <a:gd name="connsiteX655" fmla="*/ 1040996 w 1155642"/>
                <a:gd name="connsiteY655" fmla="*/ 686233 h 1069311"/>
                <a:gd name="connsiteX656" fmla="*/ 1041342 w 1155642"/>
                <a:gd name="connsiteY656" fmla="*/ 686406 h 1069311"/>
                <a:gd name="connsiteX657" fmla="*/ 1080395 w 1155642"/>
                <a:gd name="connsiteY657" fmla="*/ 768408 h 1069311"/>
                <a:gd name="connsiteX658" fmla="*/ 1116243 w 1155642"/>
                <a:gd name="connsiteY658" fmla="*/ 693160 h 1069311"/>
                <a:gd name="connsiteX659" fmla="*/ 1148715 w 1155642"/>
                <a:gd name="connsiteY659" fmla="*/ 761048 h 1069311"/>
                <a:gd name="connsiteX660" fmla="*/ 1148715 w 1155642"/>
                <a:gd name="connsiteY660" fmla="*/ 610379 h 1069311"/>
                <a:gd name="connsiteX661" fmla="*/ 1080395 w 1155642"/>
                <a:gd name="connsiteY661" fmla="*/ 753860 h 1069311"/>
                <a:gd name="connsiteX662" fmla="*/ 1048096 w 1155642"/>
                <a:gd name="connsiteY662" fmla="*/ 685973 h 1069311"/>
                <a:gd name="connsiteX663" fmla="*/ 1116330 w 1155642"/>
                <a:gd name="connsiteY663" fmla="*/ 542406 h 1069311"/>
                <a:gd name="connsiteX664" fmla="*/ 1148715 w 1155642"/>
                <a:gd name="connsiteY664" fmla="*/ 610379 h 1069311"/>
                <a:gd name="connsiteX665" fmla="*/ 1148715 w 1155642"/>
                <a:gd name="connsiteY665" fmla="*/ 459625 h 1069311"/>
                <a:gd name="connsiteX666" fmla="*/ 1080568 w 1155642"/>
                <a:gd name="connsiteY666" fmla="*/ 602673 h 1069311"/>
                <a:gd name="connsiteX667" fmla="*/ 1048010 w 1155642"/>
                <a:gd name="connsiteY667" fmla="*/ 534786 h 1069311"/>
                <a:gd name="connsiteX668" fmla="*/ 1116243 w 1155642"/>
                <a:gd name="connsiteY668" fmla="*/ 391564 h 1069311"/>
                <a:gd name="connsiteX669" fmla="*/ 1148715 w 1155642"/>
                <a:gd name="connsiteY669" fmla="*/ 459625 h 1069311"/>
                <a:gd name="connsiteX670" fmla="*/ 1080395 w 1155642"/>
                <a:gd name="connsiteY670" fmla="*/ 452351 h 1069311"/>
                <a:gd name="connsiteX671" fmla="*/ 1011382 w 1155642"/>
                <a:gd name="connsiteY671" fmla="*/ 307571 h 1069311"/>
                <a:gd name="connsiteX672" fmla="*/ 976139 w 1155642"/>
                <a:gd name="connsiteY672" fmla="*/ 233535 h 1069311"/>
                <a:gd name="connsiteX673" fmla="*/ 1008611 w 1155642"/>
                <a:gd name="connsiteY673" fmla="*/ 165475 h 1069311"/>
                <a:gd name="connsiteX674" fmla="*/ 1041169 w 1155642"/>
                <a:gd name="connsiteY674" fmla="*/ 233795 h 1069311"/>
                <a:gd name="connsiteX675" fmla="*/ 1040996 w 1155642"/>
                <a:gd name="connsiteY675" fmla="*/ 234055 h 1069311"/>
                <a:gd name="connsiteX676" fmla="*/ 1041342 w 1155642"/>
                <a:gd name="connsiteY676" fmla="*/ 234228 h 1069311"/>
                <a:gd name="connsiteX677" fmla="*/ 1080395 w 1155642"/>
                <a:gd name="connsiteY677" fmla="*/ 316230 h 1069311"/>
                <a:gd name="connsiteX678" fmla="*/ 1116243 w 1155642"/>
                <a:gd name="connsiteY678" fmla="*/ 240983 h 1069311"/>
                <a:gd name="connsiteX679" fmla="*/ 1148715 w 1155642"/>
                <a:gd name="connsiteY679" fmla="*/ 308956 h 1069311"/>
                <a:gd name="connsiteX680" fmla="*/ 1080395 w 1155642"/>
                <a:gd name="connsiteY680" fmla="*/ 452351 h 1069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155642" h="1069311">
                  <a:moveTo>
                    <a:pt x="1119707" y="233709"/>
                  </a:moveTo>
                  <a:lnTo>
                    <a:pt x="1155642" y="158202"/>
                  </a:lnTo>
                  <a:lnTo>
                    <a:pt x="1115724" y="74468"/>
                  </a:lnTo>
                  <a:lnTo>
                    <a:pt x="1080308" y="150062"/>
                  </a:lnTo>
                  <a:lnTo>
                    <a:pt x="1008525" y="259"/>
                  </a:lnTo>
                  <a:lnTo>
                    <a:pt x="936741" y="150928"/>
                  </a:lnTo>
                  <a:lnTo>
                    <a:pt x="864957" y="173"/>
                  </a:lnTo>
                  <a:lnTo>
                    <a:pt x="793433" y="150582"/>
                  </a:lnTo>
                  <a:lnTo>
                    <a:pt x="721389" y="173"/>
                  </a:lnTo>
                  <a:lnTo>
                    <a:pt x="649605" y="150841"/>
                  </a:lnTo>
                  <a:lnTo>
                    <a:pt x="577821" y="87"/>
                  </a:lnTo>
                  <a:lnTo>
                    <a:pt x="506297" y="150495"/>
                  </a:lnTo>
                  <a:lnTo>
                    <a:pt x="434254" y="87"/>
                  </a:lnTo>
                  <a:lnTo>
                    <a:pt x="362470" y="150755"/>
                  </a:lnTo>
                  <a:lnTo>
                    <a:pt x="290686" y="0"/>
                  </a:lnTo>
                  <a:lnTo>
                    <a:pt x="219162" y="150408"/>
                  </a:lnTo>
                  <a:lnTo>
                    <a:pt x="147118" y="0"/>
                  </a:lnTo>
                  <a:lnTo>
                    <a:pt x="75161" y="151101"/>
                  </a:lnTo>
                  <a:lnTo>
                    <a:pt x="41997" y="81829"/>
                  </a:lnTo>
                  <a:lnTo>
                    <a:pt x="39139" y="83214"/>
                  </a:lnTo>
                  <a:lnTo>
                    <a:pt x="36282" y="81829"/>
                  </a:lnTo>
                  <a:lnTo>
                    <a:pt x="0" y="157942"/>
                  </a:lnTo>
                  <a:lnTo>
                    <a:pt x="35849" y="233276"/>
                  </a:lnTo>
                  <a:lnTo>
                    <a:pt x="0" y="308610"/>
                  </a:lnTo>
                  <a:lnTo>
                    <a:pt x="35589" y="384550"/>
                  </a:lnTo>
                  <a:lnTo>
                    <a:pt x="0" y="459278"/>
                  </a:lnTo>
                  <a:lnTo>
                    <a:pt x="35935" y="534612"/>
                  </a:lnTo>
                  <a:lnTo>
                    <a:pt x="0" y="609946"/>
                  </a:lnTo>
                  <a:lnTo>
                    <a:pt x="35849" y="685281"/>
                  </a:lnTo>
                  <a:lnTo>
                    <a:pt x="0" y="760615"/>
                  </a:lnTo>
                  <a:lnTo>
                    <a:pt x="35589" y="836555"/>
                  </a:lnTo>
                  <a:lnTo>
                    <a:pt x="0" y="911283"/>
                  </a:lnTo>
                  <a:lnTo>
                    <a:pt x="75248" y="1069311"/>
                  </a:lnTo>
                  <a:lnTo>
                    <a:pt x="147031" y="918557"/>
                  </a:lnTo>
                  <a:lnTo>
                    <a:pt x="218815" y="1069311"/>
                  </a:lnTo>
                  <a:lnTo>
                    <a:pt x="290599" y="918557"/>
                  </a:lnTo>
                  <a:lnTo>
                    <a:pt x="362383" y="1069311"/>
                  </a:lnTo>
                  <a:lnTo>
                    <a:pt x="434167" y="918557"/>
                  </a:lnTo>
                  <a:lnTo>
                    <a:pt x="505951" y="1069311"/>
                  </a:lnTo>
                  <a:lnTo>
                    <a:pt x="577735" y="918557"/>
                  </a:lnTo>
                  <a:lnTo>
                    <a:pt x="649519" y="1069311"/>
                  </a:lnTo>
                  <a:lnTo>
                    <a:pt x="721302" y="918557"/>
                  </a:lnTo>
                  <a:lnTo>
                    <a:pt x="793086" y="1069311"/>
                  </a:lnTo>
                  <a:lnTo>
                    <a:pt x="864870" y="918557"/>
                  </a:lnTo>
                  <a:lnTo>
                    <a:pt x="936654" y="1069311"/>
                  </a:lnTo>
                  <a:lnTo>
                    <a:pt x="1008438" y="918557"/>
                  </a:lnTo>
                  <a:lnTo>
                    <a:pt x="1080222" y="1069311"/>
                  </a:lnTo>
                  <a:lnTo>
                    <a:pt x="1155469" y="911283"/>
                  </a:lnTo>
                  <a:lnTo>
                    <a:pt x="1119534" y="835948"/>
                  </a:lnTo>
                  <a:lnTo>
                    <a:pt x="1155469" y="760615"/>
                  </a:lnTo>
                  <a:lnTo>
                    <a:pt x="1119534" y="685367"/>
                  </a:lnTo>
                  <a:lnTo>
                    <a:pt x="1155469" y="609860"/>
                  </a:lnTo>
                  <a:lnTo>
                    <a:pt x="1119621" y="534526"/>
                  </a:lnTo>
                  <a:lnTo>
                    <a:pt x="1154344" y="461616"/>
                  </a:lnTo>
                  <a:lnTo>
                    <a:pt x="1155556" y="459105"/>
                  </a:lnTo>
                  <a:lnTo>
                    <a:pt x="1119621" y="383771"/>
                  </a:lnTo>
                  <a:lnTo>
                    <a:pt x="1155556" y="308437"/>
                  </a:lnTo>
                  <a:lnTo>
                    <a:pt x="1119707" y="233709"/>
                  </a:lnTo>
                  <a:close/>
                  <a:moveTo>
                    <a:pt x="1115811" y="89102"/>
                  </a:moveTo>
                  <a:lnTo>
                    <a:pt x="1148715" y="158202"/>
                  </a:lnTo>
                  <a:lnTo>
                    <a:pt x="1080395" y="301683"/>
                  </a:lnTo>
                  <a:lnTo>
                    <a:pt x="1048010" y="233795"/>
                  </a:lnTo>
                  <a:lnTo>
                    <a:pt x="1115811" y="89102"/>
                  </a:lnTo>
                  <a:close/>
                  <a:moveTo>
                    <a:pt x="1044546" y="226435"/>
                  </a:moveTo>
                  <a:lnTo>
                    <a:pt x="1013547" y="161319"/>
                  </a:lnTo>
                  <a:lnTo>
                    <a:pt x="1075026" y="161319"/>
                  </a:lnTo>
                  <a:lnTo>
                    <a:pt x="1044546" y="226435"/>
                  </a:lnTo>
                  <a:close/>
                  <a:moveTo>
                    <a:pt x="1008611" y="14721"/>
                  </a:moveTo>
                  <a:lnTo>
                    <a:pt x="1075806" y="155084"/>
                  </a:lnTo>
                  <a:lnTo>
                    <a:pt x="941763" y="155084"/>
                  </a:lnTo>
                  <a:lnTo>
                    <a:pt x="1008611" y="14721"/>
                  </a:lnTo>
                  <a:close/>
                  <a:moveTo>
                    <a:pt x="1003589" y="161319"/>
                  </a:moveTo>
                  <a:lnTo>
                    <a:pt x="972676" y="226262"/>
                  </a:lnTo>
                  <a:lnTo>
                    <a:pt x="941763" y="161319"/>
                  </a:lnTo>
                  <a:lnTo>
                    <a:pt x="1003589" y="161319"/>
                  </a:lnTo>
                  <a:close/>
                  <a:moveTo>
                    <a:pt x="941763" y="607262"/>
                  </a:moveTo>
                  <a:lnTo>
                    <a:pt x="983240" y="520152"/>
                  </a:lnTo>
                  <a:lnTo>
                    <a:pt x="1008611" y="466898"/>
                  </a:lnTo>
                  <a:lnTo>
                    <a:pt x="1075459" y="607175"/>
                  </a:lnTo>
                  <a:lnTo>
                    <a:pt x="941763" y="607175"/>
                  </a:lnTo>
                  <a:close/>
                  <a:moveTo>
                    <a:pt x="1075546" y="613496"/>
                  </a:moveTo>
                  <a:lnTo>
                    <a:pt x="1044546" y="678613"/>
                  </a:lnTo>
                  <a:lnTo>
                    <a:pt x="1013547" y="613496"/>
                  </a:lnTo>
                  <a:lnTo>
                    <a:pt x="1075546" y="613496"/>
                  </a:lnTo>
                  <a:close/>
                  <a:moveTo>
                    <a:pt x="179503" y="233795"/>
                  </a:moveTo>
                  <a:lnTo>
                    <a:pt x="179330" y="234055"/>
                  </a:lnTo>
                  <a:lnTo>
                    <a:pt x="179676" y="234228"/>
                  </a:lnTo>
                  <a:lnTo>
                    <a:pt x="218729" y="316230"/>
                  </a:lnTo>
                  <a:lnTo>
                    <a:pt x="254577" y="240983"/>
                  </a:lnTo>
                  <a:lnTo>
                    <a:pt x="287049" y="308956"/>
                  </a:lnTo>
                  <a:lnTo>
                    <a:pt x="218729" y="452438"/>
                  </a:lnTo>
                  <a:lnTo>
                    <a:pt x="149716" y="307657"/>
                  </a:lnTo>
                  <a:lnTo>
                    <a:pt x="149716" y="307657"/>
                  </a:lnTo>
                  <a:lnTo>
                    <a:pt x="146945" y="301769"/>
                  </a:lnTo>
                  <a:lnTo>
                    <a:pt x="146945" y="301769"/>
                  </a:lnTo>
                  <a:lnTo>
                    <a:pt x="114387" y="233882"/>
                  </a:lnTo>
                  <a:lnTo>
                    <a:pt x="146945" y="165562"/>
                  </a:lnTo>
                  <a:lnTo>
                    <a:pt x="179503" y="233795"/>
                  </a:lnTo>
                  <a:close/>
                  <a:moveTo>
                    <a:pt x="151967" y="161319"/>
                  </a:moveTo>
                  <a:lnTo>
                    <a:pt x="213966" y="161319"/>
                  </a:lnTo>
                  <a:lnTo>
                    <a:pt x="182967" y="226435"/>
                  </a:lnTo>
                  <a:lnTo>
                    <a:pt x="151967" y="161319"/>
                  </a:lnTo>
                  <a:close/>
                  <a:moveTo>
                    <a:pt x="466725" y="233795"/>
                  </a:moveTo>
                  <a:lnTo>
                    <a:pt x="466552" y="234055"/>
                  </a:lnTo>
                  <a:lnTo>
                    <a:pt x="466898" y="234228"/>
                  </a:lnTo>
                  <a:lnTo>
                    <a:pt x="505951" y="316230"/>
                  </a:lnTo>
                  <a:lnTo>
                    <a:pt x="541799" y="240983"/>
                  </a:lnTo>
                  <a:lnTo>
                    <a:pt x="574271" y="308956"/>
                  </a:lnTo>
                  <a:lnTo>
                    <a:pt x="505951" y="452438"/>
                  </a:lnTo>
                  <a:lnTo>
                    <a:pt x="436938" y="307657"/>
                  </a:lnTo>
                  <a:lnTo>
                    <a:pt x="401695" y="233622"/>
                  </a:lnTo>
                  <a:lnTo>
                    <a:pt x="434167" y="165562"/>
                  </a:lnTo>
                  <a:lnTo>
                    <a:pt x="466725" y="233795"/>
                  </a:lnTo>
                  <a:close/>
                  <a:moveTo>
                    <a:pt x="439103" y="161319"/>
                  </a:moveTo>
                  <a:lnTo>
                    <a:pt x="501102" y="161319"/>
                  </a:lnTo>
                  <a:lnTo>
                    <a:pt x="470102" y="226435"/>
                  </a:lnTo>
                  <a:lnTo>
                    <a:pt x="439103" y="161319"/>
                  </a:lnTo>
                  <a:close/>
                  <a:moveTo>
                    <a:pt x="753861" y="233795"/>
                  </a:moveTo>
                  <a:lnTo>
                    <a:pt x="753687" y="234055"/>
                  </a:lnTo>
                  <a:lnTo>
                    <a:pt x="754034" y="234228"/>
                  </a:lnTo>
                  <a:lnTo>
                    <a:pt x="793086" y="316230"/>
                  </a:lnTo>
                  <a:lnTo>
                    <a:pt x="828935" y="240983"/>
                  </a:lnTo>
                  <a:lnTo>
                    <a:pt x="861406" y="308956"/>
                  </a:lnTo>
                  <a:lnTo>
                    <a:pt x="793086" y="452438"/>
                  </a:lnTo>
                  <a:lnTo>
                    <a:pt x="724073" y="307657"/>
                  </a:lnTo>
                  <a:lnTo>
                    <a:pt x="688831" y="233622"/>
                  </a:lnTo>
                  <a:lnTo>
                    <a:pt x="721302" y="165562"/>
                  </a:lnTo>
                  <a:lnTo>
                    <a:pt x="753861" y="233795"/>
                  </a:lnTo>
                  <a:close/>
                  <a:moveTo>
                    <a:pt x="726325" y="161319"/>
                  </a:moveTo>
                  <a:lnTo>
                    <a:pt x="788324" y="161319"/>
                  </a:lnTo>
                  <a:lnTo>
                    <a:pt x="757324" y="226435"/>
                  </a:lnTo>
                  <a:lnTo>
                    <a:pt x="726325" y="161319"/>
                  </a:lnTo>
                  <a:close/>
                  <a:moveTo>
                    <a:pt x="968346" y="536777"/>
                  </a:moveTo>
                  <a:lnTo>
                    <a:pt x="936741" y="603019"/>
                  </a:lnTo>
                  <a:lnTo>
                    <a:pt x="868420" y="459538"/>
                  </a:lnTo>
                  <a:lnTo>
                    <a:pt x="900546" y="392083"/>
                  </a:lnTo>
                  <a:lnTo>
                    <a:pt x="968346" y="536777"/>
                  </a:lnTo>
                  <a:close/>
                  <a:moveTo>
                    <a:pt x="940551" y="462742"/>
                  </a:moveTo>
                  <a:lnTo>
                    <a:pt x="1003589" y="462742"/>
                  </a:lnTo>
                  <a:lnTo>
                    <a:pt x="980296" y="511666"/>
                  </a:lnTo>
                  <a:lnTo>
                    <a:pt x="971810" y="529504"/>
                  </a:lnTo>
                  <a:lnTo>
                    <a:pt x="940551" y="462742"/>
                  </a:lnTo>
                  <a:close/>
                  <a:moveTo>
                    <a:pt x="254577" y="391737"/>
                  </a:moveTo>
                  <a:lnTo>
                    <a:pt x="287049" y="459711"/>
                  </a:lnTo>
                  <a:lnTo>
                    <a:pt x="218902" y="602759"/>
                  </a:lnTo>
                  <a:lnTo>
                    <a:pt x="186344" y="534872"/>
                  </a:lnTo>
                  <a:lnTo>
                    <a:pt x="254577" y="391737"/>
                  </a:lnTo>
                  <a:close/>
                  <a:moveTo>
                    <a:pt x="182967" y="527512"/>
                  </a:moveTo>
                  <a:lnTo>
                    <a:pt x="151967" y="462742"/>
                  </a:lnTo>
                  <a:lnTo>
                    <a:pt x="213793" y="462742"/>
                  </a:lnTo>
                  <a:lnTo>
                    <a:pt x="182967" y="527512"/>
                  </a:lnTo>
                  <a:close/>
                  <a:moveTo>
                    <a:pt x="829021" y="391737"/>
                  </a:moveTo>
                  <a:lnTo>
                    <a:pt x="861493" y="459711"/>
                  </a:lnTo>
                  <a:lnTo>
                    <a:pt x="793346" y="602759"/>
                  </a:lnTo>
                  <a:lnTo>
                    <a:pt x="760788" y="534872"/>
                  </a:lnTo>
                  <a:lnTo>
                    <a:pt x="829021" y="391737"/>
                  </a:lnTo>
                  <a:close/>
                  <a:moveTo>
                    <a:pt x="757324" y="527512"/>
                  </a:moveTo>
                  <a:lnTo>
                    <a:pt x="726325" y="462742"/>
                  </a:lnTo>
                  <a:lnTo>
                    <a:pt x="788151" y="462742"/>
                  </a:lnTo>
                  <a:lnTo>
                    <a:pt x="757324" y="527512"/>
                  </a:lnTo>
                  <a:close/>
                  <a:moveTo>
                    <a:pt x="723381" y="456507"/>
                  </a:moveTo>
                  <a:lnTo>
                    <a:pt x="719397" y="456507"/>
                  </a:lnTo>
                  <a:lnTo>
                    <a:pt x="653935" y="456507"/>
                  </a:lnTo>
                  <a:lnTo>
                    <a:pt x="721302" y="316144"/>
                  </a:lnTo>
                  <a:lnTo>
                    <a:pt x="788151" y="456507"/>
                  </a:lnTo>
                  <a:lnTo>
                    <a:pt x="723381" y="456507"/>
                  </a:lnTo>
                  <a:close/>
                  <a:moveTo>
                    <a:pt x="716367" y="462742"/>
                  </a:moveTo>
                  <a:lnTo>
                    <a:pt x="693074" y="511666"/>
                  </a:lnTo>
                  <a:lnTo>
                    <a:pt x="684588" y="529504"/>
                  </a:lnTo>
                  <a:lnTo>
                    <a:pt x="653328" y="462742"/>
                  </a:lnTo>
                  <a:lnTo>
                    <a:pt x="716367" y="462742"/>
                  </a:lnTo>
                  <a:close/>
                  <a:moveTo>
                    <a:pt x="681124" y="536864"/>
                  </a:moveTo>
                  <a:lnTo>
                    <a:pt x="649519" y="603106"/>
                  </a:lnTo>
                  <a:lnTo>
                    <a:pt x="581198" y="459625"/>
                  </a:lnTo>
                  <a:lnTo>
                    <a:pt x="613323" y="392170"/>
                  </a:lnTo>
                  <a:lnTo>
                    <a:pt x="681124" y="536864"/>
                  </a:lnTo>
                  <a:close/>
                  <a:moveTo>
                    <a:pt x="577735" y="452351"/>
                  </a:moveTo>
                  <a:lnTo>
                    <a:pt x="545263" y="384291"/>
                  </a:lnTo>
                  <a:lnTo>
                    <a:pt x="577648" y="316230"/>
                  </a:lnTo>
                  <a:lnTo>
                    <a:pt x="609860" y="384897"/>
                  </a:lnTo>
                  <a:lnTo>
                    <a:pt x="577735" y="452351"/>
                  </a:lnTo>
                  <a:close/>
                  <a:moveTo>
                    <a:pt x="574271" y="459625"/>
                  </a:moveTo>
                  <a:lnTo>
                    <a:pt x="506124" y="602673"/>
                  </a:lnTo>
                  <a:lnTo>
                    <a:pt x="473566" y="534786"/>
                  </a:lnTo>
                  <a:lnTo>
                    <a:pt x="541799" y="391564"/>
                  </a:lnTo>
                  <a:lnTo>
                    <a:pt x="574271" y="459625"/>
                  </a:lnTo>
                  <a:close/>
                  <a:moveTo>
                    <a:pt x="470189" y="527512"/>
                  </a:moveTo>
                  <a:lnTo>
                    <a:pt x="439189" y="462742"/>
                  </a:lnTo>
                  <a:lnTo>
                    <a:pt x="501015" y="462742"/>
                  </a:lnTo>
                  <a:lnTo>
                    <a:pt x="470189" y="527512"/>
                  </a:lnTo>
                  <a:close/>
                  <a:moveTo>
                    <a:pt x="436159" y="456507"/>
                  </a:moveTo>
                  <a:lnTo>
                    <a:pt x="432175" y="456507"/>
                  </a:lnTo>
                  <a:lnTo>
                    <a:pt x="366713" y="456507"/>
                  </a:lnTo>
                  <a:lnTo>
                    <a:pt x="434080" y="316144"/>
                  </a:lnTo>
                  <a:lnTo>
                    <a:pt x="500929" y="456507"/>
                  </a:lnTo>
                  <a:lnTo>
                    <a:pt x="436159" y="456507"/>
                  </a:lnTo>
                  <a:close/>
                  <a:moveTo>
                    <a:pt x="429231" y="462742"/>
                  </a:moveTo>
                  <a:lnTo>
                    <a:pt x="409575" y="504046"/>
                  </a:lnTo>
                  <a:lnTo>
                    <a:pt x="397452" y="529504"/>
                  </a:lnTo>
                  <a:lnTo>
                    <a:pt x="366193" y="462742"/>
                  </a:lnTo>
                  <a:lnTo>
                    <a:pt x="429231" y="462742"/>
                  </a:lnTo>
                  <a:close/>
                  <a:moveTo>
                    <a:pt x="393902" y="536777"/>
                  </a:moveTo>
                  <a:lnTo>
                    <a:pt x="362296" y="603019"/>
                  </a:lnTo>
                  <a:lnTo>
                    <a:pt x="293976" y="459538"/>
                  </a:lnTo>
                  <a:lnTo>
                    <a:pt x="326101" y="392083"/>
                  </a:lnTo>
                  <a:lnTo>
                    <a:pt x="393902" y="536777"/>
                  </a:lnTo>
                  <a:close/>
                  <a:moveTo>
                    <a:pt x="290599" y="452351"/>
                  </a:moveTo>
                  <a:lnTo>
                    <a:pt x="258214" y="384291"/>
                  </a:lnTo>
                  <a:lnTo>
                    <a:pt x="290599" y="316230"/>
                  </a:lnTo>
                  <a:lnTo>
                    <a:pt x="322551" y="384377"/>
                  </a:lnTo>
                  <a:lnTo>
                    <a:pt x="290599" y="452351"/>
                  </a:lnTo>
                  <a:close/>
                  <a:moveTo>
                    <a:pt x="254750" y="542319"/>
                  </a:moveTo>
                  <a:lnTo>
                    <a:pt x="287136" y="610293"/>
                  </a:lnTo>
                  <a:lnTo>
                    <a:pt x="218815" y="753774"/>
                  </a:lnTo>
                  <a:lnTo>
                    <a:pt x="186517" y="685887"/>
                  </a:lnTo>
                  <a:lnTo>
                    <a:pt x="254750" y="542319"/>
                  </a:lnTo>
                  <a:close/>
                  <a:moveTo>
                    <a:pt x="182967" y="678613"/>
                  </a:moveTo>
                  <a:lnTo>
                    <a:pt x="151967" y="613496"/>
                  </a:lnTo>
                  <a:lnTo>
                    <a:pt x="213966" y="613496"/>
                  </a:lnTo>
                  <a:lnTo>
                    <a:pt x="182967" y="678613"/>
                  </a:lnTo>
                  <a:close/>
                  <a:moveTo>
                    <a:pt x="258214" y="535045"/>
                  </a:moveTo>
                  <a:lnTo>
                    <a:pt x="290599" y="466898"/>
                  </a:lnTo>
                  <a:lnTo>
                    <a:pt x="322984" y="534958"/>
                  </a:lnTo>
                  <a:lnTo>
                    <a:pt x="290513" y="603019"/>
                  </a:lnTo>
                  <a:lnTo>
                    <a:pt x="258214" y="535045"/>
                  </a:lnTo>
                  <a:close/>
                  <a:moveTo>
                    <a:pt x="326448" y="542319"/>
                  </a:moveTo>
                  <a:lnTo>
                    <a:pt x="362383" y="617653"/>
                  </a:lnTo>
                  <a:lnTo>
                    <a:pt x="362383" y="617653"/>
                  </a:lnTo>
                  <a:lnTo>
                    <a:pt x="394855" y="685713"/>
                  </a:lnTo>
                  <a:lnTo>
                    <a:pt x="362383" y="753774"/>
                  </a:lnTo>
                  <a:lnTo>
                    <a:pt x="294063" y="610293"/>
                  </a:lnTo>
                  <a:lnTo>
                    <a:pt x="326448" y="542319"/>
                  </a:lnTo>
                  <a:close/>
                  <a:moveTo>
                    <a:pt x="367319" y="613496"/>
                  </a:moveTo>
                  <a:lnTo>
                    <a:pt x="429231" y="613496"/>
                  </a:lnTo>
                  <a:lnTo>
                    <a:pt x="398318" y="678440"/>
                  </a:lnTo>
                  <a:lnTo>
                    <a:pt x="367319" y="613496"/>
                  </a:lnTo>
                  <a:close/>
                  <a:moveTo>
                    <a:pt x="367319" y="607262"/>
                  </a:moveTo>
                  <a:lnTo>
                    <a:pt x="412433" y="512618"/>
                  </a:lnTo>
                  <a:lnTo>
                    <a:pt x="434167" y="466985"/>
                  </a:lnTo>
                  <a:lnTo>
                    <a:pt x="501015" y="607262"/>
                  </a:lnTo>
                  <a:lnTo>
                    <a:pt x="367319" y="607262"/>
                  </a:lnTo>
                  <a:close/>
                  <a:moveTo>
                    <a:pt x="501188" y="613496"/>
                  </a:moveTo>
                  <a:lnTo>
                    <a:pt x="470189" y="678613"/>
                  </a:lnTo>
                  <a:lnTo>
                    <a:pt x="439189" y="613496"/>
                  </a:lnTo>
                  <a:lnTo>
                    <a:pt x="501188" y="613496"/>
                  </a:lnTo>
                  <a:close/>
                  <a:moveTo>
                    <a:pt x="541886" y="542319"/>
                  </a:moveTo>
                  <a:lnTo>
                    <a:pt x="574271" y="610293"/>
                  </a:lnTo>
                  <a:lnTo>
                    <a:pt x="505951" y="753774"/>
                  </a:lnTo>
                  <a:lnTo>
                    <a:pt x="473652" y="685887"/>
                  </a:lnTo>
                  <a:lnTo>
                    <a:pt x="541886" y="542319"/>
                  </a:lnTo>
                  <a:close/>
                  <a:moveTo>
                    <a:pt x="545350" y="535045"/>
                  </a:moveTo>
                  <a:lnTo>
                    <a:pt x="577735" y="466898"/>
                  </a:lnTo>
                  <a:lnTo>
                    <a:pt x="610120" y="534958"/>
                  </a:lnTo>
                  <a:lnTo>
                    <a:pt x="577648" y="603019"/>
                  </a:lnTo>
                  <a:lnTo>
                    <a:pt x="545350" y="535045"/>
                  </a:lnTo>
                  <a:close/>
                  <a:moveTo>
                    <a:pt x="613670" y="542319"/>
                  </a:moveTo>
                  <a:lnTo>
                    <a:pt x="649605" y="617653"/>
                  </a:lnTo>
                  <a:lnTo>
                    <a:pt x="649605" y="617653"/>
                  </a:lnTo>
                  <a:lnTo>
                    <a:pt x="682077" y="685713"/>
                  </a:lnTo>
                  <a:lnTo>
                    <a:pt x="649605" y="753774"/>
                  </a:lnTo>
                  <a:lnTo>
                    <a:pt x="581285" y="610293"/>
                  </a:lnTo>
                  <a:lnTo>
                    <a:pt x="613670" y="542319"/>
                  </a:lnTo>
                  <a:close/>
                  <a:moveTo>
                    <a:pt x="654541" y="613496"/>
                  </a:moveTo>
                  <a:lnTo>
                    <a:pt x="716453" y="613496"/>
                  </a:lnTo>
                  <a:lnTo>
                    <a:pt x="685540" y="678440"/>
                  </a:lnTo>
                  <a:lnTo>
                    <a:pt x="654541" y="613496"/>
                  </a:lnTo>
                  <a:close/>
                  <a:moveTo>
                    <a:pt x="654541" y="607262"/>
                  </a:moveTo>
                  <a:lnTo>
                    <a:pt x="696018" y="520152"/>
                  </a:lnTo>
                  <a:lnTo>
                    <a:pt x="721389" y="466898"/>
                  </a:lnTo>
                  <a:lnTo>
                    <a:pt x="788237" y="607175"/>
                  </a:lnTo>
                  <a:lnTo>
                    <a:pt x="654541" y="607175"/>
                  </a:lnTo>
                  <a:close/>
                  <a:moveTo>
                    <a:pt x="788324" y="613496"/>
                  </a:moveTo>
                  <a:lnTo>
                    <a:pt x="757324" y="678613"/>
                  </a:lnTo>
                  <a:lnTo>
                    <a:pt x="726325" y="613496"/>
                  </a:lnTo>
                  <a:lnTo>
                    <a:pt x="788324" y="613496"/>
                  </a:lnTo>
                  <a:close/>
                  <a:moveTo>
                    <a:pt x="829108" y="542319"/>
                  </a:moveTo>
                  <a:lnTo>
                    <a:pt x="861493" y="610293"/>
                  </a:lnTo>
                  <a:lnTo>
                    <a:pt x="793173" y="753774"/>
                  </a:lnTo>
                  <a:lnTo>
                    <a:pt x="760874" y="685887"/>
                  </a:lnTo>
                  <a:lnTo>
                    <a:pt x="829108" y="542319"/>
                  </a:lnTo>
                  <a:close/>
                  <a:moveTo>
                    <a:pt x="832572" y="535045"/>
                  </a:moveTo>
                  <a:lnTo>
                    <a:pt x="864957" y="466898"/>
                  </a:lnTo>
                  <a:lnTo>
                    <a:pt x="897342" y="534958"/>
                  </a:lnTo>
                  <a:lnTo>
                    <a:pt x="864870" y="603019"/>
                  </a:lnTo>
                  <a:lnTo>
                    <a:pt x="832572" y="535045"/>
                  </a:lnTo>
                  <a:close/>
                  <a:moveTo>
                    <a:pt x="900892" y="542319"/>
                  </a:moveTo>
                  <a:lnTo>
                    <a:pt x="936827" y="617653"/>
                  </a:lnTo>
                  <a:lnTo>
                    <a:pt x="936827" y="617653"/>
                  </a:lnTo>
                  <a:lnTo>
                    <a:pt x="969299" y="685713"/>
                  </a:lnTo>
                  <a:lnTo>
                    <a:pt x="936827" y="753774"/>
                  </a:lnTo>
                  <a:lnTo>
                    <a:pt x="868507" y="610293"/>
                  </a:lnTo>
                  <a:lnTo>
                    <a:pt x="900892" y="542319"/>
                  </a:lnTo>
                  <a:close/>
                  <a:moveTo>
                    <a:pt x="864957" y="452351"/>
                  </a:moveTo>
                  <a:lnTo>
                    <a:pt x="832572" y="384291"/>
                  </a:lnTo>
                  <a:lnTo>
                    <a:pt x="864957" y="316230"/>
                  </a:lnTo>
                  <a:lnTo>
                    <a:pt x="896909" y="384377"/>
                  </a:lnTo>
                  <a:lnTo>
                    <a:pt x="864957" y="452351"/>
                  </a:lnTo>
                  <a:close/>
                  <a:moveTo>
                    <a:pt x="832485" y="233709"/>
                  </a:moveTo>
                  <a:lnTo>
                    <a:pt x="864957" y="165475"/>
                  </a:lnTo>
                  <a:lnTo>
                    <a:pt x="897342" y="233535"/>
                  </a:lnTo>
                  <a:lnTo>
                    <a:pt x="864957" y="301683"/>
                  </a:lnTo>
                  <a:lnTo>
                    <a:pt x="832485" y="233709"/>
                  </a:lnTo>
                  <a:close/>
                  <a:moveTo>
                    <a:pt x="717925" y="308956"/>
                  </a:moveTo>
                  <a:lnTo>
                    <a:pt x="648739" y="452957"/>
                  </a:lnTo>
                  <a:lnTo>
                    <a:pt x="581285" y="308956"/>
                  </a:lnTo>
                  <a:lnTo>
                    <a:pt x="581285" y="308956"/>
                  </a:lnTo>
                  <a:lnTo>
                    <a:pt x="581285" y="308956"/>
                  </a:lnTo>
                  <a:lnTo>
                    <a:pt x="613670" y="240896"/>
                  </a:lnTo>
                  <a:lnTo>
                    <a:pt x="649605" y="316230"/>
                  </a:lnTo>
                  <a:lnTo>
                    <a:pt x="685540" y="240896"/>
                  </a:lnTo>
                  <a:lnTo>
                    <a:pt x="717925" y="308956"/>
                  </a:lnTo>
                  <a:close/>
                  <a:moveTo>
                    <a:pt x="577735" y="301683"/>
                  </a:moveTo>
                  <a:lnTo>
                    <a:pt x="545263" y="233709"/>
                  </a:lnTo>
                  <a:lnTo>
                    <a:pt x="577735" y="165475"/>
                  </a:lnTo>
                  <a:lnTo>
                    <a:pt x="610120" y="233535"/>
                  </a:lnTo>
                  <a:lnTo>
                    <a:pt x="577735" y="301683"/>
                  </a:lnTo>
                  <a:close/>
                  <a:moveTo>
                    <a:pt x="430703" y="308956"/>
                  </a:moveTo>
                  <a:lnTo>
                    <a:pt x="361517" y="452957"/>
                  </a:lnTo>
                  <a:lnTo>
                    <a:pt x="294063" y="308956"/>
                  </a:lnTo>
                  <a:lnTo>
                    <a:pt x="294063" y="308956"/>
                  </a:lnTo>
                  <a:lnTo>
                    <a:pt x="294063" y="308956"/>
                  </a:lnTo>
                  <a:lnTo>
                    <a:pt x="326448" y="240896"/>
                  </a:lnTo>
                  <a:lnTo>
                    <a:pt x="362383" y="316230"/>
                  </a:lnTo>
                  <a:lnTo>
                    <a:pt x="398318" y="240896"/>
                  </a:lnTo>
                  <a:lnTo>
                    <a:pt x="430703" y="308956"/>
                  </a:lnTo>
                  <a:close/>
                  <a:moveTo>
                    <a:pt x="290599" y="301683"/>
                  </a:moveTo>
                  <a:lnTo>
                    <a:pt x="258128" y="233709"/>
                  </a:lnTo>
                  <a:lnTo>
                    <a:pt x="290599" y="165475"/>
                  </a:lnTo>
                  <a:lnTo>
                    <a:pt x="322984" y="233535"/>
                  </a:lnTo>
                  <a:lnTo>
                    <a:pt x="290599" y="301683"/>
                  </a:lnTo>
                  <a:close/>
                  <a:moveTo>
                    <a:pt x="213793" y="456507"/>
                  </a:moveTo>
                  <a:lnTo>
                    <a:pt x="148936" y="456507"/>
                  </a:lnTo>
                  <a:lnTo>
                    <a:pt x="144953" y="456507"/>
                  </a:lnTo>
                  <a:lnTo>
                    <a:pt x="79491" y="456507"/>
                  </a:lnTo>
                  <a:lnTo>
                    <a:pt x="146858" y="316144"/>
                  </a:lnTo>
                  <a:lnTo>
                    <a:pt x="213793" y="456507"/>
                  </a:lnTo>
                  <a:close/>
                  <a:moveTo>
                    <a:pt x="142009" y="462742"/>
                  </a:moveTo>
                  <a:lnTo>
                    <a:pt x="122353" y="504046"/>
                  </a:lnTo>
                  <a:lnTo>
                    <a:pt x="110230" y="529504"/>
                  </a:lnTo>
                  <a:lnTo>
                    <a:pt x="78971" y="462742"/>
                  </a:lnTo>
                  <a:lnTo>
                    <a:pt x="142009" y="462742"/>
                  </a:lnTo>
                  <a:close/>
                  <a:moveTo>
                    <a:pt x="125211" y="512532"/>
                  </a:moveTo>
                  <a:lnTo>
                    <a:pt x="146945" y="466898"/>
                  </a:lnTo>
                  <a:lnTo>
                    <a:pt x="213793" y="607175"/>
                  </a:lnTo>
                  <a:lnTo>
                    <a:pt x="80097" y="607175"/>
                  </a:lnTo>
                  <a:lnTo>
                    <a:pt x="125211" y="512532"/>
                  </a:lnTo>
                  <a:close/>
                  <a:moveTo>
                    <a:pt x="142009" y="613496"/>
                  </a:moveTo>
                  <a:lnTo>
                    <a:pt x="111096" y="678440"/>
                  </a:lnTo>
                  <a:lnTo>
                    <a:pt x="80183" y="613496"/>
                  </a:lnTo>
                  <a:lnTo>
                    <a:pt x="142009" y="613496"/>
                  </a:lnTo>
                  <a:close/>
                  <a:moveTo>
                    <a:pt x="146945" y="617653"/>
                  </a:moveTo>
                  <a:lnTo>
                    <a:pt x="179503" y="685973"/>
                  </a:lnTo>
                  <a:lnTo>
                    <a:pt x="179330" y="686233"/>
                  </a:lnTo>
                  <a:lnTo>
                    <a:pt x="179676" y="686406"/>
                  </a:lnTo>
                  <a:lnTo>
                    <a:pt x="218729" y="768408"/>
                  </a:lnTo>
                  <a:lnTo>
                    <a:pt x="254577" y="693160"/>
                  </a:lnTo>
                  <a:lnTo>
                    <a:pt x="287049" y="761134"/>
                  </a:lnTo>
                  <a:lnTo>
                    <a:pt x="218729" y="904615"/>
                  </a:lnTo>
                  <a:lnTo>
                    <a:pt x="149716" y="759835"/>
                  </a:lnTo>
                  <a:lnTo>
                    <a:pt x="114473" y="685800"/>
                  </a:lnTo>
                  <a:lnTo>
                    <a:pt x="146945" y="617653"/>
                  </a:lnTo>
                  <a:close/>
                  <a:moveTo>
                    <a:pt x="258041" y="685887"/>
                  </a:moveTo>
                  <a:lnTo>
                    <a:pt x="290513" y="617653"/>
                  </a:lnTo>
                  <a:lnTo>
                    <a:pt x="322898" y="685713"/>
                  </a:lnTo>
                  <a:lnTo>
                    <a:pt x="290513" y="753860"/>
                  </a:lnTo>
                  <a:lnTo>
                    <a:pt x="258041" y="685887"/>
                  </a:lnTo>
                  <a:close/>
                  <a:moveTo>
                    <a:pt x="294063" y="761048"/>
                  </a:moveTo>
                  <a:lnTo>
                    <a:pt x="326448" y="692987"/>
                  </a:lnTo>
                  <a:lnTo>
                    <a:pt x="362383" y="768321"/>
                  </a:lnTo>
                  <a:lnTo>
                    <a:pt x="398318" y="692987"/>
                  </a:lnTo>
                  <a:lnTo>
                    <a:pt x="430703" y="761048"/>
                  </a:lnTo>
                  <a:lnTo>
                    <a:pt x="361517" y="905048"/>
                  </a:lnTo>
                  <a:lnTo>
                    <a:pt x="294063" y="761048"/>
                  </a:lnTo>
                  <a:lnTo>
                    <a:pt x="294063" y="761048"/>
                  </a:lnTo>
                  <a:close/>
                  <a:moveTo>
                    <a:pt x="401782" y="685713"/>
                  </a:moveTo>
                  <a:lnTo>
                    <a:pt x="434254" y="617653"/>
                  </a:lnTo>
                  <a:lnTo>
                    <a:pt x="466812" y="685973"/>
                  </a:lnTo>
                  <a:lnTo>
                    <a:pt x="466638" y="686233"/>
                  </a:lnTo>
                  <a:lnTo>
                    <a:pt x="466985" y="686406"/>
                  </a:lnTo>
                  <a:lnTo>
                    <a:pt x="506037" y="768408"/>
                  </a:lnTo>
                  <a:lnTo>
                    <a:pt x="541886" y="693160"/>
                  </a:lnTo>
                  <a:lnTo>
                    <a:pt x="574358" y="761134"/>
                  </a:lnTo>
                  <a:lnTo>
                    <a:pt x="506037" y="904615"/>
                  </a:lnTo>
                  <a:lnTo>
                    <a:pt x="437024" y="759835"/>
                  </a:lnTo>
                  <a:lnTo>
                    <a:pt x="401782" y="685713"/>
                  </a:lnTo>
                  <a:close/>
                  <a:moveTo>
                    <a:pt x="545263" y="685887"/>
                  </a:moveTo>
                  <a:lnTo>
                    <a:pt x="577735" y="617653"/>
                  </a:lnTo>
                  <a:lnTo>
                    <a:pt x="610120" y="685713"/>
                  </a:lnTo>
                  <a:lnTo>
                    <a:pt x="577735" y="753860"/>
                  </a:lnTo>
                  <a:lnTo>
                    <a:pt x="545263" y="685887"/>
                  </a:lnTo>
                  <a:close/>
                  <a:moveTo>
                    <a:pt x="581285" y="761048"/>
                  </a:moveTo>
                  <a:lnTo>
                    <a:pt x="613670" y="692987"/>
                  </a:lnTo>
                  <a:lnTo>
                    <a:pt x="649605" y="768321"/>
                  </a:lnTo>
                  <a:lnTo>
                    <a:pt x="685540" y="692987"/>
                  </a:lnTo>
                  <a:lnTo>
                    <a:pt x="717925" y="761048"/>
                  </a:lnTo>
                  <a:lnTo>
                    <a:pt x="648739" y="905048"/>
                  </a:lnTo>
                  <a:lnTo>
                    <a:pt x="581285" y="761048"/>
                  </a:lnTo>
                  <a:lnTo>
                    <a:pt x="581285" y="761048"/>
                  </a:lnTo>
                  <a:close/>
                  <a:moveTo>
                    <a:pt x="688917" y="685713"/>
                  </a:moveTo>
                  <a:lnTo>
                    <a:pt x="721389" y="617653"/>
                  </a:lnTo>
                  <a:lnTo>
                    <a:pt x="753947" y="685973"/>
                  </a:lnTo>
                  <a:lnTo>
                    <a:pt x="753774" y="686233"/>
                  </a:lnTo>
                  <a:lnTo>
                    <a:pt x="754120" y="686406"/>
                  </a:lnTo>
                  <a:lnTo>
                    <a:pt x="793173" y="768408"/>
                  </a:lnTo>
                  <a:lnTo>
                    <a:pt x="829021" y="693160"/>
                  </a:lnTo>
                  <a:lnTo>
                    <a:pt x="861493" y="761134"/>
                  </a:lnTo>
                  <a:lnTo>
                    <a:pt x="793173" y="904615"/>
                  </a:lnTo>
                  <a:lnTo>
                    <a:pt x="724160" y="759835"/>
                  </a:lnTo>
                  <a:lnTo>
                    <a:pt x="688917" y="685713"/>
                  </a:lnTo>
                  <a:close/>
                  <a:moveTo>
                    <a:pt x="832485" y="685887"/>
                  </a:moveTo>
                  <a:lnTo>
                    <a:pt x="864957" y="617653"/>
                  </a:lnTo>
                  <a:lnTo>
                    <a:pt x="897342" y="685713"/>
                  </a:lnTo>
                  <a:lnTo>
                    <a:pt x="864957" y="753860"/>
                  </a:lnTo>
                  <a:lnTo>
                    <a:pt x="832485" y="685887"/>
                  </a:lnTo>
                  <a:close/>
                  <a:moveTo>
                    <a:pt x="868420" y="761048"/>
                  </a:moveTo>
                  <a:lnTo>
                    <a:pt x="900805" y="692987"/>
                  </a:lnTo>
                  <a:lnTo>
                    <a:pt x="936741" y="768321"/>
                  </a:lnTo>
                  <a:lnTo>
                    <a:pt x="972676" y="692987"/>
                  </a:lnTo>
                  <a:lnTo>
                    <a:pt x="1005061" y="761048"/>
                  </a:lnTo>
                  <a:lnTo>
                    <a:pt x="935875" y="905048"/>
                  </a:lnTo>
                  <a:lnTo>
                    <a:pt x="868420" y="761048"/>
                  </a:lnTo>
                  <a:lnTo>
                    <a:pt x="868420" y="761048"/>
                  </a:lnTo>
                  <a:lnTo>
                    <a:pt x="868420" y="761048"/>
                  </a:lnTo>
                  <a:close/>
                  <a:moveTo>
                    <a:pt x="941763" y="613496"/>
                  </a:moveTo>
                  <a:lnTo>
                    <a:pt x="1003675" y="613496"/>
                  </a:lnTo>
                  <a:lnTo>
                    <a:pt x="972762" y="678440"/>
                  </a:lnTo>
                  <a:lnTo>
                    <a:pt x="941763" y="613496"/>
                  </a:lnTo>
                  <a:close/>
                  <a:moveTo>
                    <a:pt x="1013547" y="462742"/>
                  </a:moveTo>
                  <a:lnTo>
                    <a:pt x="1075373" y="462742"/>
                  </a:lnTo>
                  <a:lnTo>
                    <a:pt x="1044546" y="527512"/>
                  </a:lnTo>
                  <a:lnTo>
                    <a:pt x="1013547" y="462742"/>
                  </a:lnTo>
                  <a:close/>
                  <a:moveTo>
                    <a:pt x="1010516" y="456507"/>
                  </a:moveTo>
                  <a:lnTo>
                    <a:pt x="1006533" y="456507"/>
                  </a:lnTo>
                  <a:lnTo>
                    <a:pt x="941070" y="456507"/>
                  </a:lnTo>
                  <a:lnTo>
                    <a:pt x="1008438" y="316144"/>
                  </a:lnTo>
                  <a:lnTo>
                    <a:pt x="1075286" y="456507"/>
                  </a:lnTo>
                  <a:lnTo>
                    <a:pt x="1010516" y="456507"/>
                  </a:lnTo>
                  <a:close/>
                  <a:moveTo>
                    <a:pt x="935961" y="452957"/>
                  </a:moveTo>
                  <a:lnTo>
                    <a:pt x="868507" y="308956"/>
                  </a:lnTo>
                  <a:lnTo>
                    <a:pt x="868507" y="308956"/>
                  </a:lnTo>
                  <a:lnTo>
                    <a:pt x="868507" y="308956"/>
                  </a:lnTo>
                  <a:lnTo>
                    <a:pt x="900892" y="240896"/>
                  </a:lnTo>
                  <a:lnTo>
                    <a:pt x="936827" y="316230"/>
                  </a:lnTo>
                  <a:lnTo>
                    <a:pt x="972762" y="240896"/>
                  </a:lnTo>
                  <a:lnTo>
                    <a:pt x="1005147" y="308956"/>
                  </a:lnTo>
                  <a:lnTo>
                    <a:pt x="935961" y="452957"/>
                  </a:lnTo>
                  <a:close/>
                  <a:moveTo>
                    <a:pt x="969212" y="233535"/>
                  </a:moveTo>
                  <a:lnTo>
                    <a:pt x="936741" y="301596"/>
                  </a:lnTo>
                  <a:lnTo>
                    <a:pt x="868420" y="158115"/>
                  </a:lnTo>
                  <a:lnTo>
                    <a:pt x="900892" y="90055"/>
                  </a:lnTo>
                  <a:lnTo>
                    <a:pt x="969212" y="233535"/>
                  </a:lnTo>
                  <a:close/>
                  <a:moveTo>
                    <a:pt x="864957" y="14807"/>
                  </a:moveTo>
                  <a:lnTo>
                    <a:pt x="897342" y="82868"/>
                  </a:lnTo>
                  <a:lnTo>
                    <a:pt x="864870" y="150928"/>
                  </a:lnTo>
                  <a:lnTo>
                    <a:pt x="832485" y="82954"/>
                  </a:lnTo>
                  <a:lnTo>
                    <a:pt x="864957" y="14807"/>
                  </a:lnTo>
                  <a:close/>
                  <a:moveTo>
                    <a:pt x="829108" y="90228"/>
                  </a:moveTo>
                  <a:lnTo>
                    <a:pt x="861493" y="158202"/>
                  </a:lnTo>
                  <a:lnTo>
                    <a:pt x="793173" y="301683"/>
                  </a:lnTo>
                  <a:lnTo>
                    <a:pt x="760874" y="233795"/>
                  </a:lnTo>
                  <a:lnTo>
                    <a:pt x="829108" y="90228"/>
                  </a:lnTo>
                  <a:close/>
                  <a:moveTo>
                    <a:pt x="721389" y="14721"/>
                  </a:moveTo>
                  <a:lnTo>
                    <a:pt x="788584" y="155084"/>
                  </a:lnTo>
                  <a:lnTo>
                    <a:pt x="654541" y="155084"/>
                  </a:lnTo>
                  <a:lnTo>
                    <a:pt x="721389" y="14721"/>
                  </a:lnTo>
                  <a:close/>
                  <a:moveTo>
                    <a:pt x="716367" y="161319"/>
                  </a:moveTo>
                  <a:lnTo>
                    <a:pt x="685454" y="226262"/>
                  </a:lnTo>
                  <a:lnTo>
                    <a:pt x="654541" y="161319"/>
                  </a:lnTo>
                  <a:lnTo>
                    <a:pt x="716367" y="161319"/>
                  </a:lnTo>
                  <a:close/>
                  <a:moveTo>
                    <a:pt x="681990" y="233535"/>
                  </a:moveTo>
                  <a:lnTo>
                    <a:pt x="649519" y="301596"/>
                  </a:lnTo>
                  <a:lnTo>
                    <a:pt x="581198" y="158115"/>
                  </a:lnTo>
                  <a:lnTo>
                    <a:pt x="613670" y="90055"/>
                  </a:lnTo>
                  <a:lnTo>
                    <a:pt x="681990" y="233535"/>
                  </a:lnTo>
                  <a:close/>
                  <a:moveTo>
                    <a:pt x="577735" y="14807"/>
                  </a:moveTo>
                  <a:lnTo>
                    <a:pt x="610120" y="82868"/>
                  </a:lnTo>
                  <a:lnTo>
                    <a:pt x="577648" y="150928"/>
                  </a:lnTo>
                  <a:lnTo>
                    <a:pt x="545263" y="82954"/>
                  </a:lnTo>
                  <a:lnTo>
                    <a:pt x="577735" y="14807"/>
                  </a:lnTo>
                  <a:close/>
                  <a:moveTo>
                    <a:pt x="541886" y="90228"/>
                  </a:moveTo>
                  <a:lnTo>
                    <a:pt x="574271" y="158202"/>
                  </a:lnTo>
                  <a:lnTo>
                    <a:pt x="505951" y="301683"/>
                  </a:lnTo>
                  <a:lnTo>
                    <a:pt x="473652" y="233795"/>
                  </a:lnTo>
                  <a:lnTo>
                    <a:pt x="541886" y="90228"/>
                  </a:lnTo>
                  <a:close/>
                  <a:moveTo>
                    <a:pt x="434167" y="14721"/>
                  </a:moveTo>
                  <a:lnTo>
                    <a:pt x="501361" y="155084"/>
                  </a:lnTo>
                  <a:lnTo>
                    <a:pt x="367319" y="155084"/>
                  </a:lnTo>
                  <a:lnTo>
                    <a:pt x="434167" y="14721"/>
                  </a:lnTo>
                  <a:close/>
                  <a:moveTo>
                    <a:pt x="429231" y="161319"/>
                  </a:moveTo>
                  <a:lnTo>
                    <a:pt x="398318" y="226262"/>
                  </a:lnTo>
                  <a:lnTo>
                    <a:pt x="367405" y="161319"/>
                  </a:lnTo>
                  <a:lnTo>
                    <a:pt x="429231" y="161319"/>
                  </a:lnTo>
                  <a:close/>
                  <a:moveTo>
                    <a:pt x="394768" y="233535"/>
                  </a:moveTo>
                  <a:lnTo>
                    <a:pt x="362296" y="301596"/>
                  </a:lnTo>
                  <a:lnTo>
                    <a:pt x="293976" y="158115"/>
                  </a:lnTo>
                  <a:lnTo>
                    <a:pt x="326448" y="90055"/>
                  </a:lnTo>
                  <a:lnTo>
                    <a:pt x="394768" y="233535"/>
                  </a:lnTo>
                  <a:close/>
                  <a:moveTo>
                    <a:pt x="290599" y="14807"/>
                  </a:moveTo>
                  <a:lnTo>
                    <a:pt x="322984" y="82868"/>
                  </a:lnTo>
                  <a:lnTo>
                    <a:pt x="290513" y="150928"/>
                  </a:lnTo>
                  <a:lnTo>
                    <a:pt x="258128" y="82954"/>
                  </a:lnTo>
                  <a:lnTo>
                    <a:pt x="290599" y="14807"/>
                  </a:lnTo>
                  <a:close/>
                  <a:moveTo>
                    <a:pt x="254750" y="90228"/>
                  </a:moveTo>
                  <a:lnTo>
                    <a:pt x="287136" y="158202"/>
                  </a:lnTo>
                  <a:lnTo>
                    <a:pt x="218815" y="301683"/>
                  </a:lnTo>
                  <a:lnTo>
                    <a:pt x="186517" y="233795"/>
                  </a:lnTo>
                  <a:lnTo>
                    <a:pt x="254750" y="90228"/>
                  </a:lnTo>
                  <a:close/>
                  <a:moveTo>
                    <a:pt x="147031" y="14721"/>
                  </a:moveTo>
                  <a:lnTo>
                    <a:pt x="214226" y="155084"/>
                  </a:lnTo>
                  <a:lnTo>
                    <a:pt x="80183" y="155084"/>
                  </a:lnTo>
                  <a:lnTo>
                    <a:pt x="147031" y="14721"/>
                  </a:lnTo>
                  <a:close/>
                  <a:moveTo>
                    <a:pt x="142009" y="161319"/>
                  </a:moveTo>
                  <a:lnTo>
                    <a:pt x="110923" y="226522"/>
                  </a:lnTo>
                  <a:lnTo>
                    <a:pt x="79750" y="161319"/>
                  </a:lnTo>
                  <a:lnTo>
                    <a:pt x="142009" y="161319"/>
                  </a:lnTo>
                  <a:close/>
                  <a:moveTo>
                    <a:pt x="6841" y="158202"/>
                  </a:moveTo>
                  <a:lnTo>
                    <a:pt x="38966" y="90747"/>
                  </a:lnTo>
                  <a:lnTo>
                    <a:pt x="107459" y="233795"/>
                  </a:lnTo>
                  <a:lnTo>
                    <a:pt x="75161" y="301683"/>
                  </a:lnTo>
                  <a:lnTo>
                    <a:pt x="6841" y="158202"/>
                  </a:lnTo>
                  <a:close/>
                  <a:moveTo>
                    <a:pt x="6841" y="308956"/>
                  </a:moveTo>
                  <a:lnTo>
                    <a:pt x="39226" y="240896"/>
                  </a:lnTo>
                  <a:lnTo>
                    <a:pt x="75161" y="316230"/>
                  </a:lnTo>
                  <a:lnTo>
                    <a:pt x="111010" y="241069"/>
                  </a:lnTo>
                  <a:lnTo>
                    <a:pt x="143481" y="308956"/>
                  </a:lnTo>
                  <a:lnTo>
                    <a:pt x="74295" y="452957"/>
                  </a:lnTo>
                  <a:lnTo>
                    <a:pt x="6841" y="308956"/>
                  </a:lnTo>
                  <a:close/>
                  <a:moveTo>
                    <a:pt x="6841" y="459625"/>
                  </a:moveTo>
                  <a:lnTo>
                    <a:pt x="38966" y="392170"/>
                  </a:lnTo>
                  <a:lnTo>
                    <a:pt x="106767" y="536777"/>
                  </a:lnTo>
                  <a:lnTo>
                    <a:pt x="75161" y="603019"/>
                  </a:lnTo>
                  <a:lnTo>
                    <a:pt x="6841" y="459625"/>
                  </a:lnTo>
                  <a:close/>
                  <a:moveTo>
                    <a:pt x="6841" y="610379"/>
                  </a:moveTo>
                  <a:lnTo>
                    <a:pt x="39312" y="542319"/>
                  </a:lnTo>
                  <a:lnTo>
                    <a:pt x="75248" y="617653"/>
                  </a:lnTo>
                  <a:lnTo>
                    <a:pt x="75248" y="617653"/>
                  </a:lnTo>
                  <a:lnTo>
                    <a:pt x="107719" y="685713"/>
                  </a:lnTo>
                  <a:lnTo>
                    <a:pt x="75248" y="753774"/>
                  </a:lnTo>
                  <a:lnTo>
                    <a:pt x="6841" y="610379"/>
                  </a:lnTo>
                  <a:close/>
                  <a:moveTo>
                    <a:pt x="6841" y="761134"/>
                  </a:moveTo>
                  <a:lnTo>
                    <a:pt x="39226" y="693073"/>
                  </a:lnTo>
                  <a:lnTo>
                    <a:pt x="75161" y="768408"/>
                  </a:lnTo>
                  <a:lnTo>
                    <a:pt x="111096" y="693073"/>
                  </a:lnTo>
                  <a:lnTo>
                    <a:pt x="143568" y="761134"/>
                  </a:lnTo>
                  <a:lnTo>
                    <a:pt x="74382" y="905135"/>
                  </a:lnTo>
                  <a:lnTo>
                    <a:pt x="6841" y="761134"/>
                  </a:lnTo>
                  <a:close/>
                  <a:moveTo>
                    <a:pt x="75161" y="1055283"/>
                  </a:moveTo>
                  <a:lnTo>
                    <a:pt x="6841" y="911802"/>
                  </a:lnTo>
                  <a:lnTo>
                    <a:pt x="38966" y="844348"/>
                  </a:lnTo>
                  <a:lnTo>
                    <a:pt x="106767" y="988955"/>
                  </a:lnTo>
                  <a:lnTo>
                    <a:pt x="75161" y="1055283"/>
                  </a:lnTo>
                  <a:close/>
                  <a:moveTo>
                    <a:pt x="110230" y="981681"/>
                  </a:moveTo>
                  <a:lnTo>
                    <a:pt x="78971" y="914919"/>
                  </a:lnTo>
                  <a:lnTo>
                    <a:pt x="142009" y="914919"/>
                  </a:lnTo>
                  <a:lnTo>
                    <a:pt x="110230" y="981681"/>
                  </a:lnTo>
                  <a:close/>
                  <a:moveTo>
                    <a:pt x="79577" y="908685"/>
                  </a:moveTo>
                  <a:lnTo>
                    <a:pt x="146945" y="768321"/>
                  </a:lnTo>
                  <a:lnTo>
                    <a:pt x="213793" y="908685"/>
                  </a:lnTo>
                  <a:lnTo>
                    <a:pt x="79577" y="908685"/>
                  </a:lnTo>
                  <a:close/>
                  <a:moveTo>
                    <a:pt x="151967" y="914919"/>
                  </a:moveTo>
                  <a:lnTo>
                    <a:pt x="213880" y="914919"/>
                  </a:lnTo>
                  <a:lnTo>
                    <a:pt x="182967" y="979863"/>
                  </a:lnTo>
                  <a:lnTo>
                    <a:pt x="151967" y="914919"/>
                  </a:lnTo>
                  <a:close/>
                  <a:moveTo>
                    <a:pt x="218815" y="1055283"/>
                  </a:moveTo>
                  <a:lnTo>
                    <a:pt x="186344" y="987223"/>
                  </a:lnTo>
                  <a:lnTo>
                    <a:pt x="254664" y="843742"/>
                  </a:lnTo>
                  <a:lnTo>
                    <a:pt x="287136" y="911802"/>
                  </a:lnTo>
                  <a:lnTo>
                    <a:pt x="218815" y="1055283"/>
                  </a:lnTo>
                  <a:close/>
                  <a:moveTo>
                    <a:pt x="258128" y="836468"/>
                  </a:moveTo>
                  <a:lnTo>
                    <a:pt x="290513" y="768408"/>
                  </a:lnTo>
                  <a:lnTo>
                    <a:pt x="322724" y="837074"/>
                  </a:lnTo>
                  <a:lnTo>
                    <a:pt x="290599" y="904529"/>
                  </a:lnTo>
                  <a:lnTo>
                    <a:pt x="258128" y="836468"/>
                  </a:lnTo>
                  <a:close/>
                  <a:moveTo>
                    <a:pt x="362383" y="1055283"/>
                  </a:moveTo>
                  <a:lnTo>
                    <a:pt x="294063" y="911802"/>
                  </a:lnTo>
                  <a:lnTo>
                    <a:pt x="326188" y="844348"/>
                  </a:lnTo>
                  <a:lnTo>
                    <a:pt x="393989" y="988955"/>
                  </a:lnTo>
                  <a:lnTo>
                    <a:pt x="362383" y="1055283"/>
                  </a:lnTo>
                  <a:close/>
                  <a:moveTo>
                    <a:pt x="397452" y="981681"/>
                  </a:moveTo>
                  <a:lnTo>
                    <a:pt x="366193" y="914919"/>
                  </a:lnTo>
                  <a:lnTo>
                    <a:pt x="429231" y="914919"/>
                  </a:lnTo>
                  <a:lnTo>
                    <a:pt x="397452" y="981681"/>
                  </a:lnTo>
                  <a:close/>
                  <a:moveTo>
                    <a:pt x="366799" y="908685"/>
                  </a:moveTo>
                  <a:lnTo>
                    <a:pt x="434167" y="768321"/>
                  </a:lnTo>
                  <a:lnTo>
                    <a:pt x="501015" y="908685"/>
                  </a:lnTo>
                  <a:lnTo>
                    <a:pt x="366799" y="908685"/>
                  </a:lnTo>
                  <a:close/>
                  <a:moveTo>
                    <a:pt x="439103" y="914919"/>
                  </a:moveTo>
                  <a:lnTo>
                    <a:pt x="501015" y="914919"/>
                  </a:lnTo>
                  <a:lnTo>
                    <a:pt x="470102" y="979863"/>
                  </a:lnTo>
                  <a:lnTo>
                    <a:pt x="439103" y="914919"/>
                  </a:lnTo>
                  <a:close/>
                  <a:moveTo>
                    <a:pt x="505951" y="1055283"/>
                  </a:moveTo>
                  <a:lnTo>
                    <a:pt x="473479" y="987223"/>
                  </a:lnTo>
                  <a:lnTo>
                    <a:pt x="541799" y="843742"/>
                  </a:lnTo>
                  <a:lnTo>
                    <a:pt x="574271" y="911802"/>
                  </a:lnTo>
                  <a:lnTo>
                    <a:pt x="505951" y="1055283"/>
                  </a:lnTo>
                  <a:close/>
                  <a:moveTo>
                    <a:pt x="545350" y="836468"/>
                  </a:moveTo>
                  <a:lnTo>
                    <a:pt x="577735" y="768408"/>
                  </a:lnTo>
                  <a:lnTo>
                    <a:pt x="609946" y="837074"/>
                  </a:lnTo>
                  <a:lnTo>
                    <a:pt x="577821" y="904529"/>
                  </a:lnTo>
                  <a:lnTo>
                    <a:pt x="545350" y="836468"/>
                  </a:lnTo>
                  <a:close/>
                  <a:moveTo>
                    <a:pt x="649605" y="1055283"/>
                  </a:moveTo>
                  <a:lnTo>
                    <a:pt x="581285" y="911802"/>
                  </a:lnTo>
                  <a:lnTo>
                    <a:pt x="613410" y="844348"/>
                  </a:lnTo>
                  <a:lnTo>
                    <a:pt x="681211" y="988955"/>
                  </a:lnTo>
                  <a:lnTo>
                    <a:pt x="649605" y="1055283"/>
                  </a:lnTo>
                  <a:close/>
                  <a:moveTo>
                    <a:pt x="684588" y="981681"/>
                  </a:moveTo>
                  <a:lnTo>
                    <a:pt x="653328" y="914919"/>
                  </a:lnTo>
                  <a:lnTo>
                    <a:pt x="716367" y="914919"/>
                  </a:lnTo>
                  <a:lnTo>
                    <a:pt x="684588" y="981681"/>
                  </a:lnTo>
                  <a:close/>
                  <a:moveTo>
                    <a:pt x="653935" y="908685"/>
                  </a:moveTo>
                  <a:lnTo>
                    <a:pt x="721302" y="768321"/>
                  </a:lnTo>
                  <a:lnTo>
                    <a:pt x="788151" y="908685"/>
                  </a:lnTo>
                  <a:lnTo>
                    <a:pt x="653935" y="908685"/>
                  </a:lnTo>
                  <a:close/>
                  <a:moveTo>
                    <a:pt x="726325" y="914919"/>
                  </a:moveTo>
                  <a:lnTo>
                    <a:pt x="788237" y="914919"/>
                  </a:lnTo>
                  <a:lnTo>
                    <a:pt x="757324" y="979863"/>
                  </a:lnTo>
                  <a:lnTo>
                    <a:pt x="726325" y="914919"/>
                  </a:lnTo>
                  <a:close/>
                  <a:moveTo>
                    <a:pt x="793173" y="1055283"/>
                  </a:moveTo>
                  <a:lnTo>
                    <a:pt x="760701" y="987223"/>
                  </a:lnTo>
                  <a:lnTo>
                    <a:pt x="829021" y="843742"/>
                  </a:lnTo>
                  <a:lnTo>
                    <a:pt x="861493" y="911802"/>
                  </a:lnTo>
                  <a:lnTo>
                    <a:pt x="793173" y="1055283"/>
                  </a:lnTo>
                  <a:close/>
                  <a:moveTo>
                    <a:pt x="832572" y="836468"/>
                  </a:moveTo>
                  <a:lnTo>
                    <a:pt x="864957" y="768408"/>
                  </a:lnTo>
                  <a:lnTo>
                    <a:pt x="897082" y="837074"/>
                  </a:lnTo>
                  <a:lnTo>
                    <a:pt x="864957" y="904529"/>
                  </a:lnTo>
                  <a:lnTo>
                    <a:pt x="832572" y="836468"/>
                  </a:lnTo>
                  <a:close/>
                  <a:moveTo>
                    <a:pt x="936741" y="1055283"/>
                  </a:moveTo>
                  <a:lnTo>
                    <a:pt x="868420" y="911802"/>
                  </a:lnTo>
                  <a:lnTo>
                    <a:pt x="900546" y="844348"/>
                  </a:lnTo>
                  <a:lnTo>
                    <a:pt x="968346" y="988955"/>
                  </a:lnTo>
                  <a:lnTo>
                    <a:pt x="936741" y="1055283"/>
                  </a:lnTo>
                  <a:close/>
                  <a:moveTo>
                    <a:pt x="971810" y="981681"/>
                  </a:moveTo>
                  <a:lnTo>
                    <a:pt x="940551" y="914919"/>
                  </a:lnTo>
                  <a:lnTo>
                    <a:pt x="1003589" y="914919"/>
                  </a:lnTo>
                  <a:lnTo>
                    <a:pt x="971810" y="981681"/>
                  </a:lnTo>
                  <a:close/>
                  <a:moveTo>
                    <a:pt x="941157" y="908685"/>
                  </a:moveTo>
                  <a:lnTo>
                    <a:pt x="1008525" y="768321"/>
                  </a:lnTo>
                  <a:lnTo>
                    <a:pt x="1075373" y="908685"/>
                  </a:lnTo>
                  <a:lnTo>
                    <a:pt x="941157" y="908685"/>
                  </a:lnTo>
                  <a:close/>
                  <a:moveTo>
                    <a:pt x="1013547" y="914919"/>
                  </a:moveTo>
                  <a:lnTo>
                    <a:pt x="1075459" y="914919"/>
                  </a:lnTo>
                  <a:lnTo>
                    <a:pt x="1044546" y="979863"/>
                  </a:lnTo>
                  <a:lnTo>
                    <a:pt x="1013547" y="914919"/>
                  </a:lnTo>
                  <a:close/>
                  <a:moveTo>
                    <a:pt x="1148715" y="911802"/>
                  </a:moveTo>
                  <a:lnTo>
                    <a:pt x="1080395" y="1055283"/>
                  </a:lnTo>
                  <a:lnTo>
                    <a:pt x="1047923" y="987223"/>
                  </a:lnTo>
                  <a:lnTo>
                    <a:pt x="1116243" y="843742"/>
                  </a:lnTo>
                  <a:lnTo>
                    <a:pt x="1148715" y="911802"/>
                  </a:lnTo>
                  <a:close/>
                  <a:moveTo>
                    <a:pt x="1148715" y="761048"/>
                  </a:moveTo>
                  <a:lnTo>
                    <a:pt x="1080395" y="904529"/>
                  </a:lnTo>
                  <a:lnTo>
                    <a:pt x="1011382" y="759749"/>
                  </a:lnTo>
                  <a:lnTo>
                    <a:pt x="976139" y="685713"/>
                  </a:lnTo>
                  <a:lnTo>
                    <a:pt x="1008611" y="617653"/>
                  </a:lnTo>
                  <a:lnTo>
                    <a:pt x="1041169" y="685973"/>
                  </a:lnTo>
                  <a:lnTo>
                    <a:pt x="1040996" y="686233"/>
                  </a:lnTo>
                  <a:lnTo>
                    <a:pt x="1041342" y="686406"/>
                  </a:lnTo>
                  <a:lnTo>
                    <a:pt x="1080395" y="768408"/>
                  </a:lnTo>
                  <a:lnTo>
                    <a:pt x="1116243" y="693160"/>
                  </a:lnTo>
                  <a:lnTo>
                    <a:pt x="1148715" y="761048"/>
                  </a:lnTo>
                  <a:close/>
                  <a:moveTo>
                    <a:pt x="1148715" y="610379"/>
                  </a:moveTo>
                  <a:lnTo>
                    <a:pt x="1080395" y="753860"/>
                  </a:lnTo>
                  <a:lnTo>
                    <a:pt x="1048096" y="685973"/>
                  </a:lnTo>
                  <a:lnTo>
                    <a:pt x="1116330" y="542406"/>
                  </a:lnTo>
                  <a:lnTo>
                    <a:pt x="1148715" y="610379"/>
                  </a:lnTo>
                  <a:close/>
                  <a:moveTo>
                    <a:pt x="1148715" y="459625"/>
                  </a:moveTo>
                  <a:lnTo>
                    <a:pt x="1080568" y="602673"/>
                  </a:lnTo>
                  <a:lnTo>
                    <a:pt x="1048010" y="534786"/>
                  </a:lnTo>
                  <a:lnTo>
                    <a:pt x="1116243" y="391564"/>
                  </a:lnTo>
                  <a:lnTo>
                    <a:pt x="1148715" y="459625"/>
                  </a:lnTo>
                  <a:close/>
                  <a:moveTo>
                    <a:pt x="1080395" y="452351"/>
                  </a:moveTo>
                  <a:lnTo>
                    <a:pt x="1011382" y="307571"/>
                  </a:lnTo>
                  <a:lnTo>
                    <a:pt x="976139" y="233535"/>
                  </a:lnTo>
                  <a:lnTo>
                    <a:pt x="1008611" y="165475"/>
                  </a:lnTo>
                  <a:lnTo>
                    <a:pt x="1041169" y="233795"/>
                  </a:lnTo>
                  <a:lnTo>
                    <a:pt x="1040996" y="234055"/>
                  </a:lnTo>
                  <a:lnTo>
                    <a:pt x="1041342" y="234228"/>
                  </a:lnTo>
                  <a:lnTo>
                    <a:pt x="1080395" y="316230"/>
                  </a:lnTo>
                  <a:lnTo>
                    <a:pt x="1116243" y="240983"/>
                  </a:lnTo>
                  <a:lnTo>
                    <a:pt x="1148715" y="308956"/>
                  </a:lnTo>
                  <a:lnTo>
                    <a:pt x="1080395" y="452351"/>
                  </a:lnTo>
                  <a:close/>
                </a:path>
              </a:pathLst>
            </a:custGeom>
            <a:grpFill/>
            <a:ln w="8653" cap="flat">
              <a:noFill/>
              <a:prstDash val="solid"/>
              <a:miter/>
            </a:ln>
          </p:spPr>
          <p:txBody>
            <a:bodyPr rtlCol="0" anchor="ctr"/>
            <a:lstStyle/>
            <a:p>
              <a:endParaRPr lang="x-none"/>
            </a:p>
          </p:txBody>
        </p:sp>
        <p:sp>
          <p:nvSpPr>
            <p:cNvPr id="48" name="Freeform 47">
              <a:extLst>
                <a:ext uri="{FF2B5EF4-FFF2-40B4-BE49-F238E27FC236}">
                  <a16:creationId xmlns:a16="http://schemas.microsoft.com/office/drawing/2014/main" id="{0C4DE2D5-43B6-0244-95A1-89219C14CF5C}"/>
                </a:ext>
              </a:extLst>
            </p:cNvPr>
            <p:cNvSpPr/>
            <p:nvPr/>
          </p:nvSpPr>
          <p:spPr>
            <a:xfrm>
              <a:off x="3684875" y="5283690"/>
              <a:ext cx="1155642" cy="1069311"/>
            </a:xfrm>
            <a:custGeom>
              <a:avLst/>
              <a:gdLst>
                <a:gd name="connsiteX0" fmla="*/ 1119707 w 1155642"/>
                <a:gd name="connsiteY0" fmla="*/ 233709 h 1069311"/>
                <a:gd name="connsiteX1" fmla="*/ 1155642 w 1155642"/>
                <a:gd name="connsiteY1" fmla="*/ 158202 h 1069311"/>
                <a:gd name="connsiteX2" fmla="*/ 1115724 w 1155642"/>
                <a:gd name="connsiteY2" fmla="*/ 74468 h 1069311"/>
                <a:gd name="connsiteX3" fmla="*/ 1080308 w 1155642"/>
                <a:gd name="connsiteY3" fmla="*/ 150062 h 1069311"/>
                <a:gd name="connsiteX4" fmla="*/ 1008524 w 1155642"/>
                <a:gd name="connsiteY4" fmla="*/ 259 h 1069311"/>
                <a:gd name="connsiteX5" fmla="*/ 936741 w 1155642"/>
                <a:gd name="connsiteY5" fmla="*/ 150928 h 1069311"/>
                <a:gd name="connsiteX6" fmla="*/ 864957 w 1155642"/>
                <a:gd name="connsiteY6" fmla="*/ 173 h 1069311"/>
                <a:gd name="connsiteX7" fmla="*/ 793433 w 1155642"/>
                <a:gd name="connsiteY7" fmla="*/ 150582 h 1069311"/>
                <a:gd name="connsiteX8" fmla="*/ 721389 w 1155642"/>
                <a:gd name="connsiteY8" fmla="*/ 173 h 1069311"/>
                <a:gd name="connsiteX9" fmla="*/ 649605 w 1155642"/>
                <a:gd name="connsiteY9" fmla="*/ 150841 h 1069311"/>
                <a:gd name="connsiteX10" fmla="*/ 577821 w 1155642"/>
                <a:gd name="connsiteY10" fmla="*/ 87 h 1069311"/>
                <a:gd name="connsiteX11" fmla="*/ 506297 w 1155642"/>
                <a:gd name="connsiteY11" fmla="*/ 150495 h 1069311"/>
                <a:gd name="connsiteX12" fmla="*/ 434253 w 1155642"/>
                <a:gd name="connsiteY12" fmla="*/ 87 h 1069311"/>
                <a:gd name="connsiteX13" fmla="*/ 362470 w 1155642"/>
                <a:gd name="connsiteY13" fmla="*/ 150755 h 1069311"/>
                <a:gd name="connsiteX14" fmla="*/ 290686 w 1155642"/>
                <a:gd name="connsiteY14" fmla="*/ 0 h 1069311"/>
                <a:gd name="connsiteX15" fmla="*/ 219162 w 1155642"/>
                <a:gd name="connsiteY15" fmla="*/ 150408 h 1069311"/>
                <a:gd name="connsiteX16" fmla="*/ 147118 w 1155642"/>
                <a:gd name="connsiteY16" fmla="*/ 0 h 1069311"/>
                <a:gd name="connsiteX17" fmla="*/ 75161 w 1155642"/>
                <a:gd name="connsiteY17" fmla="*/ 151101 h 1069311"/>
                <a:gd name="connsiteX18" fmla="*/ 41997 w 1155642"/>
                <a:gd name="connsiteY18" fmla="*/ 81829 h 1069311"/>
                <a:gd name="connsiteX19" fmla="*/ 39139 w 1155642"/>
                <a:gd name="connsiteY19" fmla="*/ 83214 h 1069311"/>
                <a:gd name="connsiteX20" fmla="*/ 36282 w 1155642"/>
                <a:gd name="connsiteY20" fmla="*/ 81829 h 1069311"/>
                <a:gd name="connsiteX21" fmla="*/ 0 w 1155642"/>
                <a:gd name="connsiteY21" fmla="*/ 157942 h 1069311"/>
                <a:gd name="connsiteX22" fmla="*/ 35849 w 1155642"/>
                <a:gd name="connsiteY22" fmla="*/ 233276 h 1069311"/>
                <a:gd name="connsiteX23" fmla="*/ 0 w 1155642"/>
                <a:gd name="connsiteY23" fmla="*/ 308610 h 1069311"/>
                <a:gd name="connsiteX24" fmla="*/ 35589 w 1155642"/>
                <a:gd name="connsiteY24" fmla="*/ 384550 h 1069311"/>
                <a:gd name="connsiteX25" fmla="*/ 0 w 1155642"/>
                <a:gd name="connsiteY25" fmla="*/ 459278 h 1069311"/>
                <a:gd name="connsiteX26" fmla="*/ 35935 w 1155642"/>
                <a:gd name="connsiteY26" fmla="*/ 534612 h 1069311"/>
                <a:gd name="connsiteX27" fmla="*/ 0 w 1155642"/>
                <a:gd name="connsiteY27" fmla="*/ 609946 h 1069311"/>
                <a:gd name="connsiteX28" fmla="*/ 35849 w 1155642"/>
                <a:gd name="connsiteY28" fmla="*/ 685281 h 1069311"/>
                <a:gd name="connsiteX29" fmla="*/ 0 w 1155642"/>
                <a:gd name="connsiteY29" fmla="*/ 760615 h 1069311"/>
                <a:gd name="connsiteX30" fmla="*/ 35589 w 1155642"/>
                <a:gd name="connsiteY30" fmla="*/ 836555 h 1069311"/>
                <a:gd name="connsiteX31" fmla="*/ 0 w 1155642"/>
                <a:gd name="connsiteY31" fmla="*/ 911283 h 1069311"/>
                <a:gd name="connsiteX32" fmla="*/ 75248 w 1155642"/>
                <a:gd name="connsiteY32" fmla="*/ 1069311 h 1069311"/>
                <a:gd name="connsiteX33" fmla="*/ 147031 w 1155642"/>
                <a:gd name="connsiteY33" fmla="*/ 918557 h 1069311"/>
                <a:gd name="connsiteX34" fmla="*/ 218815 w 1155642"/>
                <a:gd name="connsiteY34" fmla="*/ 1069311 h 1069311"/>
                <a:gd name="connsiteX35" fmla="*/ 290599 w 1155642"/>
                <a:gd name="connsiteY35" fmla="*/ 918557 h 1069311"/>
                <a:gd name="connsiteX36" fmla="*/ 362383 w 1155642"/>
                <a:gd name="connsiteY36" fmla="*/ 1069311 h 1069311"/>
                <a:gd name="connsiteX37" fmla="*/ 434167 w 1155642"/>
                <a:gd name="connsiteY37" fmla="*/ 918557 h 1069311"/>
                <a:gd name="connsiteX38" fmla="*/ 505951 w 1155642"/>
                <a:gd name="connsiteY38" fmla="*/ 1069311 h 1069311"/>
                <a:gd name="connsiteX39" fmla="*/ 577735 w 1155642"/>
                <a:gd name="connsiteY39" fmla="*/ 918557 h 1069311"/>
                <a:gd name="connsiteX40" fmla="*/ 649518 w 1155642"/>
                <a:gd name="connsiteY40" fmla="*/ 1069311 h 1069311"/>
                <a:gd name="connsiteX41" fmla="*/ 721302 w 1155642"/>
                <a:gd name="connsiteY41" fmla="*/ 918557 h 1069311"/>
                <a:gd name="connsiteX42" fmla="*/ 793086 w 1155642"/>
                <a:gd name="connsiteY42" fmla="*/ 1069311 h 1069311"/>
                <a:gd name="connsiteX43" fmla="*/ 864870 w 1155642"/>
                <a:gd name="connsiteY43" fmla="*/ 918557 h 1069311"/>
                <a:gd name="connsiteX44" fmla="*/ 936654 w 1155642"/>
                <a:gd name="connsiteY44" fmla="*/ 1069311 h 1069311"/>
                <a:gd name="connsiteX45" fmla="*/ 1008438 w 1155642"/>
                <a:gd name="connsiteY45" fmla="*/ 918557 h 1069311"/>
                <a:gd name="connsiteX46" fmla="*/ 1080222 w 1155642"/>
                <a:gd name="connsiteY46" fmla="*/ 1069311 h 1069311"/>
                <a:gd name="connsiteX47" fmla="*/ 1155469 w 1155642"/>
                <a:gd name="connsiteY47" fmla="*/ 911283 h 1069311"/>
                <a:gd name="connsiteX48" fmla="*/ 1119534 w 1155642"/>
                <a:gd name="connsiteY48" fmla="*/ 835948 h 1069311"/>
                <a:gd name="connsiteX49" fmla="*/ 1155469 w 1155642"/>
                <a:gd name="connsiteY49" fmla="*/ 760615 h 1069311"/>
                <a:gd name="connsiteX50" fmla="*/ 1119534 w 1155642"/>
                <a:gd name="connsiteY50" fmla="*/ 685367 h 1069311"/>
                <a:gd name="connsiteX51" fmla="*/ 1155469 w 1155642"/>
                <a:gd name="connsiteY51" fmla="*/ 609860 h 1069311"/>
                <a:gd name="connsiteX52" fmla="*/ 1119621 w 1155642"/>
                <a:gd name="connsiteY52" fmla="*/ 534526 h 1069311"/>
                <a:gd name="connsiteX53" fmla="*/ 1154344 w 1155642"/>
                <a:gd name="connsiteY53" fmla="*/ 461616 h 1069311"/>
                <a:gd name="connsiteX54" fmla="*/ 1155556 w 1155642"/>
                <a:gd name="connsiteY54" fmla="*/ 459105 h 1069311"/>
                <a:gd name="connsiteX55" fmla="*/ 1119621 w 1155642"/>
                <a:gd name="connsiteY55" fmla="*/ 383771 h 1069311"/>
                <a:gd name="connsiteX56" fmla="*/ 1155556 w 1155642"/>
                <a:gd name="connsiteY56" fmla="*/ 308437 h 1069311"/>
                <a:gd name="connsiteX57" fmla="*/ 1119707 w 1155642"/>
                <a:gd name="connsiteY57" fmla="*/ 233709 h 1069311"/>
                <a:gd name="connsiteX58" fmla="*/ 1115811 w 1155642"/>
                <a:gd name="connsiteY58" fmla="*/ 89102 h 1069311"/>
                <a:gd name="connsiteX59" fmla="*/ 1148715 w 1155642"/>
                <a:gd name="connsiteY59" fmla="*/ 158202 h 1069311"/>
                <a:gd name="connsiteX60" fmla="*/ 1080395 w 1155642"/>
                <a:gd name="connsiteY60" fmla="*/ 301683 h 1069311"/>
                <a:gd name="connsiteX61" fmla="*/ 1048010 w 1155642"/>
                <a:gd name="connsiteY61" fmla="*/ 233795 h 1069311"/>
                <a:gd name="connsiteX62" fmla="*/ 1115811 w 1155642"/>
                <a:gd name="connsiteY62" fmla="*/ 89102 h 1069311"/>
                <a:gd name="connsiteX63" fmla="*/ 1044546 w 1155642"/>
                <a:gd name="connsiteY63" fmla="*/ 226435 h 1069311"/>
                <a:gd name="connsiteX64" fmla="*/ 1013547 w 1155642"/>
                <a:gd name="connsiteY64" fmla="*/ 161319 h 1069311"/>
                <a:gd name="connsiteX65" fmla="*/ 1075026 w 1155642"/>
                <a:gd name="connsiteY65" fmla="*/ 161319 h 1069311"/>
                <a:gd name="connsiteX66" fmla="*/ 1044546 w 1155642"/>
                <a:gd name="connsiteY66" fmla="*/ 226435 h 1069311"/>
                <a:gd name="connsiteX67" fmla="*/ 1008611 w 1155642"/>
                <a:gd name="connsiteY67" fmla="*/ 14721 h 1069311"/>
                <a:gd name="connsiteX68" fmla="*/ 1075806 w 1155642"/>
                <a:gd name="connsiteY68" fmla="*/ 155084 h 1069311"/>
                <a:gd name="connsiteX69" fmla="*/ 941763 w 1155642"/>
                <a:gd name="connsiteY69" fmla="*/ 155084 h 1069311"/>
                <a:gd name="connsiteX70" fmla="*/ 1008611 w 1155642"/>
                <a:gd name="connsiteY70" fmla="*/ 14721 h 1069311"/>
                <a:gd name="connsiteX71" fmla="*/ 1003675 w 1155642"/>
                <a:gd name="connsiteY71" fmla="*/ 161319 h 1069311"/>
                <a:gd name="connsiteX72" fmla="*/ 972762 w 1155642"/>
                <a:gd name="connsiteY72" fmla="*/ 226262 h 1069311"/>
                <a:gd name="connsiteX73" fmla="*/ 941849 w 1155642"/>
                <a:gd name="connsiteY73" fmla="*/ 161319 h 1069311"/>
                <a:gd name="connsiteX74" fmla="*/ 1003675 w 1155642"/>
                <a:gd name="connsiteY74" fmla="*/ 161319 h 1069311"/>
                <a:gd name="connsiteX75" fmla="*/ 941763 w 1155642"/>
                <a:gd name="connsiteY75" fmla="*/ 607262 h 1069311"/>
                <a:gd name="connsiteX76" fmla="*/ 983240 w 1155642"/>
                <a:gd name="connsiteY76" fmla="*/ 520152 h 1069311"/>
                <a:gd name="connsiteX77" fmla="*/ 1008611 w 1155642"/>
                <a:gd name="connsiteY77" fmla="*/ 466898 h 1069311"/>
                <a:gd name="connsiteX78" fmla="*/ 1075459 w 1155642"/>
                <a:gd name="connsiteY78" fmla="*/ 607175 h 1069311"/>
                <a:gd name="connsiteX79" fmla="*/ 941763 w 1155642"/>
                <a:gd name="connsiteY79" fmla="*/ 607175 h 1069311"/>
                <a:gd name="connsiteX80" fmla="*/ 1075546 w 1155642"/>
                <a:gd name="connsiteY80" fmla="*/ 613496 h 1069311"/>
                <a:gd name="connsiteX81" fmla="*/ 1044546 w 1155642"/>
                <a:gd name="connsiteY81" fmla="*/ 678613 h 1069311"/>
                <a:gd name="connsiteX82" fmla="*/ 1013547 w 1155642"/>
                <a:gd name="connsiteY82" fmla="*/ 613496 h 1069311"/>
                <a:gd name="connsiteX83" fmla="*/ 1075546 w 1155642"/>
                <a:gd name="connsiteY83" fmla="*/ 613496 h 1069311"/>
                <a:gd name="connsiteX84" fmla="*/ 179590 w 1155642"/>
                <a:gd name="connsiteY84" fmla="*/ 233795 h 1069311"/>
                <a:gd name="connsiteX85" fmla="*/ 179416 w 1155642"/>
                <a:gd name="connsiteY85" fmla="*/ 234055 h 1069311"/>
                <a:gd name="connsiteX86" fmla="*/ 179763 w 1155642"/>
                <a:gd name="connsiteY86" fmla="*/ 234228 h 1069311"/>
                <a:gd name="connsiteX87" fmla="*/ 218815 w 1155642"/>
                <a:gd name="connsiteY87" fmla="*/ 316230 h 1069311"/>
                <a:gd name="connsiteX88" fmla="*/ 254664 w 1155642"/>
                <a:gd name="connsiteY88" fmla="*/ 240983 h 1069311"/>
                <a:gd name="connsiteX89" fmla="*/ 287135 w 1155642"/>
                <a:gd name="connsiteY89" fmla="*/ 308956 h 1069311"/>
                <a:gd name="connsiteX90" fmla="*/ 218815 w 1155642"/>
                <a:gd name="connsiteY90" fmla="*/ 452438 h 1069311"/>
                <a:gd name="connsiteX91" fmla="*/ 149802 w 1155642"/>
                <a:gd name="connsiteY91" fmla="*/ 307657 h 1069311"/>
                <a:gd name="connsiteX92" fmla="*/ 149802 w 1155642"/>
                <a:gd name="connsiteY92" fmla="*/ 307657 h 1069311"/>
                <a:gd name="connsiteX93" fmla="*/ 147031 w 1155642"/>
                <a:gd name="connsiteY93" fmla="*/ 301769 h 1069311"/>
                <a:gd name="connsiteX94" fmla="*/ 147031 w 1155642"/>
                <a:gd name="connsiteY94" fmla="*/ 301769 h 1069311"/>
                <a:gd name="connsiteX95" fmla="*/ 114473 w 1155642"/>
                <a:gd name="connsiteY95" fmla="*/ 233882 h 1069311"/>
                <a:gd name="connsiteX96" fmla="*/ 147031 w 1155642"/>
                <a:gd name="connsiteY96" fmla="*/ 165562 h 1069311"/>
                <a:gd name="connsiteX97" fmla="*/ 179590 w 1155642"/>
                <a:gd name="connsiteY97" fmla="*/ 233795 h 1069311"/>
                <a:gd name="connsiteX98" fmla="*/ 151967 w 1155642"/>
                <a:gd name="connsiteY98" fmla="*/ 161319 h 1069311"/>
                <a:gd name="connsiteX99" fmla="*/ 213966 w 1155642"/>
                <a:gd name="connsiteY99" fmla="*/ 161319 h 1069311"/>
                <a:gd name="connsiteX100" fmla="*/ 182967 w 1155642"/>
                <a:gd name="connsiteY100" fmla="*/ 226435 h 1069311"/>
                <a:gd name="connsiteX101" fmla="*/ 151967 w 1155642"/>
                <a:gd name="connsiteY101" fmla="*/ 161319 h 1069311"/>
                <a:gd name="connsiteX102" fmla="*/ 466725 w 1155642"/>
                <a:gd name="connsiteY102" fmla="*/ 233795 h 1069311"/>
                <a:gd name="connsiteX103" fmla="*/ 466552 w 1155642"/>
                <a:gd name="connsiteY103" fmla="*/ 234055 h 1069311"/>
                <a:gd name="connsiteX104" fmla="*/ 466898 w 1155642"/>
                <a:gd name="connsiteY104" fmla="*/ 234228 h 1069311"/>
                <a:gd name="connsiteX105" fmla="*/ 505951 w 1155642"/>
                <a:gd name="connsiteY105" fmla="*/ 316230 h 1069311"/>
                <a:gd name="connsiteX106" fmla="*/ 541799 w 1155642"/>
                <a:gd name="connsiteY106" fmla="*/ 240983 h 1069311"/>
                <a:gd name="connsiteX107" fmla="*/ 574271 w 1155642"/>
                <a:gd name="connsiteY107" fmla="*/ 308956 h 1069311"/>
                <a:gd name="connsiteX108" fmla="*/ 505951 w 1155642"/>
                <a:gd name="connsiteY108" fmla="*/ 452438 h 1069311"/>
                <a:gd name="connsiteX109" fmla="*/ 436938 w 1155642"/>
                <a:gd name="connsiteY109" fmla="*/ 307657 h 1069311"/>
                <a:gd name="connsiteX110" fmla="*/ 401695 w 1155642"/>
                <a:gd name="connsiteY110" fmla="*/ 233622 h 1069311"/>
                <a:gd name="connsiteX111" fmla="*/ 434167 w 1155642"/>
                <a:gd name="connsiteY111" fmla="*/ 165562 h 1069311"/>
                <a:gd name="connsiteX112" fmla="*/ 466725 w 1155642"/>
                <a:gd name="connsiteY112" fmla="*/ 233795 h 1069311"/>
                <a:gd name="connsiteX113" fmla="*/ 439189 w 1155642"/>
                <a:gd name="connsiteY113" fmla="*/ 161319 h 1069311"/>
                <a:gd name="connsiteX114" fmla="*/ 501188 w 1155642"/>
                <a:gd name="connsiteY114" fmla="*/ 161319 h 1069311"/>
                <a:gd name="connsiteX115" fmla="*/ 470189 w 1155642"/>
                <a:gd name="connsiteY115" fmla="*/ 226435 h 1069311"/>
                <a:gd name="connsiteX116" fmla="*/ 439189 w 1155642"/>
                <a:gd name="connsiteY116" fmla="*/ 161319 h 1069311"/>
                <a:gd name="connsiteX117" fmla="*/ 753947 w 1155642"/>
                <a:gd name="connsiteY117" fmla="*/ 233795 h 1069311"/>
                <a:gd name="connsiteX118" fmla="*/ 753774 w 1155642"/>
                <a:gd name="connsiteY118" fmla="*/ 234055 h 1069311"/>
                <a:gd name="connsiteX119" fmla="*/ 754120 w 1155642"/>
                <a:gd name="connsiteY119" fmla="*/ 234228 h 1069311"/>
                <a:gd name="connsiteX120" fmla="*/ 793173 w 1155642"/>
                <a:gd name="connsiteY120" fmla="*/ 316230 h 1069311"/>
                <a:gd name="connsiteX121" fmla="*/ 829021 w 1155642"/>
                <a:gd name="connsiteY121" fmla="*/ 240983 h 1069311"/>
                <a:gd name="connsiteX122" fmla="*/ 861493 w 1155642"/>
                <a:gd name="connsiteY122" fmla="*/ 308956 h 1069311"/>
                <a:gd name="connsiteX123" fmla="*/ 793173 w 1155642"/>
                <a:gd name="connsiteY123" fmla="*/ 452438 h 1069311"/>
                <a:gd name="connsiteX124" fmla="*/ 724160 w 1155642"/>
                <a:gd name="connsiteY124" fmla="*/ 307657 h 1069311"/>
                <a:gd name="connsiteX125" fmla="*/ 688917 w 1155642"/>
                <a:gd name="connsiteY125" fmla="*/ 233622 h 1069311"/>
                <a:gd name="connsiteX126" fmla="*/ 721389 w 1155642"/>
                <a:gd name="connsiteY126" fmla="*/ 165562 h 1069311"/>
                <a:gd name="connsiteX127" fmla="*/ 753947 w 1155642"/>
                <a:gd name="connsiteY127" fmla="*/ 233795 h 1069311"/>
                <a:gd name="connsiteX128" fmla="*/ 726411 w 1155642"/>
                <a:gd name="connsiteY128" fmla="*/ 161319 h 1069311"/>
                <a:gd name="connsiteX129" fmla="*/ 788410 w 1155642"/>
                <a:gd name="connsiteY129" fmla="*/ 161319 h 1069311"/>
                <a:gd name="connsiteX130" fmla="*/ 757411 w 1155642"/>
                <a:gd name="connsiteY130" fmla="*/ 226435 h 1069311"/>
                <a:gd name="connsiteX131" fmla="*/ 726411 w 1155642"/>
                <a:gd name="connsiteY131" fmla="*/ 161319 h 1069311"/>
                <a:gd name="connsiteX132" fmla="*/ 968346 w 1155642"/>
                <a:gd name="connsiteY132" fmla="*/ 536777 h 1069311"/>
                <a:gd name="connsiteX133" fmla="*/ 936741 w 1155642"/>
                <a:gd name="connsiteY133" fmla="*/ 603019 h 1069311"/>
                <a:gd name="connsiteX134" fmla="*/ 868420 w 1155642"/>
                <a:gd name="connsiteY134" fmla="*/ 459538 h 1069311"/>
                <a:gd name="connsiteX135" fmla="*/ 900546 w 1155642"/>
                <a:gd name="connsiteY135" fmla="*/ 392083 h 1069311"/>
                <a:gd name="connsiteX136" fmla="*/ 968346 w 1155642"/>
                <a:gd name="connsiteY136" fmla="*/ 536777 h 1069311"/>
                <a:gd name="connsiteX137" fmla="*/ 940551 w 1155642"/>
                <a:gd name="connsiteY137" fmla="*/ 462742 h 1069311"/>
                <a:gd name="connsiteX138" fmla="*/ 1003589 w 1155642"/>
                <a:gd name="connsiteY138" fmla="*/ 462742 h 1069311"/>
                <a:gd name="connsiteX139" fmla="*/ 980296 w 1155642"/>
                <a:gd name="connsiteY139" fmla="*/ 511666 h 1069311"/>
                <a:gd name="connsiteX140" fmla="*/ 971810 w 1155642"/>
                <a:gd name="connsiteY140" fmla="*/ 529504 h 1069311"/>
                <a:gd name="connsiteX141" fmla="*/ 940551 w 1155642"/>
                <a:gd name="connsiteY141" fmla="*/ 462742 h 1069311"/>
                <a:gd name="connsiteX142" fmla="*/ 254664 w 1155642"/>
                <a:gd name="connsiteY142" fmla="*/ 391737 h 1069311"/>
                <a:gd name="connsiteX143" fmla="*/ 287135 w 1155642"/>
                <a:gd name="connsiteY143" fmla="*/ 459711 h 1069311"/>
                <a:gd name="connsiteX144" fmla="*/ 218988 w 1155642"/>
                <a:gd name="connsiteY144" fmla="*/ 602759 h 1069311"/>
                <a:gd name="connsiteX145" fmla="*/ 186430 w 1155642"/>
                <a:gd name="connsiteY145" fmla="*/ 534872 h 1069311"/>
                <a:gd name="connsiteX146" fmla="*/ 254664 w 1155642"/>
                <a:gd name="connsiteY146" fmla="*/ 391737 h 1069311"/>
                <a:gd name="connsiteX147" fmla="*/ 183053 w 1155642"/>
                <a:gd name="connsiteY147" fmla="*/ 527512 h 1069311"/>
                <a:gd name="connsiteX148" fmla="*/ 152054 w 1155642"/>
                <a:gd name="connsiteY148" fmla="*/ 462742 h 1069311"/>
                <a:gd name="connsiteX149" fmla="*/ 213880 w 1155642"/>
                <a:gd name="connsiteY149" fmla="*/ 462742 h 1069311"/>
                <a:gd name="connsiteX150" fmla="*/ 183053 w 1155642"/>
                <a:gd name="connsiteY150" fmla="*/ 527512 h 1069311"/>
                <a:gd name="connsiteX151" fmla="*/ 829021 w 1155642"/>
                <a:gd name="connsiteY151" fmla="*/ 391737 h 1069311"/>
                <a:gd name="connsiteX152" fmla="*/ 861493 w 1155642"/>
                <a:gd name="connsiteY152" fmla="*/ 459711 h 1069311"/>
                <a:gd name="connsiteX153" fmla="*/ 793346 w 1155642"/>
                <a:gd name="connsiteY153" fmla="*/ 602759 h 1069311"/>
                <a:gd name="connsiteX154" fmla="*/ 760788 w 1155642"/>
                <a:gd name="connsiteY154" fmla="*/ 534872 h 1069311"/>
                <a:gd name="connsiteX155" fmla="*/ 829021 w 1155642"/>
                <a:gd name="connsiteY155" fmla="*/ 391737 h 1069311"/>
                <a:gd name="connsiteX156" fmla="*/ 757411 w 1155642"/>
                <a:gd name="connsiteY156" fmla="*/ 527512 h 1069311"/>
                <a:gd name="connsiteX157" fmla="*/ 726411 w 1155642"/>
                <a:gd name="connsiteY157" fmla="*/ 462742 h 1069311"/>
                <a:gd name="connsiteX158" fmla="*/ 788237 w 1155642"/>
                <a:gd name="connsiteY158" fmla="*/ 462742 h 1069311"/>
                <a:gd name="connsiteX159" fmla="*/ 757411 w 1155642"/>
                <a:gd name="connsiteY159" fmla="*/ 527512 h 1069311"/>
                <a:gd name="connsiteX160" fmla="*/ 723381 w 1155642"/>
                <a:gd name="connsiteY160" fmla="*/ 456507 h 1069311"/>
                <a:gd name="connsiteX161" fmla="*/ 719397 w 1155642"/>
                <a:gd name="connsiteY161" fmla="*/ 456507 h 1069311"/>
                <a:gd name="connsiteX162" fmla="*/ 653935 w 1155642"/>
                <a:gd name="connsiteY162" fmla="*/ 456507 h 1069311"/>
                <a:gd name="connsiteX163" fmla="*/ 721302 w 1155642"/>
                <a:gd name="connsiteY163" fmla="*/ 316144 h 1069311"/>
                <a:gd name="connsiteX164" fmla="*/ 788151 w 1155642"/>
                <a:gd name="connsiteY164" fmla="*/ 456507 h 1069311"/>
                <a:gd name="connsiteX165" fmla="*/ 723381 w 1155642"/>
                <a:gd name="connsiteY165" fmla="*/ 456507 h 1069311"/>
                <a:gd name="connsiteX166" fmla="*/ 716453 w 1155642"/>
                <a:gd name="connsiteY166" fmla="*/ 462742 h 1069311"/>
                <a:gd name="connsiteX167" fmla="*/ 693160 w 1155642"/>
                <a:gd name="connsiteY167" fmla="*/ 511666 h 1069311"/>
                <a:gd name="connsiteX168" fmla="*/ 684674 w 1155642"/>
                <a:gd name="connsiteY168" fmla="*/ 529504 h 1069311"/>
                <a:gd name="connsiteX169" fmla="*/ 653415 w 1155642"/>
                <a:gd name="connsiteY169" fmla="*/ 462742 h 1069311"/>
                <a:gd name="connsiteX170" fmla="*/ 716453 w 1155642"/>
                <a:gd name="connsiteY170" fmla="*/ 462742 h 1069311"/>
                <a:gd name="connsiteX171" fmla="*/ 681211 w 1155642"/>
                <a:gd name="connsiteY171" fmla="*/ 536864 h 1069311"/>
                <a:gd name="connsiteX172" fmla="*/ 649605 w 1155642"/>
                <a:gd name="connsiteY172" fmla="*/ 603106 h 1069311"/>
                <a:gd name="connsiteX173" fmla="*/ 581285 w 1155642"/>
                <a:gd name="connsiteY173" fmla="*/ 459625 h 1069311"/>
                <a:gd name="connsiteX174" fmla="*/ 613410 w 1155642"/>
                <a:gd name="connsiteY174" fmla="*/ 392170 h 1069311"/>
                <a:gd name="connsiteX175" fmla="*/ 681211 w 1155642"/>
                <a:gd name="connsiteY175" fmla="*/ 536864 h 1069311"/>
                <a:gd name="connsiteX176" fmla="*/ 577821 w 1155642"/>
                <a:gd name="connsiteY176" fmla="*/ 452351 h 1069311"/>
                <a:gd name="connsiteX177" fmla="*/ 545350 w 1155642"/>
                <a:gd name="connsiteY177" fmla="*/ 384291 h 1069311"/>
                <a:gd name="connsiteX178" fmla="*/ 577735 w 1155642"/>
                <a:gd name="connsiteY178" fmla="*/ 316230 h 1069311"/>
                <a:gd name="connsiteX179" fmla="*/ 609860 w 1155642"/>
                <a:gd name="connsiteY179" fmla="*/ 384897 h 1069311"/>
                <a:gd name="connsiteX180" fmla="*/ 577821 w 1155642"/>
                <a:gd name="connsiteY180" fmla="*/ 452351 h 1069311"/>
                <a:gd name="connsiteX181" fmla="*/ 574358 w 1155642"/>
                <a:gd name="connsiteY181" fmla="*/ 459625 h 1069311"/>
                <a:gd name="connsiteX182" fmla="*/ 506211 w 1155642"/>
                <a:gd name="connsiteY182" fmla="*/ 602673 h 1069311"/>
                <a:gd name="connsiteX183" fmla="*/ 473652 w 1155642"/>
                <a:gd name="connsiteY183" fmla="*/ 534786 h 1069311"/>
                <a:gd name="connsiteX184" fmla="*/ 541886 w 1155642"/>
                <a:gd name="connsiteY184" fmla="*/ 391564 h 1069311"/>
                <a:gd name="connsiteX185" fmla="*/ 574358 w 1155642"/>
                <a:gd name="connsiteY185" fmla="*/ 459625 h 1069311"/>
                <a:gd name="connsiteX186" fmla="*/ 470189 w 1155642"/>
                <a:gd name="connsiteY186" fmla="*/ 527512 h 1069311"/>
                <a:gd name="connsiteX187" fmla="*/ 439189 w 1155642"/>
                <a:gd name="connsiteY187" fmla="*/ 462742 h 1069311"/>
                <a:gd name="connsiteX188" fmla="*/ 501015 w 1155642"/>
                <a:gd name="connsiteY188" fmla="*/ 462742 h 1069311"/>
                <a:gd name="connsiteX189" fmla="*/ 470189 w 1155642"/>
                <a:gd name="connsiteY189" fmla="*/ 527512 h 1069311"/>
                <a:gd name="connsiteX190" fmla="*/ 436158 w 1155642"/>
                <a:gd name="connsiteY190" fmla="*/ 456507 h 1069311"/>
                <a:gd name="connsiteX191" fmla="*/ 432175 w 1155642"/>
                <a:gd name="connsiteY191" fmla="*/ 456507 h 1069311"/>
                <a:gd name="connsiteX192" fmla="*/ 366713 w 1155642"/>
                <a:gd name="connsiteY192" fmla="*/ 456507 h 1069311"/>
                <a:gd name="connsiteX193" fmla="*/ 434080 w 1155642"/>
                <a:gd name="connsiteY193" fmla="*/ 316144 h 1069311"/>
                <a:gd name="connsiteX194" fmla="*/ 500928 w 1155642"/>
                <a:gd name="connsiteY194" fmla="*/ 456507 h 1069311"/>
                <a:gd name="connsiteX195" fmla="*/ 436158 w 1155642"/>
                <a:gd name="connsiteY195" fmla="*/ 456507 h 1069311"/>
                <a:gd name="connsiteX196" fmla="*/ 429231 w 1155642"/>
                <a:gd name="connsiteY196" fmla="*/ 462742 h 1069311"/>
                <a:gd name="connsiteX197" fmla="*/ 409575 w 1155642"/>
                <a:gd name="connsiteY197" fmla="*/ 504046 h 1069311"/>
                <a:gd name="connsiteX198" fmla="*/ 397452 w 1155642"/>
                <a:gd name="connsiteY198" fmla="*/ 529504 h 1069311"/>
                <a:gd name="connsiteX199" fmla="*/ 366193 w 1155642"/>
                <a:gd name="connsiteY199" fmla="*/ 462742 h 1069311"/>
                <a:gd name="connsiteX200" fmla="*/ 429231 w 1155642"/>
                <a:gd name="connsiteY200" fmla="*/ 462742 h 1069311"/>
                <a:gd name="connsiteX201" fmla="*/ 393989 w 1155642"/>
                <a:gd name="connsiteY201" fmla="*/ 536777 h 1069311"/>
                <a:gd name="connsiteX202" fmla="*/ 362383 w 1155642"/>
                <a:gd name="connsiteY202" fmla="*/ 603019 h 1069311"/>
                <a:gd name="connsiteX203" fmla="*/ 294063 w 1155642"/>
                <a:gd name="connsiteY203" fmla="*/ 459538 h 1069311"/>
                <a:gd name="connsiteX204" fmla="*/ 326188 w 1155642"/>
                <a:gd name="connsiteY204" fmla="*/ 392083 h 1069311"/>
                <a:gd name="connsiteX205" fmla="*/ 393989 w 1155642"/>
                <a:gd name="connsiteY205" fmla="*/ 536777 h 1069311"/>
                <a:gd name="connsiteX206" fmla="*/ 290599 w 1155642"/>
                <a:gd name="connsiteY206" fmla="*/ 452351 h 1069311"/>
                <a:gd name="connsiteX207" fmla="*/ 258214 w 1155642"/>
                <a:gd name="connsiteY207" fmla="*/ 384291 h 1069311"/>
                <a:gd name="connsiteX208" fmla="*/ 290599 w 1155642"/>
                <a:gd name="connsiteY208" fmla="*/ 316230 h 1069311"/>
                <a:gd name="connsiteX209" fmla="*/ 322551 w 1155642"/>
                <a:gd name="connsiteY209" fmla="*/ 384377 h 1069311"/>
                <a:gd name="connsiteX210" fmla="*/ 290599 w 1155642"/>
                <a:gd name="connsiteY210" fmla="*/ 452351 h 1069311"/>
                <a:gd name="connsiteX211" fmla="*/ 254750 w 1155642"/>
                <a:gd name="connsiteY211" fmla="*/ 542319 h 1069311"/>
                <a:gd name="connsiteX212" fmla="*/ 287135 w 1155642"/>
                <a:gd name="connsiteY212" fmla="*/ 610293 h 1069311"/>
                <a:gd name="connsiteX213" fmla="*/ 218815 w 1155642"/>
                <a:gd name="connsiteY213" fmla="*/ 753774 h 1069311"/>
                <a:gd name="connsiteX214" fmla="*/ 186517 w 1155642"/>
                <a:gd name="connsiteY214" fmla="*/ 685887 h 1069311"/>
                <a:gd name="connsiteX215" fmla="*/ 254750 w 1155642"/>
                <a:gd name="connsiteY215" fmla="*/ 542319 h 1069311"/>
                <a:gd name="connsiteX216" fmla="*/ 183053 w 1155642"/>
                <a:gd name="connsiteY216" fmla="*/ 678613 h 1069311"/>
                <a:gd name="connsiteX217" fmla="*/ 152054 w 1155642"/>
                <a:gd name="connsiteY217" fmla="*/ 613496 h 1069311"/>
                <a:gd name="connsiteX218" fmla="*/ 214053 w 1155642"/>
                <a:gd name="connsiteY218" fmla="*/ 613496 h 1069311"/>
                <a:gd name="connsiteX219" fmla="*/ 183053 w 1155642"/>
                <a:gd name="connsiteY219" fmla="*/ 678613 h 1069311"/>
                <a:gd name="connsiteX220" fmla="*/ 258214 w 1155642"/>
                <a:gd name="connsiteY220" fmla="*/ 535045 h 1069311"/>
                <a:gd name="connsiteX221" fmla="*/ 290599 w 1155642"/>
                <a:gd name="connsiteY221" fmla="*/ 466898 h 1069311"/>
                <a:gd name="connsiteX222" fmla="*/ 322984 w 1155642"/>
                <a:gd name="connsiteY222" fmla="*/ 534958 h 1069311"/>
                <a:gd name="connsiteX223" fmla="*/ 290513 w 1155642"/>
                <a:gd name="connsiteY223" fmla="*/ 603019 h 1069311"/>
                <a:gd name="connsiteX224" fmla="*/ 258214 w 1155642"/>
                <a:gd name="connsiteY224" fmla="*/ 535045 h 1069311"/>
                <a:gd name="connsiteX225" fmla="*/ 326534 w 1155642"/>
                <a:gd name="connsiteY225" fmla="*/ 542319 h 1069311"/>
                <a:gd name="connsiteX226" fmla="*/ 362470 w 1155642"/>
                <a:gd name="connsiteY226" fmla="*/ 617653 h 1069311"/>
                <a:gd name="connsiteX227" fmla="*/ 362470 w 1155642"/>
                <a:gd name="connsiteY227" fmla="*/ 617653 h 1069311"/>
                <a:gd name="connsiteX228" fmla="*/ 394941 w 1155642"/>
                <a:gd name="connsiteY228" fmla="*/ 685713 h 1069311"/>
                <a:gd name="connsiteX229" fmla="*/ 362470 w 1155642"/>
                <a:gd name="connsiteY229" fmla="*/ 753774 h 1069311"/>
                <a:gd name="connsiteX230" fmla="*/ 294149 w 1155642"/>
                <a:gd name="connsiteY230" fmla="*/ 610293 h 1069311"/>
                <a:gd name="connsiteX231" fmla="*/ 326534 w 1155642"/>
                <a:gd name="connsiteY231" fmla="*/ 542319 h 1069311"/>
                <a:gd name="connsiteX232" fmla="*/ 367405 w 1155642"/>
                <a:gd name="connsiteY232" fmla="*/ 613496 h 1069311"/>
                <a:gd name="connsiteX233" fmla="*/ 429318 w 1155642"/>
                <a:gd name="connsiteY233" fmla="*/ 613496 h 1069311"/>
                <a:gd name="connsiteX234" fmla="*/ 398405 w 1155642"/>
                <a:gd name="connsiteY234" fmla="*/ 678440 h 1069311"/>
                <a:gd name="connsiteX235" fmla="*/ 367405 w 1155642"/>
                <a:gd name="connsiteY235" fmla="*/ 613496 h 1069311"/>
                <a:gd name="connsiteX236" fmla="*/ 367405 w 1155642"/>
                <a:gd name="connsiteY236" fmla="*/ 607262 h 1069311"/>
                <a:gd name="connsiteX237" fmla="*/ 412519 w 1155642"/>
                <a:gd name="connsiteY237" fmla="*/ 512618 h 1069311"/>
                <a:gd name="connsiteX238" fmla="*/ 434253 w 1155642"/>
                <a:gd name="connsiteY238" fmla="*/ 466985 h 1069311"/>
                <a:gd name="connsiteX239" fmla="*/ 501102 w 1155642"/>
                <a:gd name="connsiteY239" fmla="*/ 607262 h 1069311"/>
                <a:gd name="connsiteX240" fmla="*/ 367405 w 1155642"/>
                <a:gd name="connsiteY240" fmla="*/ 607262 h 1069311"/>
                <a:gd name="connsiteX241" fmla="*/ 501188 w 1155642"/>
                <a:gd name="connsiteY241" fmla="*/ 613496 h 1069311"/>
                <a:gd name="connsiteX242" fmla="*/ 470189 w 1155642"/>
                <a:gd name="connsiteY242" fmla="*/ 678613 h 1069311"/>
                <a:gd name="connsiteX243" fmla="*/ 439189 w 1155642"/>
                <a:gd name="connsiteY243" fmla="*/ 613496 h 1069311"/>
                <a:gd name="connsiteX244" fmla="*/ 501188 w 1155642"/>
                <a:gd name="connsiteY244" fmla="*/ 613496 h 1069311"/>
                <a:gd name="connsiteX245" fmla="*/ 541973 w 1155642"/>
                <a:gd name="connsiteY245" fmla="*/ 542319 h 1069311"/>
                <a:gd name="connsiteX246" fmla="*/ 574358 w 1155642"/>
                <a:gd name="connsiteY246" fmla="*/ 610293 h 1069311"/>
                <a:gd name="connsiteX247" fmla="*/ 506037 w 1155642"/>
                <a:gd name="connsiteY247" fmla="*/ 753774 h 1069311"/>
                <a:gd name="connsiteX248" fmla="*/ 473739 w 1155642"/>
                <a:gd name="connsiteY248" fmla="*/ 685887 h 1069311"/>
                <a:gd name="connsiteX249" fmla="*/ 541973 w 1155642"/>
                <a:gd name="connsiteY249" fmla="*/ 542319 h 1069311"/>
                <a:gd name="connsiteX250" fmla="*/ 545436 w 1155642"/>
                <a:gd name="connsiteY250" fmla="*/ 535045 h 1069311"/>
                <a:gd name="connsiteX251" fmla="*/ 577821 w 1155642"/>
                <a:gd name="connsiteY251" fmla="*/ 466898 h 1069311"/>
                <a:gd name="connsiteX252" fmla="*/ 610206 w 1155642"/>
                <a:gd name="connsiteY252" fmla="*/ 534958 h 1069311"/>
                <a:gd name="connsiteX253" fmla="*/ 577735 w 1155642"/>
                <a:gd name="connsiteY253" fmla="*/ 603019 h 1069311"/>
                <a:gd name="connsiteX254" fmla="*/ 545436 w 1155642"/>
                <a:gd name="connsiteY254" fmla="*/ 535045 h 1069311"/>
                <a:gd name="connsiteX255" fmla="*/ 613756 w 1155642"/>
                <a:gd name="connsiteY255" fmla="*/ 542319 h 1069311"/>
                <a:gd name="connsiteX256" fmla="*/ 649692 w 1155642"/>
                <a:gd name="connsiteY256" fmla="*/ 617653 h 1069311"/>
                <a:gd name="connsiteX257" fmla="*/ 649692 w 1155642"/>
                <a:gd name="connsiteY257" fmla="*/ 617653 h 1069311"/>
                <a:gd name="connsiteX258" fmla="*/ 682163 w 1155642"/>
                <a:gd name="connsiteY258" fmla="*/ 685713 h 1069311"/>
                <a:gd name="connsiteX259" fmla="*/ 649692 w 1155642"/>
                <a:gd name="connsiteY259" fmla="*/ 753774 h 1069311"/>
                <a:gd name="connsiteX260" fmla="*/ 581371 w 1155642"/>
                <a:gd name="connsiteY260" fmla="*/ 610293 h 1069311"/>
                <a:gd name="connsiteX261" fmla="*/ 613756 w 1155642"/>
                <a:gd name="connsiteY261" fmla="*/ 542319 h 1069311"/>
                <a:gd name="connsiteX262" fmla="*/ 654541 w 1155642"/>
                <a:gd name="connsiteY262" fmla="*/ 613496 h 1069311"/>
                <a:gd name="connsiteX263" fmla="*/ 716453 w 1155642"/>
                <a:gd name="connsiteY263" fmla="*/ 613496 h 1069311"/>
                <a:gd name="connsiteX264" fmla="*/ 685540 w 1155642"/>
                <a:gd name="connsiteY264" fmla="*/ 678440 h 1069311"/>
                <a:gd name="connsiteX265" fmla="*/ 654541 w 1155642"/>
                <a:gd name="connsiteY265" fmla="*/ 613496 h 1069311"/>
                <a:gd name="connsiteX266" fmla="*/ 654541 w 1155642"/>
                <a:gd name="connsiteY266" fmla="*/ 607262 h 1069311"/>
                <a:gd name="connsiteX267" fmla="*/ 696018 w 1155642"/>
                <a:gd name="connsiteY267" fmla="*/ 520152 h 1069311"/>
                <a:gd name="connsiteX268" fmla="*/ 721389 w 1155642"/>
                <a:gd name="connsiteY268" fmla="*/ 466898 h 1069311"/>
                <a:gd name="connsiteX269" fmla="*/ 788237 w 1155642"/>
                <a:gd name="connsiteY269" fmla="*/ 607175 h 1069311"/>
                <a:gd name="connsiteX270" fmla="*/ 654541 w 1155642"/>
                <a:gd name="connsiteY270" fmla="*/ 607175 h 1069311"/>
                <a:gd name="connsiteX271" fmla="*/ 788410 w 1155642"/>
                <a:gd name="connsiteY271" fmla="*/ 613496 h 1069311"/>
                <a:gd name="connsiteX272" fmla="*/ 757411 w 1155642"/>
                <a:gd name="connsiteY272" fmla="*/ 678613 h 1069311"/>
                <a:gd name="connsiteX273" fmla="*/ 726411 w 1155642"/>
                <a:gd name="connsiteY273" fmla="*/ 613496 h 1069311"/>
                <a:gd name="connsiteX274" fmla="*/ 788410 w 1155642"/>
                <a:gd name="connsiteY274" fmla="*/ 613496 h 1069311"/>
                <a:gd name="connsiteX275" fmla="*/ 829195 w 1155642"/>
                <a:gd name="connsiteY275" fmla="*/ 542319 h 1069311"/>
                <a:gd name="connsiteX276" fmla="*/ 861580 w 1155642"/>
                <a:gd name="connsiteY276" fmla="*/ 610293 h 1069311"/>
                <a:gd name="connsiteX277" fmla="*/ 793259 w 1155642"/>
                <a:gd name="connsiteY277" fmla="*/ 753774 h 1069311"/>
                <a:gd name="connsiteX278" fmla="*/ 760961 w 1155642"/>
                <a:gd name="connsiteY278" fmla="*/ 685887 h 1069311"/>
                <a:gd name="connsiteX279" fmla="*/ 829195 w 1155642"/>
                <a:gd name="connsiteY279" fmla="*/ 542319 h 1069311"/>
                <a:gd name="connsiteX280" fmla="*/ 832658 w 1155642"/>
                <a:gd name="connsiteY280" fmla="*/ 535045 h 1069311"/>
                <a:gd name="connsiteX281" fmla="*/ 865043 w 1155642"/>
                <a:gd name="connsiteY281" fmla="*/ 466898 h 1069311"/>
                <a:gd name="connsiteX282" fmla="*/ 897428 w 1155642"/>
                <a:gd name="connsiteY282" fmla="*/ 534958 h 1069311"/>
                <a:gd name="connsiteX283" fmla="*/ 864957 w 1155642"/>
                <a:gd name="connsiteY283" fmla="*/ 603019 h 1069311"/>
                <a:gd name="connsiteX284" fmla="*/ 832658 w 1155642"/>
                <a:gd name="connsiteY284" fmla="*/ 535045 h 1069311"/>
                <a:gd name="connsiteX285" fmla="*/ 900892 w 1155642"/>
                <a:gd name="connsiteY285" fmla="*/ 542319 h 1069311"/>
                <a:gd name="connsiteX286" fmla="*/ 936827 w 1155642"/>
                <a:gd name="connsiteY286" fmla="*/ 617653 h 1069311"/>
                <a:gd name="connsiteX287" fmla="*/ 936827 w 1155642"/>
                <a:gd name="connsiteY287" fmla="*/ 617653 h 1069311"/>
                <a:gd name="connsiteX288" fmla="*/ 969299 w 1155642"/>
                <a:gd name="connsiteY288" fmla="*/ 685713 h 1069311"/>
                <a:gd name="connsiteX289" fmla="*/ 936827 w 1155642"/>
                <a:gd name="connsiteY289" fmla="*/ 753774 h 1069311"/>
                <a:gd name="connsiteX290" fmla="*/ 868507 w 1155642"/>
                <a:gd name="connsiteY290" fmla="*/ 610293 h 1069311"/>
                <a:gd name="connsiteX291" fmla="*/ 900892 w 1155642"/>
                <a:gd name="connsiteY291" fmla="*/ 542319 h 1069311"/>
                <a:gd name="connsiteX292" fmla="*/ 865043 w 1155642"/>
                <a:gd name="connsiteY292" fmla="*/ 452351 h 1069311"/>
                <a:gd name="connsiteX293" fmla="*/ 832658 w 1155642"/>
                <a:gd name="connsiteY293" fmla="*/ 384291 h 1069311"/>
                <a:gd name="connsiteX294" fmla="*/ 865043 w 1155642"/>
                <a:gd name="connsiteY294" fmla="*/ 316230 h 1069311"/>
                <a:gd name="connsiteX295" fmla="*/ 896995 w 1155642"/>
                <a:gd name="connsiteY295" fmla="*/ 384377 h 1069311"/>
                <a:gd name="connsiteX296" fmla="*/ 865043 w 1155642"/>
                <a:gd name="connsiteY296" fmla="*/ 452351 h 1069311"/>
                <a:gd name="connsiteX297" fmla="*/ 832485 w 1155642"/>
                <a:gd name="connsiteY297" fmla="*/ 233709 h 1069311"/>
                <a:gd name="connsiteX298" fmla="*/ 864957 w 1155642"/>
                <a:gd name="connsiteY298" fmla="*/ 165475 h 1069311"/>
                <a:gd name="connsiteX299" fmla="*/ 897342 w 1155642"/>
                <a:gd name="connsiteY299" fmla="*/ 233535 h 1069311"/>
                <a:gd name="connsiteX300" fmla="*/ 864870 w 1155642"/>
                <a:gd name="connsiteY300" fmla="*/ 301683 h 1069311"/>
                <a:gd name="connsiteX301" fmla="*/ 832485 w 1155642"/>
                <a:gd name="connsiteY301" fmla="*/ 233709 h 1069311"/>
                <a:gd name="connsiteX302" fmla="*/ 717925 w 1155642"/>
                <a:gd name="connsiteY302" fmla="*/ 308956 h 1069311"/>
                <a:gd name="connsiteX303" fmla="*/ 648739 w 1155642"/>
                <a:gd name="connsiteY303" fmla="*/ 452957 h 1069311"/>
                <a:gd name="connsiteX304" fmla="*/ 581285 w 1155642"/>
                <a:gd name="connsiteY304" fmla="*/ 308956 h 1069311"/>
                <a:gd name="connsiteX305" fmla="*/ 581285 w 1155642"/>
                <a:gd name="connsiteY305" fmla="*/ 308956 h 1069311"/>
                <a:gd name="connsiteX306" fmla="*/ 581285 w 1155642"/>
                <a:gd name="connsiteY306" fmla="*/ 308956 h 1069311"/>
                <a:gd name="connsiteX307" fmla="*/ 613670 w 1155642"/>
                <a:gd name="connsiteY307" fmla="*/ 240896 h 1069311"/>
                <a:gd name="connsiteX308" fmla="*/ 649605 w 1155642"/>
                <a:gd name="connsiteY308" fmla="*/ 316230 h 1069311"/>
                <a:gd name="connsiteX309" fmla="*/ 685540 w 1155642"/>
                <a:gd name="connsiteY309" fmla="*/ 240896 h 1069311"/>
                <a:gd name="connsiteX310" fmla="*/ 717925 w 1155642"/>
                <a:gd name="connsiteY310" fmla="*/ 308956 h 1069311"/>
                <a:gd name="connsiteX311" fmla="*/ 577821 w 1155642"/>
                <a:gd name="connsiteY311" fmla="*/ 301683 h 1069311"/>
                <a:gd name="connsiteX312" fmla="*/ 545350 w 1155642"/>
                <a:gd name="connsiteY312" fmla="*/ 233709 h 1069311"/>
                <a:gd name="connsiteX313" fmla="*/ 577821 w 1155642"/>
                <a:gd name="connsiteY313" fmla="*/ 165475 h 1069311"/>
                <a:gd name="connsiteX314" fmla="*/ 610206 w 1155642"/>
                <a:gd name="connsiteY314" fmla="*/ 233535 h 1069311"/>
                <a:gd name="connsiteX315" fmla="*/ 577821 w 1155642"/>
                <a:gd name="connsiteY315" fmla="*/ 301683 h 1069311"/>
                <a:gd name="connsiteX316" fmla="*/ 430790 w 1155642"/>
                <a:gd name="connsiteY316" fmla="*/ 308956 h 1069311"/>
                <a:gd name="connsiteX317" fmla="*/ 361604 w 1155642"/>
                <a:gd name="connsiteY317" fmla="*/ 452957 h 1069311"/>
                <a:gd name="connsiteX318" fmla="*/ 294149 w 1155642"/>
                <a:gd name="connsiteY318" fmla="*/ 308956 h 1069311"/>
                <a:gd name="connsiteX319" fmla="*/ 294149 w 1155642"/>
                <a:gd name="connsiteY319" fmla="*/ 308956 h 1069311"/>
                <a:gd name="connsiteX320" fmla="*/ 294149 w 1155642"/>
                <a:gd name="connsiteY320" fmla="*/ 308956 h 1069311"/>
                <a:gd name="connsiteX321" fmla="*/ 326534 w 1155642"/>
                <a:gd name="connsiteY321" fmla="*/ 240896 h 1069311"/>
                <a:gd name="connsiteX322" fmla="*/ 362470 w 1155642"/>
                <a:gd name="connsiteY322" fmla="*/ 316230 h 1069311"/>
                <a:gd name="connsiteX323" fmla="*/ 398405 w 1155642"/>
                <a:gd name="connsiteY323" fmla="*/ 240896 h 1069311"/>
                <a:gd name="connsiteX324" fmla="*/ 430790 w 1155642"/>
                <a:gd name="connsiteY324" fmla="*/ 308956 h 1069311"/>
                <a:gd name="connsiteX325" fmla="*/ 290599 w 1155642"/>
                <a:gd name="connsiteY325" fmla="*/ 301683 h 1069311"/>
                <a:gd name="connsiteX326" fmla="*/ 258128 w 1155642"/>
                <a:gd name="connsiteY326" fmla="*/ 233709 h 1069311"/>
                <a:gd name="connsiteX327" fmla="*/ 290599 w 1155642"/>
                <a:gd name="connsiteY327" fmla="*/ 165475 h 1069311"/>
                <a:gd name="connsiteX328" fmla="*/ 322984 w 1155642"/>
                <a:gd name="connsiteY328" fmla="*/ 233535 h 1069311"/>
                <a:gd name="connsiteX329" fmla="*/ 290599 w 1155642"/>
                <a:gd name="connsiteY329" fmla="*/ 301683 h 1069311"/>
                <a:gd name="connsiteX330" fmla="*/ 213880 w 1155642"/>
                <a:gd name="connsiteY330" fmla="*/ 456507 h 1069311"/>
                <a:gd name="connsiteX331" fmla="*/ 149023 w 1155642"/>
                <a:gd name="connsiteY331" fmla="*/ 456507 h 1069311"/>
                <a:gd name="connsiteX332" fmla="*/ 145040 w 1155642"/>
                <a:gd name="connsiteY332" fmla="*/ 456507 h 1069311"/>
                <a:gd name="connsiteX333" fmla="*/ 79577 w 1155642"/>
                <a:gd name="connsiteY333" fmla="*/ 456507 h 1069311"/>
                <a:gd name="connsiteX334" fmla="*/ 146945 w 1155642"/>
                <a:gd name="connsiteY334" fmla="*/ 316144 h 1069311"/>
                <a:gd name="connsiteX335" fmla="*/ 213880 w 1155642"/>
                <a:gd name="connsiteY335" fmla="*/ 456507 h 1069311"/>
                <a:gd name="connsiteX336" fmla="*/ 142096 w 1155642"/>
                <a:gd name="connsiteY336" fmla="*/ 462742 h 1069311"/>
                <a:gd name="connsiteX337" fmla="*/ 122440 w 1155642"/>
                <a:gd name="connsiteY337" fmla="*/ 504046 h 1069311"/>
                <a:gd name="connsiteX338" fmla="*/ 110317 w 1155642"/>
                <a:gd name="connsiteY338" fmla="*/ 529504 h 1069311"/>
                <a:gd name="connsiteX339" fmla="*/ 79058 w 1155642"/>
                <a:gd name="connsiteY339" fmla="*/ 462742 h 1069311"/>
                <a:gd name="connsiteX340" fmla="*/ 142096 w 1155642"/>
                <a:gd name="connsiteY340" fmla="*/ 462742 h 1069311"/>
                <a:gd name="connsiteX341" fmla="*/ 125297 w 1155642"/>
                <a:gd name="connsiteY341" fmla="*/ 512532 h 1069311"/>
                <a:gd name="connsiteX342" fmla="*/ 147031 w 1155642"/>
                <a:gd name="connsiteY342" fmla="*/ 466898 h 1069311"/>
                <a:gd name="connsiteX343" fmla="*/ 213880 w 1155642"/>
                <a:gd name="connsiteY343" fmla="*/ 607175 h 1069311"/>
                <a:gd name="connsiteX344" fmla="*/ 80183 w 1155642"/>
                <a:gd name="connsiteY344" fmla="*/ 607175 h 1069311"/>
                <a:gd name="connsiteX345" fmla="*/ 125297 w 1155642"/>
                <a:gd name="connsiteY345" fmla="*/ 512532 h 1069311"/>
                <a:gd name="connsiteX346" fmla="*/ 142096 w 1155642"/>
                <a:gd name="connsiteY346" fmla="*/ 613496 h 1069311"/>
                <a:gd name="connsiteX347" fmla="*/ 111183 w 1155642"/>
                <a:gd name="connsiteY347" fmla="*/ 678440 h 1069311"/>
                <a:gd name="connsiteX348" fmla="*/ 80270 w 1155642"/>
                <a:gd name="connsiteY348" fmla="*/ 613496 h 1069311"/>
                <a:gd name="connsiteX349" fmla="*/ 142096 w 1155642"/>
                <a:gd name="connsiteY349" fmla="*/ 613496 h 1069311"/>
                <a:gd name="connsiteX350" fmla="*/ 147031 w 1155642"/>
                <a:gd name="connsiteY350" fmla="*/ 617653 h 1069311"/>
                <a:gd name="connsiteX351" fmla="*/ 179590 w 1155642"/>
                <a:gd name="connsiteY351" fmla="*/ 685973 h 1069311"/>
                <a:gd name="connsiteX352" fmla="*/ 179416 w 1155642"/>
                <a:gd name="connsiteY352" fmla="*/ 686233 h 1069311"/>
                <a:gd name="connsiteX353" fmla="*/ 179763 w 1155642"/>
                <a:gd name="connsiteY353" fmla="*/ 686406 h 1069311"/>
                <a:gd name="connsiteX354" fmla="*/ 218815 w 1155642"/>
                <a:gd name="connsiteY354" fmla="*/ 768408 h 1069311"/>
                <a:gd name="connsiteX355" fmla="*/ 254664 w 1155642"/>
                <a:gd name="connsiteY355" fmla="*/ 693160 h 1069311"/>
                <a:gd name="connsiteX356" fmla="*/ 287135 w 1155642"/>
                <a:gd name="connsiteY356" fmla="*/ 761134 h 1069311"/>
                <a:gd name="connsiteX357" fmla="*/ 218815 w 1155642"/>
                <a:gd name="connsiteY357" fmla="*/ 904615 h 1069311"/>
                <a:gd name="connsiteX358" fmla="*/ 149802 w 1155642"/>
                <a:gd name="connsiteY358" fmla="*/ 759835 h 1069311"/>
                <a:gd name="connsiteX359" fmla="*/ 114560 w 1155642"/>
                <a:gd name="connsiteY359" fmla="*/ 685800 h 1069311"/>
                <a:gd name="connsiteX360" fmla="*/ 147031 w 1155642"/>
                <a:gd name="connsiteY360" fmla="*/ 617653 h 1069311"/>
                <a:gd name="connsiteX361" fmla="*/ 258128 w 1155642"/>
                <a:gd name="connsiteY361" fmla="*/ 685887 h 1069311"/>
                <a:gd name="connsiteX362" fmla="*/ 290599 w 1155642"/>
                <a:gd name="connsiteY362" fmla="*/ 617653 h 1069311"/>
                <a:gd name="connsiteX363" fmla="*/ 322984 w 1155642"/>
                <a:gd name="connsiteY363" fmla="*/ 685713 h 1069311"/>
                <a:gd name="connsiteX364" fmla="*/ 290599 w 1155642"/>
                <a:gd name="connsiteY364" fmla="*/ 753860 h 1069311"/>
                <a:gd name="connsiteX365" fmla="*/ 258128 w 1155642"/>
                <a:gd name="connsiteY365" fmla="*/ 685887 h 1069311"/>
                <a:gd name="connsiteX366" fmla="*/ 294063 w 1155642"/>
                <a:gd name="connsiteY366" fmla="*/ 761048 h 1069311"/>
                <a:gd name="connsiteX367" fmla="*/ 326448 w 1155642"/>
                <a:gd name="connsiteY367" fmla="*/ 692987 h 1069311"/>
                <a:gd name="connsiteX368" fmla="*/ 362383 w 1155642"/>
                <a:gd name="connsiteY368" fmla="*/ 768321 h 1069311"/>
                <a:gd name="connsiteX369" fmla="*/ 398318 w 1155642"/>
                <a:gd name="connsiteY369" fmla="*/ 692987 h 1069311"/>
                <a:gd name="connsiteX370" fmla="*/ 430703 w 1155642"/>
                <a:gd name="connsiteY370" fmla="*/ 761048 h 1069311"/>
                <a:gd name="connsiteX371" fmla="*/ 361517 w 1155642"/>
                <a:gd name="connsiteY371" fmla="*/ 905048 h 1069311"/>
                <a:gd name="connsiteX372" fmla="*/ 294063 w 1155642"/>
                <a:gd name="connsiteY372" fmla="*/ 761048 h 1069311"/>
                <a:gd name="connsiteX373" fmla="*/ 294063 w 1155642"/>
                <a:gd name="connsiteY373" fmla="*/ 761048 h 1069311"/>
                <a:gd name="connsiteX374" fmla="*/ 401782 w 1155642"/>
                <a:gd name="connsiteY374" fmla="*/ 685713 h 1069311"/>
                <a:gd name="connsiteX375" fmla="*/ 434253 w 1155642"/>
                <a:gd name="connsiteY375" fmla="*/ 617653 h 1069311"/>
                <a:gd name="connsiteX376" fmla="*/ 466812 w 1155642"/>
                <a:gd name="connsiteY376" fmla="*/ 685973 h 1069311"/>
                <a:gd name="connsiteX377" fmla="*/ 466638 w 1155642"/>
                <a:gd name="connsiteY377" fmla="*/ 686233 h 1069311"/>
                <a:gd name="connsiteX378" fmla="*/ 466985 w 1155642"/>
                <a:gd name="connsiteY378" fmla="*/ 686406 h 1069311"/>
                <a:gd name="connsiteX379" fmla="*/ 506037 w 1155642"/>
                <a:gd name="connsiteY379" fmla="*/ 768408 h 1069311"/>
                <a:gd name="connsiteX380" fmla="*/ 541886 w 1155642"/>
                <a:gd name="connsiteY380" fmla="*/ 693160 h 1069311"/>
                <a:gd name="connsiteX381" fmla="*/ 574358 w 1155642"/>
                <a:gd name="connsiteY381" fmla="*/ 761134 h 1069311"/>
                <a:gd name="connsiteX382" fmla="*/ 506037 w 1155642"/>
                <a:gd name="connsiteY382" fmla="*/ 904615 h 1069311"/>
                <a:gd name="connsiteX383" fmla="*/ 437024 w 1155642"/>
                <a:gd name="connsiteY383" fmla="*/ 759835 h 1069311"/>
                <a:gd name="connsiteX384" fmla="*/ 401782 w 1155642"/>
                <a:gd name="connsiteY384" fmla="*/ 685713 h 1069311"/>
                <a:gd name="connsiteX385" fmla="*/ 545350 w 1155642"/>
                <a:gd name="connsiteY385" fmla="*/ 685887 h 1069311"/>
                <a:gd name="connsiteX386" fmla="*/ 577821 w 1155642"/>
                <a:gd name="connsiteY386" fmla="*/ 617653 h 1069311"/>
                <a:gd name="connsiteX387" fmla="*/ 610206 w 1155642"/>
                <a:gd name="connsiteY387" fmla="*/ 685713 h 1069311"/>
                <a:gd name="connsiteX388" fmla="*/ 577735 w 1155642"/>
                <a:gd name="connsiteY388" fmla="*/ 753860 h 1069311"/>
                <a:gd name="connsiteX389" fmla="*/ 545350 w 1155642"/>
                <a:gd name="connsiteY389" fmla="*/ 685887 h 1069311"/>
                <a:gd name="connsiteX390" fmla="*/ 581285 w 1155642"/>
                <a:gd name="connsiteY390" fmla="*/ 761048 h 1069311"/>
                <a:gd name="connsiteX391" fmla="*/ 613670 w 1155642"/>
                <a:gd name="connsiteY391" fmla="*/ 692987 h 1069311"/>
                <a:gd name="connsiteX392" fmla="*/ 649605 w 1155642"/>
                <a:gd name="connsiteY392" fmla="*/ 768321 h 1069311"/>
                <a:gd name="connsiteX393" fmla="*/ 685540 w 1155642"/>
                <a:gd name="connsiteY393" fmla="*/ 692987 h 1069311"/>
                <a:gd name="connsiteX394" fmla="*/ 717925 w 1155642"/>
                <a:gd name="connsiteY394" fmla="*/ 761048 h 1069311"/>
                <a:gd name="connsiteX395" fmla="*/ 648739 w 1155642"/>
                <a:gd name="connsiteY395" fmla="*/ 905048 h 1069311"/>
                <a:gd name="connsiteX396" fmla="*/ 581285 w 1155642"/>
                <a:gd name="connsiteY396" fmla="*/ 761048 h 1069311"/>
                <a:gd name="connsiteX397" fmla="*/ 581285 w 1155642"/>
                <a:gd name="connsiteY397" fmla="*/ 761048 h 1069311"/>
                <a:gd name="connsiteX398" fmla="*/ 689004 w 1155642"/>
                <a:gd name="connsiteY398" fmla="*/ 685713 h 1069311"/>
                <a:gd name="connsiteX399" fmla="*/ 721476 w 1155642"/>
                <a:gd name="connsiteY399" fmla="*/ 617653 h 1069311"/>
                <a:gd name="connsiteX400" fmla="*/ 754034 w 1155642"/>
                <a:gd name="connsiteY400" fmla="*/ 685973 h 1069311"/>
                <a:gd name="connsiteX401" fmla="*/ 753861 w 1155642"/>
                <a:gd name="connsiteY401" fmla="*/ 686233 h 1069311"/>
                <a:gd name="connsiteX402" fmla="*/ 754207 w 1155642"/>
                <a:gd name="connsiteY402" fmla="*/ 686406 h 1069311"/>
                <a:gd name="connsiteX403" fmla="*/ 793259 w 1155642"/>
                <a:gd name="connsiteY403" fmla="*/ 768408 h 1069311"/>
                <a:gd name="connsiteX404" fmla="*/ 829108 w 1155642"/>
                <a:gd name="connsiteY404" fmla="*/ 693160 h 1069311"/>
                <a:gd name="connsiteX405" fmla="*/ 861580 w 1155642"/>
                <a:gd name="connsiteY405" fmla="*/ 761134 h 1069311"/>
                <a:gd name="connsiteX406" fmla="*/ 793259 w 1155642"/>
                <a:gd name="connsiteY406" fmla="*/ 904615 h 1069311"/>
                <a:gd name="connsiteX407" fmla="*/ 724246 w 1155642"/>
                <a:gd name="connsiteY407" fmla="*/ 759835 h 1069311"/>
                <a:gd name="connsiteX408" fmla="*/ 689004 w 1155642"/>
                <a:gd name="connsiteY408" fmla="*/ 685713 h 1069311"/>
                <a:gd name="connsiteX409" fmla="*/ 832485 w 1155642"/>
                <a:gd name="connsiteY409" fmla="*/ 685887 h 1069311"/>
                <a:gd name="connsiteX410" fmla="*/ 864957 w 1155642"/>
                <a:gd name="connsiteY410" fmla="*/ 617653 h 1069311"/>
                <a:gd name="connsiteX411" fmla="*/ 897342 w 1155642"/>
                <a:gd name="connsiteY411" fmla="*/ 685713 h 1069311"/>
                <a:gd name="connsiteX412" fmla="*/ 864870 w 1155642"/>
                <a:gd name="connsiteY412" fmla="*/ 753860 h 1069311"/>
                <a:gd name="connsiteX413" fmla="*/ 832485 w 1155642"/>
                <a:gd name="connsiteY413" fmla="*/ 685887 h 1069311"/>
                <a:gd name="connsiteX414" fmla="*/ 868507 w 1155642"/>
                <a:gd name="connsiteY414" fmla="*/ 761048 h 1069311"/>
                <a:gd name="connsiteX415" fmla="*/ 900892 w 1155642"/>
                <a:gd name="connsiteY415" fmla="*/ 692987 h 1069311"/>
                <a:gd name="connsiteX416" fmla="*/ 936827 w 1155642"/>
                <a:gd name="connsiteY416" fmla="*/ 768321 h 1069311"/>
                <a:gd name="connsiteX417" fmla="*/ 972762 w 1155642"/>
                <a:gd name="connsiteY417" fmla="*/ 692987 h 1069311"/>
                <a:gd name="connsiteX418" fmla="*/ 1005147 w 1155642"/>
                <a:gd name="connsiteY418" fmla="*/ 761048 h 1069311"/>
                <a:gd name="connsiteX419" fmla="*/ 935961 w 1155642"/>
                <a:gd name="connsiteY419" fmla="*/ 905048 h 1069311"/>
                <a:gd name="connsiteX420" fmla="*/ 868507 w 1155642"/>
                <a:gd name="connsiteY420" fmla="*/ 761048 h 1069311"/>
                <a:gd name="connsiteX421" fmla="*/ 868507 w 1155642"/>
                <a:gd name="connsiteY421" fmla="*/ 761048 h 1069311"/>
                <a:gd name="connsiteX422" fmla="*/ 868507 w 1155642"/>
                <a:gd name="connsiteY422" fmla="*/ 761048 h 1069311"/>
                <a:gd name="connsiteX423" fmla="*/ 941763 w 1155642"/>
                <a:gd name="connsiteY423" fmla="*/ 613496 h 1069311"/>
                <a:gd name="connsiteX424" fmla="*/ 1003675 w 1155642"/>
                <a:gd name="connsiteY424" fmla="*/ 613496 h 1069311"/>
                <a:gd name="connsiteX425" fmla="*/ 972762 w 1155642"/>
                <a:gd name="connsiteY425" fmla="*/ 678440 h 1069311"/>
                <a:gd name="connsiteX426" fmla="*/ 941763 w 1155642"/>
                <a:gd name="connsiteY426" fmla="*/ 613496 h 1069311"/>
                <a:gd name="connsiteX427" fmla="*/ 1013547 w 1155642"/>
                <a:gd name="connsiteY427" fmla="*/ 462742 h 1069311"/>
                <a:gd name="connsiteX428" fmla="*/ 1075373 w 1155642"/>
                <a:gd name="connsiteY428" fmla="*/ 462742 h 1069311"/>
                <a:gd name="connsiteX429" fmla="*/ 1044546 w 1155642"/>
                <a:gd name="connsiteY429" fmla="*/ 527512 h 1069311"/>
                <a:gd name="connsiteX430" fmla="*/ 1013547 w 1155642"/>
                <a:gd name="connsiteY430" fmla="*/ 462742 h 1069311"/>
                <a:gd name="connsiteX431" fmla="*/ 1010603 w 1155642"/>
                <a:gd name="connsiteY431" fmla="*/ 456507 h 1069311"/>
                <a:gd name="connsiteX432" fmla="*/ 1006619 w 1155642"/>
                <a:gd name="connsiteY432" fmla="*/ 456507 h 1069311"/>
                <a:gd name="connsiteX433" fmla="*/ 941157 w 1155642"/>
                <a:gd name="connsiteY433" fmla="*/ 456507 h 1069311"/>
                <a:gd name="connsiteX434" fmla="*/ 1008524 w 1155642"/>
                <a:gd name="connsiteY434" fmla="*/ 316144 h 1069311"/>
                <a:gd name="connsiteX435" fmla="*/ 1075373 w 1155642"/>
                <a:gd name="connsiteY435" fmla="*/ 456507 h 1069311"/>
                <a:gd name="connsiteX436" fmla="*/ 1010603 w 1155642"/>
                <a:gd name="connsiteY436" fmla="*/ 456507 h 1069311"/>
                <a:gd name="connsiteX437" fmla="*/ 935961 w 1155642"/>
                <a:gd name="connsiteY437" fmla="*/ 452957 h 1069311"/>
                <a:gd name="connsiteX438" fmla="*/ 868507 w 1155642"/>
                <a:gd name="connsiteY438" fmla="*/ 308956 h 1069311"/>
                <a:gd name="connsiteX439" fmla="*/ 868507 w 1155642"/>
                <a:gd name="connsiteY439" fmla="*/ 308956 h 1069311"/>
                <a:gd name="connsiteX440" fmla="*/ 868507 w 1155642"/>
                <a:gd name="connsiteY440" fmla="*/ 308956 h 1069311"/>
                <a:gd name="connsiteX441" fmla="*/ 900892 w 1155642"/>
                <a:gd name="connsiteY441" fmla="*/ 240896 h 1069311"/>
                <a:gd name="connsiteX442" fmla="*/ 936827 w 1155642"/>
                <a:gd name="connsiteY442" fmla="*/ 316230 h 1069311"/>
                <a:gd name="connsiteX443" fmla="*/ 972762 w 1155642"/>
                <a:gd name="connsiteY443" fmla="*/ 240896 h 1069311"/>
                <a:gd name="connsiteX444" fmla="*/ 1005147 w 1155642"/>
                <a:gd name="connsiteY444" fmla="*/ 308956 h 1069311"/>
                <a:gd name="connsiteX445" fmla="*/ 935961 w 1155642"/>
                <a:gd name="connsiteY445" fmla="*/ 452957 h 1069311"/>
                <a:gd name="connsiteX446" fmla="*/ 969212 w 1155642"/>
                <a:gd name="connsiteY446" fmla="*/ 233535 h 1069311"/>
                <a:gd name="connsiteX447" fmla="*/ 936741 w 1155642"/>
                <a:gd name="connsiteY447" fmla="*/ 301596 h 1069311"/>
                <a:gd name="connsiteX448" fmla="*/ 868420 w 1155642"/>
                <a:gd name="connsiteY448" fmla="*/ 158115 h 1069311"/>
                <a:gd name="connsiteX449" fmla="*/ 900892 w 1155642"/>
                <a:gd name="connsiteY449" fmla="*/ 90055 h 1069311"/>
                <a:gd name="connsiteX450" fmla="*/ 969212 w 1155642"/>
                <a:gd name="connsiteY450" fmla="*/ 233535 h 1069311"/>
                <a:gd name="connsiteX451" fmla="*/ 865043 w 1155642"/>
                <a:gd name="connsiteY451" fmla="*/ 14807 h 1069311"/>
                <a:gd name="connsiteX452" fmla="*/ 897428 w 1155642"/>
                <a:gd name="connsiteY452" fmla="*/ 82868 h 1069311"/>
                <a:gd name="connsiteX453" fmla="*/ 864957 w 1155642"/>
                <a:gd name="connsiteY453" fmla="*/ 150928 h 1069311"/>
                <a:gd name="connsiteX454" fmla="*/ 832572 w 1155642"/>
                <a:gd name="connsiteY454" fmla="*/ 82954 h 1069311"/>
                <a:gd name="connsiteX455" fmla="*/ 865043 w 1155642"/>
                <a:gd name="connsiteY455" fmla="*/ 14807 h 1069311"/>
                <a:gd name="connsiteX456" fmla="*/ 829195 w 1155642"/>
                <a:gd name="connsiteY456" fmla="*/ 90228 h 1069311"/>
                <a:gd name="connsiteX457" fmla="*/ 861580 w 1155642"/>
                <a:gd name="connsiteY457" fmla="*/ 158202 h 1069311"/>
                <a:gd name="connsiteX458" fmla="*/ 793259 w 1155642"/>
                <a:gd name="connsiteY458" fmla="*/ 301683 h 1069311"/>
                <a:gd name="connsiteX459" fmla="*/ 760961 w 1155642"/>
                <a:gd name="connsiteY459" fmla="*/ 233795 h 1069311"/>
                <a:gd name="connsiteX460" fmla="*/ 829195 w 1155642"/>
                <a:gd name="connsiteY460" fmla="*/ 90228 h 1069311"/>
                <a:gd name="connsiteX461" fmla="*/ 721389 w 1155642"/>
                <a:gd name="connsiteY461" fmla="*/ 14721 h 1069311"/>
                <a:gd name="connsiteX462" fmla="*/ 788584 w 1155642"/>
                <a:gd name="connsiteY462" fmla="*/ 155084 h 1069311"/>
                <a:gd name="connsiteX463" fmla="*/ 654541 w 1155642"/>
                <a:gd name="connsiteY463" fmla="*/ 155084 h 1069311"/>
                <a:gd name="connsiteX464" fmla="*/ 721389 w 1155642"/>
                <a:gd name="connsiteY464" fmla="*/ 14721 h 1069311"/>
                <a:gd name="connsiteX465" fmla="*/ 716453 w 1155642"/>
                <a:gd name="connsiteY465" fmla="*/ 161319 h 1069311"/>
                <a:gd name="connsiteX466" fmla="*/ 685540 w 1155642"/>
                <a:gd name="connsiteY466" fmla="*/ 226262 h 1069311"/>
                <a:gd name="connsiteX467" fmla="*/ 654627 w 1155642"/>
                <a:gd name="connsiteY467" fmla="*/ 161319 h 1069311"/>
                <a:gd name="connsiteX468" fmla="*/ 716453 w 1155642"/>
                <a:gd name="connsiteY468" fmla="*/ 161319 h 1069311"/>
                <a:gd name="connsiteX469" fmla="*/ 682077 w 1155642"/>
                <a:gd name="connsiteY469" fmla="*/ 233535 h 1069311"/>
                <a:gd name="connsiteX470" fmla="*/ 649605 w 1155642"/>
                <a:gd name="connsiteY470" fmla="*/ 301596 h 1069311"/>
                <a:gd name="connsiteX471" fmla="*/ 581285 w 1155642"/>
                <a:gd name="connsiteY471" fmla="*/ 158115 h 1069311"/>
                <a:gd name="connsiteX472" fmla="*/ 613756 w 1155642"/>
                <a:gd name="connsiteY472" fmla="*/ 90055 h 1069311"/>
                <a:gd name="connsiteX473" fmla="*/ 682077 w 1155642"/>
                <a:gd name="connsiteY473" fmla="*/ 233535 h 1069311"/>
                <a:gd name="connsiteX474" fmla="*/ 577821 w 1155642"/>
                <a:gd name="connsiteY474" fmla="*/ 14807 h 1069311"/>
                <a:gd name="connsiteX475" fmla="*/ 610206 w 1155642"/>
                <a:gd name="connsiteY475" fmla="*/ 82868 h 1069311"/>
                <a:gd name="connsiteX476" fmla="*/ 577735 w 1155642"/>
                <a:gd name="connsiteY476" fmla="*/ 150928 h 1069311"/>
                <a:gd name="connsiteX477" fmla="*/ 545350 w 1155642"/>
                <a:gd name="connsiteY477" fmla="*/ 82954 h 1069311"/>
                <a:gd name="connsiteX478" fmla="*/ 577821 w 1155642"/>
                <a:gd name="connsiteY478" fmla="*/ 14807 h 1069311"/>
                <a:gd name="connsiteX479" fmla="*/ 541973 w 1155642"/>
                <a:gd name="connsiteY479" fmla="*/ 90228 h 1069311"/>
                <a:gd name="connsiteX480" fmla="*/ 574358 w 1155642"/>
                <a:gd name="connsiteY480" fmla="*/ 158202 h 1069311"/>
                <a:gd name="connsiteX481" fmla="*/ 506037 w 1155642"/>
                <a:gd name="connsiteY481" fmla="*/ 301683 h 1069311"/>
                <a:gd name="connsiteX482" fmla="*/ 473739 w 1155642"/>
                <a:gd name="connsiteY482" fmla="*/ 233795 h 1069311"/>
                <a:gd name="connsiteX483" fmla="*/ 541973 w 1155642"/>
                <a:gd name="connsiteY483" fmla="*/ 90228 h 1069311"/>
                <a:gd name="connsiteX484" fmla="*/ 434253 w 1155642"/>
                <a:gd name="connsiteY484" fmla="*/ 14721 h 1069311"/>
                <a:gd name="connsiteX485" fmla="*/ 501448 w 1155642"/>
                <a:gd name="connsiteY485" fmla="*/ 155084 h 1069311"/>
                <a:gd name="connsiteX486" fmla="*/ 367405 w 1155642"/>
                <a:gd name="connsiteY486" fmla="*/ 155084 h 1069311"/>
                <a:gd name="connsiteX487" fmla="*/ 434253 w 1155642"/>
                <a:gd name="connsiteY487" fmla="*/ 14721 h 1069311"/>
                <a:gd name="connsiteX488" fmla="*/ 429231 w 1155642"/>
                <a:gd name="connsiteY488" fmla="*/ 161319 h 1069311"/>
                <a:gd name="connsiteX489" fmla="*/ 398318 w 1155642"/>
                <a:gd name="connsiteY489" fmla="*/ 226262 h 1069311"/>
                <a:gd name="connsiteX490" fmla="*/ 367405 w 1155642"/>
                <a:gd name="connsiteY490" fmla="*/ 161319 h 1069311"/>
                <a:gd name="connsiteX491" fmla="*/ 429231 w 1155642"/>
                <a:gd name="connsiteY491" fmla="*/ 161319 h 1069311"/>
                <a:gd name="connsiteX492" fmla="*/ 394855 w 1155642"/>
                <a:gd name="connsiteY492" fmla="*/ 233535 h 1069311"/>
                <a:gd name="connsiteX493" fmla="*/ 362383 w 1155642"/>
                <a:gd name="connsiteY493" fmla="*/ 301596 h 1069311"/>
                <a:gd name="connsiteX494" fmla="*/ 294063 w 1155642"/>
                <a:gd name="connsiteY494" fmla="*/ 158115 h 1069311"/>
                <a:gd name="connsiteX495" fmla="*/ 326534 w 1155642"/>
                <a:gd name="connsiteY495" fmla="*/ 90055 h 1069311"/>
                <a:gd name="connsiteX496" fmla="*/ 394855 w 1155642"/>
                <a:gd name="connsiteY496" fmla="*/ 233535 h 1069311"/>
                <a:gd name="connsiteX497" fmla="*/ 290599 w 1155642"/>
                <a:gd name="connsiteY497" fmla="*/ 14807 h 1069311"/>
                <a:gd name="connsiteX498" fmla="*/ 322984 w 1155642"/>
                <a:gd name="connsiteY498" fmla="*/ 82868 h 1069311"/>
                <a:gd name="connsiteX499" fmla="*/ 290513 w 1155642"/>
                <a:gd name="connsiteY499" fmla="*/ 150928 h 1069311"/>
                <a:gd name="connsiteX500" fmla="*/ 258128 w 1155642"/>
                <a:gd name="connsiteY500" fmla="*/ 82954 h 1069311"/>
                <a:gd name="connsiteX501" fmla="*/ 290599 w 1155642"/>
                <a:gd name="connsiteY501" fmla="*/ 14807 h 1069311"/>
                <a:gd name="connsiteX502" fmla="*/ 254750 w 1155642"/>
                <a:gd name="connsiteY502" fmla="*/ 90228 h 1069311"/>
                <a:gd name="connsiteX503" fmla="*/ 287135 w 1155642"/>
                <a:gd name="connsiteY503" fmla="*/ 158202 h 1069311"/>
                <a:gd name="connsiteX504" fmla="*/ 218815 w 1155642"/>
                <a:gd name="connsiteY504" fmla="*/ 301683 h 1069311"/>
                <a:gd name="connsiteX505" fmla="*/ 186517 w 1155642"/>
                <a:gd name="connsiteY505" fmla="*/ 233795 h 1069311"/>
                <a:gd name="connsiteX506" fmla="*/ 254750 w 1155642"/>
                <a:gd name="connsiteY506" fmla="*/ 90228 h 1069311"/>
                <a:gd name="connsiteX507" fmla="*/ 147031 w 1155642"/>
                <a:gd name="connsiteY507" fmla="*/ 14721 h 1069311"/>
                <a:gd name="connsiteX508" fmla="*/ 214226 w 1155642"/>
                <a:gd name="connsiteY508" fmla="*/ 155084 h 1069311"/>
                <a:gd name="connsiteX509" fmla="*/ 80183 w 1155642"/>
                <a:gd name="connsiteY509" fmla="*/ 155084 h 1069311"/>
                <a:gd name="connsiteX510" fmla="*/ 147031 w 1155642"/>
                <a:gd name="connsiteY510" fmla="*/ 14721 h 1069311"/>
                <a:gd name="connsiteX511" fmla="*/ 142096 w 1155642"/>
                <a:gd name="connsiteY511" fmla="*/ 161319 h 1069311"/>
                <a:gd name="connsiteX512" fmla="*/ 111096 w 1155642"/>
                <a:gd name="connsiteY512" fmla="*/ 226522 h 1069311"/>
                <a:gd name="connsiteX513" fmla="*/ 79923 w 1155642"/>
                <a:gd name="connsiteY513" fmla="*/ 161319 h 1069311"/>
                <a:gd name="connsiteX514" fmla="*/ 142096 w 1155642"/>
                <a:gd name="connsiteY514" fmla="*/ 161319 h 1069311"/>
                <a:gd name="connsiteX515" fmla="*/ 6927 w 1155642"/>
                <a:gd name="connsiteY515" fmla="*/ 158202 h 1069311"/>
                <a:gd name="connsiteX516" fmla="*/ 39053 w 1155642"/>
                <a:gd name="connsiteY516" fmla="*/ 90747 h 1069311"/>
                <a:gd name="connsiteX517" fmla="*/ 107546 w 1155642"/>
                <a:gd name="connsiteY517" fmla="*/ 233795 h 1069311"/>
                <a:gd name="connsiteX518" fmla="*/ 75248 w 1155642"/>
                <a:gd name="connsiteY518" fmla="*/ 301683 h 1069311"/>
                <a:gd name="connsiteX519" fmla="*/ 6927 w 1155642"/>
                <a:gd name="connsiteY519" fmla="*/ 158202 h 1069311"/>
                <a:gd name="connsiteX520" fmla="*/ 6927 w 1155642"/>
                <a:gd name="connsiteY520" fmla="*/ 308956 h 1069311"/>
                <a:gd name="connsiteX521" fmla="*/ 39312 w 1155642"/>
                <a:gd name="connsiteY521" fmla="*/ 240896 h 1069311"/>
                <a:gd name="connsiteX522" fmla="*/ 75248 w 1155642"/>
                <a:gd name="connsiteY522" fmla="*/ 316230 h 1069311"/>
                <a:gd name="connsiteX523" fmla="*/ 111096 w 1155642"/>
                <a:gd name="connsiteY523" fmla="*/ 241069 h 1069311"/>
                <a:gd name="connsiteX524" fmla="*/ 143654 w 1155642"/>
                <a:gd name="connsiteY524" fmla="*/ 308956 h 1069311"/>
                <a:gd name="connsiteX525" fmla="*/ 74468 w 1155642"/>
                <a:gd name="connsiteY525" fmla="*/ 452957 h 1069311"/>
                <a:gd name="connsiteX526" fmla="*/ 6927 w 1155642"/>
                <a:gd name="connsiteY526" fmla="*/ 308956 h 1069311"/>
                <a:gd name="connsiteX527" fmla="*/ 6927 w 1155642"/>
                <a:gd name="connsiteY527" fmla="*/ 459625 h 1069311"/>
                <a:gd name="connsiteX528" fmla="*/ 39053 w 1155642"/>
                <a:gd name="connsiteY528" fmla="*/ 392170 h 1069311"/>
                <a:gd name="connsiteX529" fmla="*/ 106853 w 1155642"/>
                <a:gd name="connsiteY529" fmla="*/ 536777 h 1069311"/>
                <a:gd name="connsiteX530" fmla="*/ 75248 w 1155642"/>
                <a:gd name="connsiteY530" fmla="*/ 603019 h 1069311"/>
                <a:gd name="connsiteX531" fmla="*/ 6927 w 1155642"/>
                <a:gd name="connsiteY531" fmla="*/ 459625 h 1069311"/>
                <a:gd name="connsiteX532" fmla="*/ 6927 w 1155642"/>
                <a:gd name="connsiteY532" fmla="*/ 610379 h 1069311"/>
                <a:gd name="connsiteX533" fmla="*/ 39399 w 1155642"/>
                <a:gd name="connsiteY533" fmla="*/ 542319 h 1069311"/>
                <a:gd name="connsiteX534" fmla="*/ 75334 w 1155642"/>
                <a:gd name="connsiteY534" fmla="*/ 617653 h 1069311"/>
                <a:gd name="connsiteX535" fmla="*/ 75334 w 1155642"/>
                <a:gd name="connsiteY535" fmla="*/ 617653 h 1069311"/>
                <a:gd name="connsiteX536" fmla="*/ 107806 w 1155642"/>
                <a:gd name="connsiteY536" fmla="*/ 685713 h 1069311"/>
                <a:gd name="connsiteX537" fmla="*/ 75334 w 1155642"/>
                <a:gd name="connsiteY537" fmla="*/ 753774 h 1069311"/>
                <a:gd name="connsiteX538" fmla="*/ 6927 w 1155642"/>
                <a:gd name="connsiteY538" fmla="*/ 610379 h 1069311"/>
                <a:gd name="connsiteX539" fmla="*/ 6927 w 1155642"/>
                <a:gd name="connsiteY539" fmla="*/ 761134 h 1069311"/>
                <a:gd name="connsiteX540" fmla="*/ 39312 w 1155642"/>
                <a:gd name="connsiteY540" fmla="*/ 693073 h 1069311"/>
                <a:gd name="connsiteX541" fmla="*/ 75248 w 1155642"/>
                <a:gd name="connsiteY541" fmla="*/ 768408 h 1069311"/>
                <a:gd name="connsiteX542" fmla="*/ 111183 w 1155642"/>
                <a:gd name="connsiteY542" fmla="*/ 693073 h 1069311"/>
                <a:gd name="connsiteX543" fmla="*/ 143568 w 1155642"/>
                <a:gd name="connsiteY543" fmla="*/ 761134 h 1069311"/>
                <a:gd name="connsiteX544" fmla="*/ 74382 w 1155642"/>
                <a:gd name="connsiteY544" fmla="*/ 905135 h 1069311"/>
                <a:gd name="connsiteX545" fmla="*/ 6927 w 1155642"/>
                <a:gd name="connsiteY545" fmla="*/ 761134 h 1069311"/>
                <a:gd name="connsiteX546" fmla="*/ 75248 w 1155642"/>
                <a:gd name="connsiteY546" fmla="*/ 1055283 h 1069311"/>
                <a:gd name="connsiteX547" fmla="*/ 6927 w 1155642"/>
                <a:gd name="connsiteY547" fmla="*/ 911802 h 1069311"/>
                <a:gd name="connsiteX548" fmla="*/ 39053 w 1155642"/>
                <a:gd name="connsiteY548" fmla="*/ 844348 h 1069311"/>
                <a:gd name="connsiteX549" fmla="*/ 106853 w 1155642"/>
                <a:gd name="connsiteY549" fmla="*/ 988955 h 1069311"/>
                <a:gd name="connsiteX550" fmla="*/ 75248 w 1155642"/>
                <a:gd name="connsiteY550" fmla="*/ 1055283 h 1069311"/>
                <a:gd name="connsiteX551" fmla="*/ 110317 w 1155642"/>
                <a:gd name="connsiteY551" fmla="*/ 981681 h 1069311"/>
                <a:gd name="connsiteX552" fmla="*/ 79058 w 1155642"/>
                <a:gd name="connsiteY552" fmla="*/ 914919 h 1069311"/>
                <a:gd name="connsiteX553" fmla="*/ 142096 w 1155642"/>
                <a:gd name="connsiteY553" fmla="*/ 914919 h 1069311"/>
                <a:gd name="connsiteX554" fmla="*/ 110317 w 1155642"/>
                <a:gd name="connsiteY554" fmla="*/ 981681 h 1069311"/>
                <a:gd name="connsiteX555" fmla="*/ 79577 w 1155642"/>
                <a:gd name="connsiteY555" fmla="*/ 908685 h 1069311"/>
                <a:gd name="connsiteX556" fmla="*/ 146945 w 1155642"/>
                <a:gd name="connsiteY556" fmla="*/ 768321 h 1069311"/>
                <a:gd name="connsiteX557" fmla="*/ 213793 w 1155642"/>
                <a:gd name="connsiteY557" fmla="*/ 908685 h 1069311"/>
                <a:gd name="connsiteX558" fmla="*/ 79577 w 1155642"/>
                <a:gd name="connsiteY558" fmla="*/ 908685 h 1069311"/>
                <a:gd name="connsiteX559" fmla="*/ 151967 w 1155642"/>
                <a:gd name="connsiteY559" fmla="*/ 914919 h 1069311"/>
                <a:gd name="connsiteX560" fmla="*/ 213880 w 1155642"/>
                <a:gd name="connsiteY560" fmla="*/ 914919 h 1069311"/>
                <a:gd name="connsiteX561" fmla="*/ 182967 w 1155642"/>
                <a:gd name="connsiteY561" fmla="*/ 979863 h 1069311"/>
                <a:gd name="connsiteX562" fmla="*/ 151967 w 1155642"/>
                <a:gd name="connsiteY562" fmla="*/ 914919 h 1069311"/>
                <a:gd name="connsiteX563" fmla="*/ 218815 w 1155642"/>
                <a:gd name="connsiteY563" fmla="*/ 1055283 h 1069311"/>
                <a:gd name="connsiteX564" fmla="*/ 186344 w 1155642"/>
                <a:gd name="connsiteY564" fmla="*/ 987223 h 1069311"/>
                <a:gd name="connsiteX565" fmla="*/ 254664 w 1155642"/>
                <a:gd name="connsiteY565" fmla="*/ 843742 h 1069311"/>
                <a:gd name="connsiteX566" fmla="*/ 287135 w 1155642"/>
                <a:gd name="connsiteY566" fmla="*/ 911802 h 1069311"/>
                <a:gd name="connsiteX567" fmla="*/ 218815 w 1155642"/>
                <a:gd name="connsiteY567" fmla="*/ 1055283 h 1069311"/>
                <a:gd name="connsiteX568" fmla="*/ 258214 w 1155642"/>
                <a:gd name="connsiteY568" fmla="*/ 836468 h 1069311"/>
                <a:gd name="connsiteX569" fmla="*/ 290599 w 1155642"/>
                <a:gd name="connsiteY569" fmla="*/ 768408 h 1069311"/>
                <a:gd name="connsiteX570" fmla="*/ 322724 w 1155642"/>
                <a:gd name="connsiteY570" fmla="*/ 837074 h 1069311"/>
                <a:gd name="connsiteX571" fmla="*/ 290599 w 1155642"/>
                <a:gd name="connsiteY571" fmla="*/ 904529 h 1069311"/>
                <a:gd name="connsiteX572" fmla="*/ 258214 w 1155642"/>
                <a:gd name="connsiteY572" fmla="*/ 836468 h 1069311"/>
                <a:gd name="connsiteX573" fmla="*/ 362383 w 1155642"/>
                <a:gd name="connsiteY573" fmla="*/ 1055283 h 1069311"/>
                <a:gd name="connsiteX574" fmla="*/ 294063 w 1155642"/>
                <a:gd name="connsiteY574" fmla="*/ 911802 h 1069311"/>
                <a:gd name="connsiteX575" fmla="*/ 326188 w 1155642"/>
                <a:gd name="connsiteY575" fmla="*/ 844348 h 1069311"/>
                <a:gd name="connsiteX576" fmla="*/ 393989 w 1155642"/>
                <a:gd name="connsiteY576" fmla="*/ 988955 h 1069311"/>
                <a:gd name="connsiteX577" fmla="*/ 362383 w 1155642"/>
                <a:gd name="connsiteY577" fmla="*/ 1055283 h 1069311"/>
                <a:gd name="connsiteX578" fmla="*/ 397452 w 1155642"/>
                <a:gd name="connsiteY578" fmla="*/ 981681 h 1069311"/>
                <a:gd name="connsiteX579" fmla="*/ 366193 w 1155642"/>
                <a:gd name="connsiteY579" fmla="*/ 914919 h 1069311"/>
                <a:gd name="connsiteX580" fmla="*/ 429231 w 1155642"/>
                <a:gd name="connsiteY580" fmla="*/ 914919 h 1069311"/>
                <a:gd name="connsiteX581" fmla="*/ 397452 w 1155642"/>
                <a:gd name="connsiteY581" fmla="*/ 981681 h 1069311"/>
                <a:gd name="connsiteX582" fmla="*/ 366799 w 1155642"/>
                <a:gd name="connsiteY582" fmla="*/ 908685 h 1069311"/>
                <a:gd name="connsiteX583" fmla="*/ 434167 w 1155642"/>
                <a:gd name="connsiteY583" fmla="*/ 768321 h 1069311"/>
                <a:gd name="connsiteX584" fmla="*/ 501015 w 1155642"/>
                <a:gd name="connsiteY584" fmla="*/ 908685 h 1069311"/>
                <a:gd name="connsiteX585" fmla="*/ 366799 w 1155642"/>
                <a:gd name="connsiteY585" fmla="*/ 908685 h 1069311"/>
                <a:gd name="connsiteX586" fmla="*/ 439189 w 1155642"/>
                <a:gd name="connsiteY586" fmla="*/ 914919 h 1069311"/>
                <a:gd name="connsiteX587" fmla="*/ 501102 w 1155642"/>
                <a:gd name="connsiteY587" fmla="*/ 914919 h 1069311"/>
                <a:gd name="connsiteX588" fmla="*/ 470189 w 1155642"/>
                <a:gd name="connsiteY588" fmla="*/ 979863 h 1069311"/>
                <a:gd name="connsiteX589" fmla="*/ 439189 w 1155642"/>
                <a:gd name="connsiteY589" fmla="*/ 914919 h 1069311"/>
                <a:gd name="connsiteX590" fmla="*/ 506037 w 1155642"/>
                <a:gd name="connsiteY590" fmla="*/ 1055283 h 1069311"/>
                <a:gd name="connsiteX591" fmla="*/ 473566 w 1155642"/>
                <a:gd name="connsiteY591" fmla="*/ 987223 h 1069311"/>
                <a:gd name="connsiteX592" fmla="*/ 541886 w 1155642"/>
                <a:gd name="connsiteY592" fmla="*/ 843742 h 1069311"/>
                <a:gd name="connsiteX593" fmla="*/ 574358 w 1155642"/>
                <a:gd name="connsiteY593" fmla="*/ 911802 h 1069311"/>
                <a:gd name="connsiteX594" fmla="*/ 506037 w 1155642"/>
                <a:gd name="connsiteY594" fmla="*/ 1055283 h 1069311"/>
                <a:gd name="connsiteX595" fmla="*/ 545350 w 1155642"/>
                <a:gd name="connsiteY595" fmla="*/ 836468 h 1069311"/>
                <a:gd name="connsiteX596" fmla="*/ 577735 w 1155642"/>
                <a:gd name="connsiteY596" fmla="*/ 768408 h 1069311"/>
                <a:gd name="connsiteX597" fmla="*/ 609860 w 1155642"/>
                <a:gd name="connsiteY597" fmla="*/ 837074 h 1069311"/>
                <a:gd name="connsiteX598" fmla="*/ 577735 w 1155642"/>
                <a:gd name="connsiteY598" fmla="*/ 904529 h 1069311"/>
                <a:gd name="connsiteX599" fmla="*/ 545350 w 1155642"/>
                <a:gd name="connsiteY599" fmla="*/ 836468 h 1069311"/>
                <a:gd name="connsiteX600" fmla="*/ 649605 w 1155642"/>
                <a:gd name="connsiteY600" fmla="*/ 1055283 h 1069311"/>
                <a:gd name="connsiteX601" fmla="*/ 581285 w 1155642"/>
                <a:gd name="connsiteY601" fmla="*/ 911802 h 1069311"/>
                <a:gd name="connsiteX602" fmla="*/ 613410 w 1155642"/>
                <a:gd name="connsiteY602" fmla="*/ 844348 h 1069311"/>
                <a:gd name="connsiteX603" fmla="*/ 681211 w 1155642"/>
                <a:gd name="connsiteY603" fmla="*/ 988955 h 1069311"/>
                <a:gd name="connsiteX604" fmla="*/ 649605 w 1155642"/>
                <a:gd name="connsiteY604" fmla="*/ 1055283 h 1069311"/>
                <a:gd name="connsiteX605" fmla="*/ 684674 w 1155642"/>
                <a:gd name="connsiteY605" fmla="*/ 981681 h 1069311"/>
                <a:gd name="connsiteX606" fmla="*/ 653415 w 1155642"/>
                <a:gd name="connsiteY606" fmla="*/ 914919 h 1069311"/>
                <a:gd name="connsiteX607" fmla="*/ 716453 w 1155642"/>
                <a:gd name="connsiteY607" fmla="*/ 914919 h 1069311"/>
                <a:gd name="connsiteX608" fmla="*/ 684674 w 1155642"/>
                <a:gd name="connsiteY608" fmla="*/ 981681 h 1069311"/>
                <a:gd name="connsiteX609" fmla="*/ 654021 w 1155642"/>
                <a:gd name="connsiteY609" fmla="*/ 908685 h 1069311"/>
                <a:gd name="connsiteX610" fmla="*/ 721389 w 1155642"/>
                <a:gd name="connsiteY610" fmla="*/ 768321 h 1069311"/>
                <a:gd name="connsiteX611" fmla="*/ 788237 w 1155642"/>
                <a:gd name="connsiteY611" fmla="*/ 908685 h 1069311"/>
                <a:gd name="connsiteX612" fmla="*/ 654021 w 1155642"/>
                <a:gd name="connsiteY612" fmla="*/ 908685 h 1069311"/>
                <a:gd name="connsiteX613" fmla="*/ 726411 w 1155642"/>
                <a:gd name="connsiteY613" fmla="*/ 914919 h 1069311"/>
                <a:gd name="connsiteX614" fmla="*/ 788324 w 1155642"/>
                <a:gd name="connsiteY614" fmla="*/ 914919 h 1069311"/>
                <a:gd name="connsiteX615" fmla="*/ 757411 w 1155642"/>
                <a:gd name="connsiteY615" fmla="*/ 979863 h 1069311"/>
                <a:gd name="connsiteX616" fmla="*/ 726411 w 1155642"/>
                <a:gd name="connsiteY616" fmla="*/ 914919 h 1069311"/>
                <a:gd name="connsiteX617" fmla="*/ 793259 w 1155642"/>
                <a:gd name="connsiteY617" fmla="*/ 1055283 h 1069311"/>
                <a:gd name="connsiteX618" fmla="*/ 760788 w 1155642"/>
                <a:gd name="connsiteY618" fmla="*/ 987223 h 1069311"/>
                <a:gd name="connsiteX619" fmla="*/ 829108 w 1155642"/>
                <a:gd name="connsiteY619" fmla="*/ 843742 h 1069311"/>
                <a:gd name="connsiteX620" fmla="*/ 861580 w 1155642"/>
                <a:gd name="connsiteY620" fmla="*/ 911802 h 1069311"/>
                <a:gd name="connsiteX621" fmla="*/ 793259 w 1155642"/>
                <a:gd name="connsiteY621" fmla="*/ 1055283 h 1069311"/>
                <a:gd name="connsiteX622" fmla="*/ 832572 w 1155642"/>
                <a:gd name="connsiteY622" fmla="*/ 836468 h 1069311"/>
                <a:gd name="connsiteX623" fmla="*/ 864957 w 1155642"/>
                <a:gd name="connsiteY623" fmla="*/ 768408 h 1069311"/>
                <a:gd name="connsiteX624" fmla="*/ 897082 w 1155642"/>
                <a:gd name="connsiteY624" fmla="*/ 837074 h 1069311"/>
                <a:gd name="connsiteX625" fmla="*/ 864957 w 1155642"/>
                <a:gd name="connsiteY625" fmla="*/ 904529 h 1069311"/>
                <a:gd name="connsiteX626" fmla="*/ 832572 w 1155642"/>
                <a:gd name="connsiteY626" fmla="*/ 836468 h 1069311"/>
                <a:gd name="connsiteX627" fmla="*/ 936827 w 1155642"/>
                <a:gd name="connsiteY627" fmla="*/ 1055283 h 1069311"/>
                <a:gd name="connsiteX628" fmla="*/ 868507 w 1155642"/>
                <a:gd name="connsiteY628" fmla="*/ 911802 h 1069311"/>
                <a:gd name="connsiteX629" fmla="*/ 900632 w 1155642"/>
                <a:gd name="connsiteY629" fmla="*/ 844348 h 1069311"/>
                <a:gd name="connsiteX630" fmla="*/ 968433 w 1155642"/>
                <a:gd name="connsiteY630" fmla="*/ 988955 h 1069311"/>
                <a:gd name="connsiteX631" fmla="*/ 936827 w 1155642"/>
                <a:gd name="connsiteY631" fmla="*/ 1055283 h 1069311"/>
                <a:gd name="connsiteX632" fmla="*/ 971896 w 1155642"/>
                <a:gd name="connsiteY632" fmla="*/ 981681 h 1069311"/>
                <a:gd name="connsiteX633" fmla="*/ 940637 w 1155642"/>
                <a:gd name="connsiteY633" fmla="*/ 914919 h 1069311"/>
                <a:gd name="connsiteX634" fmla="*/ 1003675 w 1155642"/>
                <a:gd name="connsiteY634" fmla="*/ 914919 h 1069311"/>
                <a:gd name="connsiteX635" fmla="*/ 971896 w 1155642"/>
                <a:gd name="connsiteY635" fmla="*/ 981681 h 1069311"/>
                <a:gd name="connsiteX636" fmla="*/ 941243 w 1155642"/>
                <a:gd name="connsiteY636" fmla="*/ 908685 h 1069311"/>
                <a:gd name="connsiteX637" fmla="*/ 1008611 w 1155642"/>
                <a:gd name="connsiteY637" fmla="*/ 768321 h 1069311"/>
                <a:gd name="connsiteX638" fmla="*/ 1075459 w 1155642"/>
                <a:gd name="connsiteY638" fmla="*/ 908685 h 1069311"/>
                <a:gd name="connsiteX639" fmla="*/ 941243 w 1155642"/>
                <a:gd name="connsiteY639" fmla="*/ 908685 h 1069311"/>
                <a:gd name="connsiteX640" fmla="*/ 1013547 w 1155642"/>
                <a:gd name="connsiteY640" fmla="*/ 914919 h 1069311"/>
                <a:gd name="connsiteX641" fmla="*/ 1075459 w 1155642"/>
                <a:gd name="connsiteY641" fmla="*/ 914919 h 1069311"/>
                <a:gd name="connsiteX642" fmla="*/ 1044546 w 1155642"/>
                <a:gd name="connsiteY642" fmla="*/ 979863 h 1069311"/>
                <a:gd name="connsiteX643" fmla="*/ 1013547 w 1155642"/>
                <a:gd name="connsiteY643" fmla="*/ 914919 h 1069311"/>
                <a:gd name="connsiteX644" fmla="*/ 1148715 w 1155642"/>
                <a:gd name="connsiteY644" fmla="*/ 911802 h 1069311"/>
                <a:gd name="connsiteX645" fmla="*/ 1080395 w 1155642"/>
                <a:gd name="connsiteY645" fmla="*/ 1055283 h 1069311"/>
                <a:gd name="connsiteX646" fmla="*/ 1047923 w 1155642"/>
                <a:gd name="connsiteY646" fmla="*/ 987223 h 1069311"/>
                <a:gd name="connsiteX647" fmla="*/ 1116244 w 1155642"/>
                <a:gd name="connsiteY647" fmla="*/ 843742 h 1069311"/>
                <a:gd name="connsiteX648" fmla="*/ 1148715 w 1155642"/>
                <a:gd name="connsiteY648" fmla="*/ 911802 h 1069311"/>
                <a:gd name="connsiteX649" fmla="*/ 1148715 w 1155642"/>
                <a:gd name="connsiteY649" fmla="*/ 761048 h 1069311"/>
                <a:gd name="connsiteX650" fmla="*/ 1080395 w 1155642"/>
                <a:gd name="connsiteY650" fmla="*/ 904529 h 1069311"/>
                <a:gd name="connsiteX651" fmla="*/ 1011382 w 1155642"/>
                <a:gd name="connsiteY651" fmla="*/ 759749 h 1069311"/>
                <a:gd name="connsiteX652" fmla="*/ 976139 w 1155642"/>
                <a:gd name="connsiteY652" fmla="*/ 685713 h 1069311"/>
                <a:gd name="connsiteX653" fmla="*/ 1008611 w 1155642"/>
                <a:gd name="connsiteY653" fmla="*/ 617653 h 1069311"/>
                <a:gd name="connsiteX654" fmla="*/ 1041169 w 1155642"/>
                <a:gd name="connsiteY654" fmla="*/ 685973 h 1069311"/>
                <a:gd name="connsiteX655" fmla="*/ 1040996 w 1155642"/>
                <a:gd name="connsiteY655" fmla="*/ 686233 h 1069311"/>
                <a:gd name="connsiteX656" fmla="*/ 1041342 w 1155642"/>
                <a:gd name="connsiteY656" fmla="*/ 686406 h 1069311"/>
                <a:gd name="connsiteX657" fmla="*/ 1080395 w 1155642"/>
                <a:gd name="connsiteY657" fmla="*/ 768408 h 1069311"/>
                <a:gd name="connsiteX658" fmla="*/ 1116244 w 1155642"/>
                <a:gd name="connsiteY658" fmla="*/ 693160 h 1069311"/>
                <a:gd name="connsiteX659" fmla="*/ 1148715 w 1155642"/>
                <a:gd name="connsiteY659" fmla="*/ 761048 h 1069311"/>
                <a:gd name="connsiteX660" fmla="*/ 1148715 w 1155642"/>
                <a:gd name="connsiteY660" fmla="*/ 610379 h 1069311"/>
                <a:gd name="connsiteX661" fmla="*/ 1080395 w 1155642"/>
                <a:gd name="connsiteY661" fmla="*/ 753860 h 1069311"/>
                <a:gd name="connsiteX662" fmla="*/ 1048096 w 1155642"/>
                <a:gd name="connsiteY662" fmla="*/ 685973 h 1069311"/>
                <a:gd name="connsiteX663" fmla="*/ 1116330 w 1155642"/>
                <a:gd name="connsiteY663" fmla="*/ 542406 h 1069311"/>
                <a:gd name="connsiteX664" fmla="*/ 1148715 w 1155642"/>
                <a:gd name="connsiteY664" fmla="*/ 610379 h 1069311"/>
                <a:gd name="connsiteX665" fmla="*/ 1148715 w 1155642"/>
                <a:gd name="connsiteY665" fmla="*/ 459625 h 1069311"/>
                <a:gd name="connsiteX666" fmla="*/ 1080568 w 1155642"/>
                <a:gd name="connsiteY666" fmla="*/ 602673 h 1069311"/>
                <a:gd name="connsiteX667" fmla="*/ 1048010 w 1155642"/>
                <a:gd name="connsiteY667" fmla="*/ 534786 h 1069311"/>
                <a:gd name="connsiteX668" fmla="*/ 1116244 w 1155642"/>
                <a:gd name="connsiteY668" fmla="*/ 391564 h 1069311"/>
                <a:gd name="connsiteX669" fmla="*/ 1148715 w 1155642"/>
                <a:gd name="connsiteY669" fmla="*/ 459625 h 1069311"/>
                <a:gd name="connsiteX670" fmla="*/ 1080395 w 1155642"/>
                <a:gd name="connsiteY670" fmla="*/ 452351 h 1069311"/>
                <a:gd name="connsiteX671" fmla="*/ 1011382 w 1155642"/>
                <a:gd name="connsiteY671" fmla="*/ 307571 h 1069311"/>
                <a:gd name="connsiteX672" fmla="*/ 976139 w 1155642"/>
                <a:gd name="connsiteY672" fmla="*/ 233535 h 1069311"/>
                <a:gd name="connsiteX673" fmla="*/ 1008611 w 1155642"/>
                <a:gd name="connsiteY673" fmla="*/ 165475 h 1069311"/>
                <a:gd name="connsiteX674" fmla="*/ 1041169 w 1155642"/>
                <a:gd name="connsiteY674" fmla="*/ 233795 h 1069311"/>
                <a:gd name="connsiteX675" fmla="*/ 1040996 w 1155642"/>
                <a:gd name="connsiteY675" fmla="*/ 234055 h 1069311"/>
                <a:gd name="connsiteX676" fmla="*/ 1041342 w 1155642"/>
                <a:gd name="connsiteY676" fmla="*/ 234228 h 1069311"/>
                <a:gd name="connsiteX677" fmla="*/ 1080395 w 1155642"/>
                <a:gd name="connsiteY677" fmla="*/ 316230 h 1069311"/>
                <a:gd name="connsiteX678" fmla="*/ 1116244 w 1155642"/>
                <a:gd name="connsiteY678" fmla="*/ 240983 h 1069311"/>
                <a:gd name="connsiteX679" fmla="*/ 1148715 w 1155642"/>
                <a:gd name="connsiteY679" fmla="*/ 308956 h 1069311"/>
                <a:gd name="connsiteX680" fmla="*/ 1080395 w 1155642"/>
                <a:gd name="connsiteY680" fmla="*/ 452351 h 1069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155642" h="1069311">
                  <a:moveTo>
                    <a:pt x="1119707" y="233709"/>
                  </a:moveTo>
                  <a:lnTo>
                    <a:pt x="1155642" y="158202"/>
                  </a:lnTo>
                  <a:lnTo>
                    <a:pt x="1115724" y="74468"/>
                  </a:lnTo>
                  <a:lnTo>
                    <a:pt x="1080308" y="150062"/>
                  </a:lnTo>
                  <a:lnTo>
                    <a:pt x="1008524" y="259"/>
                  </a:lnTo>
                  <a:lnTo>
                    <a:pt x="936741" y="150928"/>
                  </a:lnTo>
                  <a:lnTo>
                    <a:pt x="864957" y="173"/>
                  </a:lnTo>
                  <a:lnTo>
                    <a:pt x="793433" y="150582"/>
                  </a:lnTo>
                  <a:lnTo>
                    <a:pt x="721389" y="173"/>
                  </a:lnTo>
                  <a:lnTo>
                    <a:pt x="649605" y="150841"/>
                  </a:lnTo>
                  <a:lnTo>
                    <a:pt x="577821" y="87"/>
                  </a:lnTo>
                  <a:lnTo>
                    <a:pt x="506297" y="150495"/>
                  </a:lnTo>
                  <a:lnTo>
                    <a:pt x="434253" y="87"/>
                  </a:lnTo>
                  <a:lnTo>
                    <a:pt x="362470" y="150755"/>
                  </a:lnTo>
                  <a:lnTo>
                    <a:pt x="290686" y="0"/>
                  </a:lnTo>
                  <a:lnTo>
                    <a:pt x="219162" y="150408"/>
                  </a:lnTo>
                  <a:lnTo>
                    <a:pt x="147118" y="0"/>
                  </a:lnTo>
                  <a:lnTo>
                    <a:pt x="75161" y="151101"/>
                  </a:lnTo>
                  <a:lnTo>
                    <a:pt x="41997" y="81829"/>
                  </a:lnTo>
                  <a:lnTo>
                    <a:pt x="39139" y="83214"/>
                  </a:lnTo>
                  <a:lnTo>
                    <a:pt x="36282" y="81829"/>
                  </a:lnTo>
                  <a:lnTo>
                    <a:pt x="0" y="157942"/>
                  </a:lnTo>
                  <a:lnTo>
                    <a:pt x="35849" y="233276"/>
                  </a:lnTo>
                  <a:lnTo>
                    <a:pt x="0" y="308610"/>
                  </a:lnTo>
                  <a:lnTo>
                    <a:pt x="35589" y="384550"/>
                  </a:lnTo>
                  <a:lnTo>
                    <a:pt x="0" y="459278"/>
                  </a:lnTo>
                  <a:lnTo>
                    <a:pt x="35935" y="534612"/>
                  </a:lnTo>
                  <a:lnTo>
                    <a:pt x="0" y="609946"/>
                  </a:lnTo>
                  <a:lnTo>
                    <a:pt x="35849" y="685281"/>
                  </a:lnTo>
                  <a:lnTo>
                    <a:pt x="0" y="760615"/>
                  </a:lnTo>
                  <a:lnTo>
                    <a:pt x="35589" y="836555"/>
                  </a:lnTo>
                  <a:lnTo>
                    <a:pt x="0" y="911283"/>
                  </a:lnTo>
                  <a:lnTo>
                    <a:pt x="75248" y="1069311"/>
                  </a:lnTo>
                  <a:lnTo>
                    <a:pt x="147031" y="918557"/>
                  </a:lnTo>
                  <a:lnTo>
                    <a:pt x="218815" y="1069311"/>
                  </a:lnTo>
                  <a:lnTo>
                    <a:pt x="290599" y="918557"/>
                  </a:lnTo>
                  <a:lnTo>
                    <a:pt x="362383" y="1069311"/>
                  </a:lnTo>
                  <a:lnTo>
                    <a:pt x="434167" y="918557"/>
                  </a:lnTo>
                  <a:lnTo>
                    <a:pt x="505951" y="1069311"/>
                  </a:lnTo>
                  <a:lnTo>
                    <a:pt x="577735" y="918557"/>
                  </a:lnTo>
                  <a:lnTo>
                    <a:pt x="649518" y="1069311"/>
                  </a:lnTo>
                  <a:lnTo>
                    <a:pt x="721302" y="918557"/>
                  </a:lnTo>
                  <a:lnTo>
                    <a:pt x="793086" y="1069311"/>
                  </a:lnTo>
                  <a:lnTo>
                    <a:pt x="864870" y="918557"/>
                  </a:lnTo>
                  <a:lnTo>
                    <a:pt x="936654" y="1069311"/>
                  </a:lnTo>
                  <a:lnTo>
                    <a:pt x="1008438" y="918557"/>
                  </a:lnTo>
                  <a:lnTo>
                    <a:pt x="1080222" y="1069311"/>
                  </a:lnTo>
                  <a:lnTo>
                    <a:pt x="1155469" y="911283"/>
                  </a:lnTo>
                  <a:lnTo>
                    <a:pt x="1119534" y="835948"/>
                  </a:lnTo>
                  <a:lnTo>
                    <a:pt x="1155469" y="760615"/>
                  </a:lnTo>
                  <a:lnTo>
                    <a:pt x="1119534" y="685367"/>
                  </a:lnTo>
                  <a:lnTo>
                    <a:pt x="1155469" y="609860"/>
                  </a:lnTo>
                  <a:lnTo>
                    <a:pt x="1119621" y="534526"/>
                  </a:lnTo>
                  <a:lnTo>
                    <a:pt x="1154344" y="461616"/>
                  </a:lnTo>
                  <a:lnTo>
                    <a:pt x="1155556" y="459105"/>
                  </a:lnTo>
                  <a:lnTo>
                    <a:pt x="1119621" y="383771"/>
                  </a:lnTo>
                  <a:lnTo>
                    <a:pt x="1155556" y="308437"/>
                  </a:lnTo>
                  <a:lnTo>
                    <a:pt x="1119707" y="233709"/>
                  </a:lnTo>
                  <a:close/>
                  <a:moveTo>
                    <a:pt x="1115811" y="89102"/>
                  </a:moveTo>
                  <a:lnTo>
                    <a:pt x="1148715" y="158202"/>
                  </a:lnTo>
                  <a:lnTo>
                    <a:pt x="1080395" y="301683"/>
                  </a:lnTo>
                  <a:lnTo>
                    <a:pt x="1048010" y="233795"/>
                  </a:lnTo>
                  <a:lnTo>
                    <a:pt x="1115811" y="89102"/>
                  </a:lnTo>
                  <a:close/>
                  <a:moveTo>
                    <a:pt x="1044546" y="226435"/>
                  </a:moveTo>
                  <a:lnTo>
                    <a:pt x="1013547" y="161319"/>
                  </a:lnTo>
                  <a:lnTo>
                    <a:pt x="1075026" y="161319"/>
                  </a:lnTo>
                  <a:lnTo>
                    <a:pt x="1044546" y="226435"/>
                  </a:lnTo>
                  <a:close/>
                  <a:moveTo>
                    <a:pt x="1008611" y="14721"/>
                  </a:moveTo>
                  <a:lnTo>
                    <a:pt x="1075806" y="155084"/>
                  </a:lnTo>
                  <a:lnTo>
                    <a:pt x="941763" y="155084"/>
                  </a:lnTo>
                  <a:lnTo>
                    <a:pt x="1008611" y="14721"/>
                  </a:lnTo>
                  <a:close/>
                  <a:moveTo>
                    <a:pt x="1003675" y="161319"/>
                  </a:moveTo>
                  <a:lnTo>
                    <a:pt x="972762" y="226262"/>
                  </a:lnTo>
                  <a:lnTo>
                    <a:pt x="941849" y="161319"/>
                  </a:lnTo>
                  <a:lnTo>
                    <a:pt x="1003675" y="161319"/>
                  </a:lnTo>
                  <a:close/>
                  <a:moveTo>
                    <a:pt x="941763" y="607262"/>
                  </a:moveTo>
                  <a:lnTo>
                    <a:pt x="983240" y="520152"/>
                  </a:lnTo>
                  <a:lnTo>
                    <a:pt x="1008611" y="466898"/>
                  </a:lnTo>
                  <a:lnTo>
                    <a:pt x="1075459" y="607175"/>
                  </a:lnTo>
                  <a:lnTo>
                    <a:pt x="941763" y="607175"/>
                  </a:lnTo>
                  <a:close/>
                  <a:moveTo>
                    <a:pt x="1075546" y="613496"/>
                  </a:moveTo>
                  <a:lnTo>
                    <a:pt x="1044546" y="678613"/>
                  </a:lnTo>
                  <a:lnTo>
                    <a:pt x="1013547" y="613496"/>
                  </a:lnTo>
                  <a:lnTo>
                    <a:pt x="1075546" y="613496"/>
                  </a:lnTo>
                  <a:close/>
                  <a:moveTo>
                    <a:pt x="179590" y="233795"/>
                  </a:moveTo>
                  <a:lnTo>
                    <a:pt x="179416" y="234055"/>
                  </a:lnTo>
                  <a:lnTo>
                    <a:pt x="179763" y="234228"/>
                  </a:lnTo>
                  <a:lnTo>
                    <a:pt x="218815" y="316230"/>
                  </a:lnTo>
                  <a:lnTo>
                    <a:pt x="254664" y="240983"/>
                  </a:lnTo>
                  <a:lnTo>
                    <a:pt x="287135" y="308956"/>
                  </a:lnTo>
                  <a:lnTo>
                    <a:pt x="218815" y="452438"/>
                  </a:lnTo>
                  <a:lnTo>
                    <a:pt x="149802" y="307657"/>
                  </a:lnTo>
                  <a:lnTo>
                    <a:pt x="149802" y="307657"/>
                  </a:lnTo>
                  <a:lnTo>
                    <a:pt x="147031" y="301769"/>
                  </a:lnTo>
                  <a:lnTo>
                    <a:pt x="147031" y="301769"/>
                  </a:lnTo>
                  <a:lnTo>
                    <a:pt x="114473" y="233882"/>
                  </a:lnTo>
                  <a:lnTo>
                    <a:pt x="147031" y="165562"/>
                  </a:lnTo>
                  <a:lnTo>
                    <a:pt x="179590" y="233795"/>
                  </a:lnTo>
                  <a:close/>
                  <a:moveTo>
                    <a:pt x="151967" y="161319"/>
                  </a:moveTo>
                  <a:lnTo>
                    <a:pt x="213966" y="161319"/>
                  </a:lnTo>
                  <a:lnTo>
                    <a:pt x="182967" y="226435"/>
                  </a:lnTo>
                  <a:lnTo>
                    <a:pt x="151967" y="161319"/>
                  </a:lnTo>
                  <a:close/>
                  <a:moveTo>
                    <a:pt x="466725" y="233795"/>
                  </a:moveTo>
                  <a:lnTo>
                    <a:pt x="466552" y="234055"/>
                  </a:lnTo>
                  <a:lnTo>
                    <a:pt x="466898" y="234228"/>
                  </a:lnTo>
                  <a:lnTo>
                    <a:pt x="505951" y="316230"/>
                  </a:lnTo>
                  <a:lnTo>
                    <a:pt x="541799" y="240983"/>
                  </a:lnTo>
                  <a:lnTo>
                    <a:pt x="574271" y="308956"/>
                  </a:lnTo>
                  <a:lnTo>
                    <a:pt x="505951" y="452438"/>
                  </a:lnTo>
                  <a:lnTo>
                    <a:pt x="436938" y="307657"/>
                  </a:lnTo>
                  <a:lnTo>
                    <a:pt x="401695" y="233622"/>
                  </a:lnTo>
                  <a:lnTo>
                    <a:pt x="434167" y="165562"/>
                  </a:lnTo>
                  <a:lnTo>
                    <a:pt x="466725" y="233795"/>
                  </a:lnTo>
                  <a:close/>
                  <a:moveTo>
                    <a:pt x="439189" y="161319"/>
                  </a:moveTo>
                  <a:lnTo>
                    <a:pt x="501188" y="161319"/>
                  </a:lnTo>
                  <a:lnTo>
                    <a:pt x="470189" y="226435"/>
                  </a:lnTo>
                  <a:lnTo>
                    <a:pt x="439189" y="161319"/>
                  </a:lnTo>
                  <a:close/>
                  <a:moveTo>
                    <a:pt x="753947" y="233795"/>
                  </a:moveTo>
                  <a:lnTo>
                    <a:pt x="753774" y="234055"/>
                  </a:lnTo>
                  <a:lnTo>
                    <a:pt x="754120" y="234228"/>
                  </a:lnTo>
                  <a:lnTo>
                    <a:pt x="793173" y="316230"/>
                  </a:lnTo>
                  <a:lnTo>
                    <a:pt x="829021" y="240983"/>
                  </a:lnTo>
                  <a:lnTo>
                    <a:pt x="861493" y="308956"/>
                  </a:lnTo>
                  <a:lnTo>
                    <a:pt x="793173" y="452438"/>
                  </a:lnTo>
                  <a:lnTo>
                    <a:pt x="724160" y="307657"/>
                  </a:lnTo>
                  <a:lnTo>
                    <a:pt x="688917" y="233622"/>
                  </a:lnTo>
                  <a:lnTo>
                    <a:pt x="721389" y="165562"/>
                  </a:lnTo>
                  <a:lnTo>
                    <a:pt x="753947" y="233795"/>
                  </a:lnTo>
                  <a:close/>
                  <a:moveTo>
                    <a:pt x="726411" y="161319"/>
                  </a:moveTo>
                  <a:lnTo>
                    <a:pt x="788410" y="161319"/>
                  </a:lnTo>
                  <a:lnTo>
                    <a:pt x="757411" y="226435"/>
                  </a:lnTo>
                  <a:lnTo>
                    <a:pt x="726411" y="161319"/>
                  </a:lnTo>
                  <a:close/>
                  <a:moveTo>
                    <a:pt x="968346" y="536777"/>
                  </a:moveTo>
                  <a:lnTo>
                    <a:pt x="936741" y="603019"/>
                  </a:lnTo>
                  <a:lnTo>
                    <a:pt x="868420" y="459538"/>
                  </a:lnTo>
                  <a:lnTo>
                    <a:pt x="900546" y="392083"/>
                  </a:lnTo>
                  <a:lnTo>
                    <a:pt x="968346" y="536777"/>
                  </a:lnTo>
                  <a:close/>
                  <a:moveTo>
                    <a:pt x="940551" y="462742"/>
                  </a:moveTo>
                  <a:lnTo>
                    <a:pt x="1003589" y="462742"/>
                  </a:lnTo>
                  <a:lnTo>
                    <a:pt x="980296" y="511666"/>
                  </a:lnTo>
                  <a:lnTo>
                    <a:pt x="971810" y="529504"/>
                  </a:lnTo>
                  <a:lnTo>
                    <a:pt x="940551" y="462742"/>
                  </a:lnTo>
                  <a:close/>
                  <a:moveTo>
                    <a:pt x="254664" y="391737"/>
                  </a:moveTo>
                  <a:lnTo>
                    <a:pt x="287135" y="459711"/>
                  </a:lnTo>
                  <a:lnTo>
                    <a:pt x="218988" y="602759"/>
                  </a:lnTo>
                  <a:lnTo>
                    <a:pt x="186430" y="534872"/>
                  </a:lnTo>
                  <a:lnTo>
                    <a:pt x="254664" y="391737"/>
                  </a:lnTo>
                  <a:close/>
                  <a:moveTo>
                    <a:pt x="183053" y="527512"/>
                  </a:moveTo>
                  <a:lnTo>
                    <a:pt x="152054" y="462742"/>
                  </a:lnTo>
                  <a:lnTo>
                    <a:pt x="213880" y="462742"/>
                  </a:lnTo>
                  <a:lnTo>
                    <a:pt x="183053" y="527512"/>
                  </a:lnTo>
                  <a:close/>
                  <a:moveTo>
                    <a:pt x="829021" y="391737"/>
                  </a:moveTo>
                  <a:lnTo>
                    <a:pt x="861493" y="459711"/>
                  </a:lnTo>
                  <a:lnTo>
                    <a:pt x="793346" y="602759"/>
                  </a:lnTo>
                  <a:lnTo>
                    <a:pt x="760788" y="534872"/>
                  </a:lnTo>
                  <a:lnTo>
                    <a:pt x="829021" y="391737"/>
                  </a:lnTo>
                  <a:close/>
                  <a:moveTo>
                    <a:pt x="757411" y="527512"/>
                  </a:moveTo>
                  <a:lnTo>
                    <a:pt x="726411" y="462742"/>
                  </a:lnTo>
                  <a:lnTo>
                    <a:pt x="788237" y="462742"/>
                  </a:lnTo>
                  <a:lnTo>
                    <a:pt x="757411" y="527512"/>
                  </a:lnTo>
                  <a:close/>
                  <a:moveTo>
                    <a:pt x="723381" y="456507"/>
                  </a:moveTo>
                  <a:lnTo>
                    <a:pt x="719397" y="456507"/>
                  </a:lnTo>
                  <a:lnTo>
                    <a:pt x="653935" y="456507"/>
                  </a:lnTo>
                  <a:lnTo>
                    <a:pt x="721302" y="316144"/>
                  </a:lnTo>
                  <a:lnTo>
                    <a:pt x="788151" y="456507"/>
                  </a:lnTo>
                  <a:lnTo>
                    <a:pt x="723381" y="456507"/>
                  </a:lnTo>
                  <a:close/>
                  <a:moveTo>
                    <a:pt x="716453" y="462742"/>
                  </a:moveTo>
                  <a:lnTo>
                    <a:pt x="693160" y="511666"/>
                  </a:lnTo>
                  <a:lnTo>
                    <a:pt x="684674" y="529504"/>
                  </a:lnTo>
                  <a:lnTo>
                    <a:pt x="653415" y="462742"/>
                  </a:lnTo>
                  <a:lnTo>
                    <a:pt x="716453" y="462742"/>
                  </a:lnTo>
                  <a:close/>
                  <a:moveTo>
                    <a:pt x="681211" y="536864"/>
                  </a:moveTo>
                  <a:lnTo>
                    <a:pt x="649605" y="603106"/>
                  </a:lnTo>
                  <a:lnTo>
                    <a:pt x="581285" y="459625"/>
                  </a:lnTo>
                  <a:lnTo>
                    <a:pt x="613410" y="392170"/>
                  </a:lnTo>
                  <a:lnTo>
                    <a:pt x="681211" y="536864"/>
                  </a:lnTo>
                  <a:close/>
                  <a:moveTo>
                    <a:pt x="577821" y="452351"/>
                  </a:moveTo>
                  <a:lnTo>
                    <a:pt x="545350" y="384291"/>
                  </a:lnTo>
                  <a:lnTo>
                    <a:pt x="577735" y="316230"/>
                  </a:lnTo>
                  <a:lnTo>
                    <a:pt x="609860" y="384897"/>
                  </a:lnTo>
                  <a:lnTo>
                    <a:pt x="577821" y="452351"/>
                  </a:lnTo>
                  <a:close/>
                  <a:moveTo>
                    <a:pt x="574358" y="459625"/>
                  </a:moveTo>
                  <a:lnTo>
                    <a:pt x="506211" y="602673"/>
                  </a:lnTo>
                  <a:lnTo>
                    <a:pt x="473652" y="534786"/>
                  </a:lnTo>
                  <a:lnTo>
                    <a:pt x="541886" y="391564"/>
                  </a:lnTo>
                  <a:lnTo>
                    <a:pt x="574358" y="459625"/>
                  </a:lnTo>
                  <a:close/>
                  <a:moveTo>
                    <a:pt x="470189" y="527512"/>
                  </a:moveTo>
                  <a:lnTo>
                    <a:pt x="439189" y="462742"/>
                  </a:lnTo>
                  <a:lnTo>
                    <a:pt x="501015" y="462742"/>
                  </a:lnTo>
                  <a:lnTo>
                    <a:pt x="470189" y="527512"/>
                  </a:lnTo>
                  <a:close/>
                  <a:moveTo>
                    <a:pt x="436158" y="456507"/>
                  </a:moveTo>
                  <a:lnTo>
                    <a:pt x="432175" y="456507"/>
                  </a:lnTo>
                  <a:lnTo>
                    <a:pt x="366713" y="456507"/>
                  </a:lnTo>
                  <a:lnTo>
                    <a:pt x="434080" y="316144"/>
                  </a:lnTo>
                  <a:lnTo>
                    <a:pt x="500928" y="456507"/>
                  </a:lnTo>
                  <a:lnTo>
                    <a:pt x="436158" y="456507"/>
                  </a:lnTo>
                  <a:close/>
                  <a:moveTo>
                    <a:pt x="429231" y="462742"/>
                  </a:moveTo>
                  <a:lnTo>
                    <a:pt x="409575" y="504046"/>
                  </a:lnTo>
                  <a:lnTo>
                    <a:pt x="397452" y="529504"/>
                  </a:lnTo>
                  <a:lnTo>
                    <a:pt x="366193" y="462742"/>
                  </a:lnTo>
                  <a:lnTo>
                    <a:pt x="429231" y="462742"/>
                  </a:lnTo>
                  <a:close/>
                  <a:moveTo>
                    <a:pt x="393989" y="536777"/>
                  </a:moveTo>
                  <a:lnTo>
                    <a:pt x="362383" y="603019"/>
                  </a:lnTo>
                  <a:lnTo>
                    <a:pt x="294063" y="459538"/>
                  </a:lnTo>
                  <a:lnTo>
                    <a:pt x="326188" y="392083"/>
                  </a:lnTo>
                  <a:lnTo>
                    <a:pt x="393989" y="536777"/>
                  </a:lnTo>
                  <a:close/>
                  <a:moveTo>
                    <a:pt x="290599" y="452351"/>
                  </a:moveTo>
                  <a:lnTo>
                    <a:pt x="258214" y="384291"/>
                  </a:lnTo>
                  <a:lnTo>
                    <a:pt x="290599" y="316230"/>
                  </a:lnTo>
                  <a:lnTo>
                    <a:pt x="322551" y="384377"/>
                  </a:lnTo>
                  <a:lnTo>
                    <a:pt x="290599" y="452351"/>
                  </a:lnTo>
                  <a:close/>
                  <a:moveTo>
                    <a:pt x="254750" y="542319"/>
                  </a:moveTo>
                  <a:lnTo>
                    <a:pt x="287135" y="610293"/>
                  </a:lnTo>
                  <a:lnTo>
                    <a:pt x="218815" y="753774"/>
                  </a:lnTo>
                  <a:lnTo>
                    <a:pt x="186517" y="685887"/>
                  </a:lnTo>
                  <a:lnTo>
                    <a:pt x="254750" y="542319"/>
                  </a:lnTo>
                  <a:close/>
                  <a:moveTo>
                    <a:pt x="183053" y="678613"/>
                  </a:moveTo>
                  <a:lnTo>
                    <a:pt x="152054" y="613496"/>
                  </a:lnTo>
                  <a:lnTo>
                    <a:pt x="214053" y="613496"/>
                  </a:lnTo>
                  <a:lnTo>
                    <a:pt x="183053" y="678613"/>
                  </a:lnTo>
                  <a:close/>
                  <a:moveTo>
                    <a:pt x="258214" y="535045"/>
                  </a:moveTo>
                  <a:lnTo>
                    <a:pt x="290599" y="466898"/>
                  </a:lnTo>
                  <a:lnTo>
                    <a:pt x="322984" y="534958"/>
                  </a:lnTo>
                  <a:lnTo>
                    <a:pt x="290513" y="603019"/>
                  </a:lnTo>
                  <a:lnTo>
                    <a:pt x="258214" y="535045"/>
                  </a:lnTo>
                  <a:close/>
                  <a:moveTo>
                    <a:pt x="326534" y="542319"/>
                  </a:moveTo>
                  <a:lnTo>
                    <a:pt x="362470" y="617653"/>
                  </a:lnTo>
                  <a:lnTo>
                    <a:pt x="362470" y="617653"/>
                  </a:lnTo>
                  <a:lnTo>
                    <a:pt x="394941" y="685713"/>
                  </a:lnTo>
                  <a:lnTo>
                    <a:pt x="362470" y="753774"/>
                  </a:lnTo>
                  <a:lnTo>
                    <a:pt x="294149" y="610293"/>
                  </a:lnTo>
                  <a:lnTo>
                    <a:pt x="326534" y="542319"/>
                  </a:lnTo>
                  <a:close/>
                  <a:moveTo>
                    <a:pt x="367405" y="613496"/>
                  </a:moveTo>
                  <a:lnTo>
                    <a:pt x="429318" y="613496"/>
                  </a:lnTo>
                  <a:lnTo>
                    <a:pt x="398405" y="678440"/>
                  </a:lnTo>
                  <a:lnTo>
                    <a:pt x="367405" y="613496"/>
                  </a:lnTo>
                  <a:close/>
                  <a:moveTo>
                    <a:pt x="367405" y="607262"/>
                  </a:moveTo>
                  <a:lnTo>
                    <a:pt x="412519" y="512618"/>
                  </a:lnTo>
                  <a:lnTo>
                    <a:pt x="434253" y="466985"/>
                  </a:lnTo>
                  <a:lnTo>
                    <a:pt x="501102" y="607262"/>
                  </a:lnTo>
                  <a:lnTo>
                    <a:pt x="367405" y="607262"/>
                  </a:lnTo>
                  <a:close/>
                  <a:moveTo>
                    <a:pt x="501188" y="613496"/>
                  </a:moveTo>
                  <a:lnTo>
                    <a:pt x="470189" y="678613"/>
                  </a:lnTo>
                  <a:lnTo>
                    <a:pt x="439189" y="613496"/>
                  </a:lnTo>
                  <a:lnTo>
                    <a:pt x="501188" y="613496"/>
                  </a:lnTo>
                  <a:close/>
                  <a:moveTo>
                    <a:pt x="541973" y="542319"/>
                  </a:moveTo>
                  <a:lnTo>
                    <a:pt x="574358" y="610293"/>
                  </a:lnTo>
                  <a:lnTo>
                    <a:pt x="506037" y="753774"/>
                  </a:lnTo>
                  <a:lnTo>
                    <a:pt x="473739" y="685887"/>
                  </a:lnTo>
                  <a:lnTo>
                    <a:pt x="541973" y="542319"/>
                  </a:lnTo>
                  <a:close/>
                  <a:moveTo>
                    <a:pt x="545436" y="535045"/>
                  </a:moveTo>
                  <a:lnTo>
                    <a:pt x="577821" y="466898"/>
                  </a:lnTo>
                  <a:lnTo>
                    <a:pt x="610206" y="534958"/>
                  </a:lnTo>
                  <a:lnTo>
                    <a:pt x="577735" y="603019"/>
                  </a:lnTo>
                  <a:lnTo>
                    <a:pt x="545436" y="535045"/>
                  </a:lnTo>
                  <a:close/>
                  <a:moveTo>
                    <a:pt x="613756" y="542319"/>
                  </a:moveTo>
                  <a:lnTo>
                    <a:pt x="649692" y="617653"/>
                  </a:lnTo>
                  <a:lnTo>
                    <a:pt x="649692" y="617653"/>
                  </a:lnTo>
                  <a:lnTo>
                    <a:pt x="682163" y="685713"/>
                  </a:lnTo>
                  <a:lnTo>
                    <a:pt x="649692" y="753774"/>
                  </a:lnTo>
                  <a:lnTo>
                    <a:pt x="581371" y="610293"/>
                  </a:lnTo>
                  <a:lnTo>
                    <a:pt x="613756" y="542319"/>
                  </a:lnTo>
                  <a:close/>
                  <a:moveTo>
                    <a:pt x="654541" y="613496"/>
                  </a:moveTo>
                  <a:lnTo>
                    <a:pt x="716453" y="613496"/>
                  </a:lnTo>
                  <a:lnTo>
                    <a:pt x="685540" y="678440"/>
                  </a:lnTo>
                  <a:lnTo>
                    <a:pt x="654541" y="613496"/>
                  </a:lnTo>
                  <a:close/>
                  <a:moveTo>
                    <a:pt x="654541" y="607262"/>
                  </a:moveTo>
                  <a:lnTo>
                    <a:pt x="696018" y="520152"/>
                  </a:lnTo>
                  <a:lnTo>
                    <a:pt x="721389" y="466898"/>
                  </a:lnTo>
                  <a:lnTo>
                    <a:pt x="788237" y="607175"/>
                  </a:lnTo>
                  <a:lnTo>
                    <a:pt x="654541" y="607175"/>
                  </a:lnTo>
                  <a:close/>
                  <a:moveTo>
                    <a:pt x="788410" y="613496"/>
                  </a:moveTo>
                  <a:lnTo>
                    <a:pt x="757411" y="678613"/>
                  </a:lnTo>
                  <a:lnTo>
                    <a:pt x="726411" y="613496"/>
                  </a:lnTo>
                  <a:lnTo>
                    <a:pt x="788410" y="613496"/>
                  </a:lnTo>
                  <a:close/>
                  <a:moveTo>
                    <a:pt x="829195" y="542319"/>
                  </a:moveTo>
                  <a:lnTo>
                    <a:pt x="861580" y="610293"/>
                  </a:lnTo>
                  <a:lnTo>
                    <a:pt x="793259" y="753774"/>
                  </a:lnTo>
                  <a:lnTo>
                    <a:pt x="760961" y="685887"/>
                  </a:lnTo>
                  <a:lnTo>
                    <a:pt x="829195" y="542319"/>
                  </a:lnTo>
                  <a:close/>
                  <a:moveTo>
                    <a:pt x="832658" y="535045"/>
                  </a:moveTo>
                  <a:lnTo>
                    <a:pt x="865043" y="466898"/>
                  </a:lnTo>
                  <a:lnTo>
                    <a:pt x="897428" y="534958"/>
                  </a:lnTo>
                  <a:lnTo>
                    <a:pt x="864957" y="603019"/>
                  </a:lnTo>
                  <a:lnTo>
                    <a:pt x="832658" y="535045"/>
                  </a:lnTo>
                  <a:close/>
                  <a:moveTo>
                    <a:pt x="900892" y="542319"/>
                  </a:moveTo>
                  <a:lnTo>
                    <a:pt x="936827" y="617653"/>
                  </a:lnTo>
                  <a:lnTo>
                    <a:pt x="936827" y="617653"/>
                  </a:lnTo>
                  <a:lnTo>
                    <a:pt x="969299" y="685713"/>
                  </a:lnTo>
                  <a:lnTo>
                    <a:pt x="936827" y="753774"/>
                  </a:lnTo>
                  <a:lnTo>
                    <a:pt x="868507" y="610293"/>
                  </a:lnTo>
                  <a:lnTo>
                    <a:pt x="900892" y="542319"/>
                  </a:lnTo>
                  <a:close/>
                  <a:moveTo>
                    <a:pt x="865043" y="452351"/>
                  </a:moveTo>
                  <a:lnTo>
                    <a:pt x="832658" y="384291"/>
                  </a:lnTo>
                  <a:lnTo>
                    <a:pt x="865043" y="316230"/>
                  </a:lnTo>
                  <a:lnTo>
                    <a:pt x="896995" y="384377"/>
                  </a:lnTo>
                  <a:lnTo>
                    <a:pt x="865043" y="452351"/>
                  </a:lnTo>
                  <a:close/>
                  <a:moveTo>
                    <a:pt x="832485" y="233709"/>
                  </a:moveTo>
                  <a:lnTo>
                    <a:pt x="864957" y="165475"/>
                  </a:lnTo>
                  <a:lnTo>
                    <a:pt x="897342" y="233535"/>
                  </a:lnTo>
                  <a:lnTo>
                    <a:pt x="864870" y="301683"/>
                  </a:lnTo>
                  <a:lnTo>
                    <a:pt x="832485" y="233709"/>
                  </a:lnTo>
                  <a:close/>
                  <a:moveTo>
                    <a:pt x="717925" y="308956"/>
                  </a:moveTo>
                  <a:lnTo>
                    <a:pt x="648739" y="452957"/>
                  </a:lnTo>
                  <a:lnTo>
                    <a:pt x="581285" y="308956"/>
                  </a:lnTo>
                  <a:lnTo>
                    <a:pt x="581285" y="308956"/>
                  </a:lnTo>
                  <a:lnTo>
                    <a:pt x="581285" y="308956"/>
                  </a:lnTo>
                  <a:lnTo>
                    <a:pt x="613670" y="240896"/>
                  </a:lnTo>
                  <a:lnTo>
                    <a:pt x="649605" y="316230"/>
                  </a:lnTo>
                  <a:lnTo>
                    <a:pt x="685540" y="240896"/>
                  </a:lnTo>
                  <a:lnTo>
                    <a:pt x="717925" y="308956"/>
                  </a:lnTo>
                  <a:close/>
                  <a:moveTo>
                    <a:pt x="577821" y="301683"/>
                  </a:moveTo>
                  <a:lnTo>
                    <a:pt x="545350" y="233709"/>
                  </a:lnTo>
                  <a:lnTo>
                    <a:pt x="577821" y="165475"/>
                  </a:lnTo>
                  <a:lnTo>
                    <a:pt x="610206" y="233535"/>
                  </a:lnTo>
                  <a:lnTo>
                    <a:pt x="577821" y="301683"/>
                  </a:lnTo>
                  <a:close/>
                  <a:moveTo>
                    <a:pt x="430790" y="308956"/>
                  </a:moveTo>
                  <a:lnTo>
                    <a:pt x="361604" y="452957"/>
                  </a:lnTo>
                  <a:lnTo>
                    <a:pt x="294149" y="308956"/>
                  </a:lnTo>
                  <a:lnTo>
                    <a:pt x="294149" y="308956"/>
                  </a:lnTo>
                  <a:lnTo>
                    <a:pt x="294149" y="308956"/>
                  </a:lnTo>
                  <a:lnTo>
                    <a:pt x="326534" y="240896"/>
                  </a:lnTo>
                  <a:lnTo>
                    <a:pt x="362470" y="316230"/>
                  </a:lnTo>
                  <a:lnTo>
                    <a:pt x="398405" y="240896"/>
                  </a:lnTo>
                  <a:lnTo>
                    <a:pt x="430790" y="308956"/>
                  </a:lnTo>
                  <a:close/>
                  <a:moveTo>
                    <a:pt x="290599" y="301683"/>
                  </a:moveTo>
                  <a:lnTo>
                    <a:pt x="258128" y="233709"/>
                  </a:lnTo>
                  <a:lnTo>
                    <a:pt x="290599" y="165475"/>
                  </a:lnTo>
                  <a:lnTo>
                    <a:pt x="322984" y="233535"/>
                  </a:lnTo>
                  <a:lnTo>
                    <a:pt x="290599" y="301683"/>
                  </a:lnTo>
                  <a:close/>
                  <a:moveTo>
                    <a:pt x="213880" y="456507"/>
                  </a:moveTo>
                  <a:lnTo>
                    <a:pt x="149023" y="456507"/>
                  </a:lnTo>
                  <a:lnTo>
                    <a:pt x="145040" y="456507"/>
                  </a:lnTo>
                  <a:lnTo>
                    <a:pt x="79577" y="456507"/>
                  </a:lnTo>
                  <a:lnTo>
                    <a:pt x="146945" y="316144"/>
                  </a:lnTo>
                  <a:lnTo>
                    <a:pt x="213880" y="456507"/>
                  </a:lnTo>
                  <a:close/>
                  <a:moveTo>
                    <a:pt x="142096" y="462742"/>
                  </a:moveTo>
                  <a:lnTo>
                    <a:pt x="122440" y="504046"/>
                  </a:lnTo>
                  <a:lnTo>
                    <a:pt x="110317" y="529504"/>
                  </a:lnTo>
                  <a:lnTo>
                    <a:pt x="79058" y="462742"/>
                  </a:lnTo>
                  <a:lnTo>
                    <a:pt x="142096" y="462742"/>
                  </a:lnTo>
                  <a:close/>
                  <a:moveTo>
                    <a:pt x="125297" y="512532"/>
                  </a:moveTo>
                  <a:lnTo>
                    <a:pt x="147031" y="466898"/>
                  </a:lnTo>
                  <a:lnTo>
                    <a:pt x="213880" y="607175"/>
                  </a:lnTo>
                  <a:lnTo>
                    <a:pt x="80183" y="607175"/>
                  </a:lnTo>
                  <a:lnTo>
                    <a:pt x="125297" y="512532"/>
                  </a:lnTo>
                  <a:close/>
                  <a:moveTo>
                    <a:pt x="142096" y="613496"/>
                  </a:moveTo>
                  <a:lnTo>
                    <a:pt x="111183" y="678440"/>
                  </a:lnTo>
                  <a:lnTo>
                    <a:pt x="80270" y="613496"/>
                  </a:lnTo>
                  <a:lnTo>
                    <a:pt x="142096" y="613496"/>
                  </a:lnTo>
                  <a:close/>
                  <a:moveTo>
                    <a:pt x="147031" y="617653"/>
                  </a:moveTo>
                  <a:lnTo>
                    <a:pt x="179590" y="685973"/>
                  </a:lnTo>
                  <a:lnTo>
                    <a:pt x="179416" y="686233"/>
                  </a:lnTo>
                  <a:lnTo>
                    <a:pt x="179763" y="686406"/>
                  </a:lnTo>
                  <a:lnTo>
                    <a:pt x="218815" y="768408"/>
                  </a:lnTo>
                  <a:lnTo>
                    <a:pt x="254664" y="693160"/>
                  </a:lnTo>
                  <a:lnTo>
                    <a:pt x="287135" y="761134"/>
                  </a:lnTo>
                  <a:lnTo>
                    <a:pt x="218815" y="904615"/>
                  </a:lnTo>
                  <a:lnTo>
                    <a:pt x="149802" y="759835"/>
                  </a:lnTo>
                  <a:lnTo>
                    <a:pt x="114560" y="685800"/>
                  </a:lnTo>
                  <a:lnTo>
                    <a:pt x="147031" y="617653"/>
                  </a:lnTo>
                  <a:close/>
                  <a:moveTo>
                    <a:pt x="258128" y="685887"/>
                  </a:moveTo>
                  <a:lnTo>
                    <a:pt x="290599" y="617653"/>
                  </a:lnTo>
                  <a:lnTo>
                    <a:pt x="322984" y="685713"/>
                  </a:lnTo>
                  <a:lnTo>
                    <a:pt x="290599" y="753860"/>
                  </a:lnTo>
                  <a:lnTo>
                    <a:pt x="258128" y="685887"/>
                  </a:lnTo>
                  <a:close/>
                  <a:moveTo>
                    <a:pt x="294063" y="761048"/>
                  </a:moveTo>
                  <a:lnTo>
                    <a:pt x="326448" y="692987"/>
                  </a:lnTo>
                  <a:lnTo>
                    <a:pt x="362383" y="768321"/>
                  </a:lnTo>
                  <a:lnTo>
                    <a:pt x="398318" y="692987"/>
                  </a:lnTo>
                  <a:lnTo>
                    <a:pt x="430703" y="761048"/>
                  </a:lnTo>
                  <a:lnTo>
                    <a:pt x="361517" y="905048"/>
                  </a:lnTo>
                  <a:lnTo>
                    <a:pt x="294063" y="761048"/>
                  </a:lnTo>
                  <a:lnTo>
                    <a:pt x="294063" y="761048"/>
                  </a:lnTo>
                  <a:close/>
                  <a:moveTo>
                    <a:pt x="401782" y="685713"/>
                  </a:moveTo>
                  <a:lnTo>
                    <a:pt x="434253" y="617653"/>
                  </a:lnTo>
                  <a:lnTo>
                    <a:pt x="466812" y="685973"/>
                  </a:lnTo>
                  <a:lnTo>
                    <a:pt x="466638" y="686233"/>
                  </a:lnTo>
                  <a:lnTo>
                    <a:pt x="466985" y="686406"/>
                  </a:lnTo>
                  <a:lnTo>
                    <a:pt x="506037" y="768408"/>
                  </a:lnTo>
                  <a:lnTo>
                    <a:pt x="541886" y="693160"/>
                  </a:lnTo>
                  <a:lnTo>
                    <a:pt x="574358" y="761134"/>
                  </a:lnTo>
                  <a:lnTo>
                    <a:pt x="506037" y="904615"/>
                  </a:lnTo>
                  <a:lnTo>
                    <a:pt x="437024" y="759835"/>
                  </a:lnTo>
                  <a:lnTo>
                    <a:pt x="401782" y="685713"/>
                  </a:lnTo>
                  <a:close/>
                  <a:moveTo>
                    <a:pt x="545350" y="685887"/>
                  </a:moveTo>
                  <a:lnTo>
                    <a:pt x="577821" y="617653"/>
                  </a:lnTo>
                  <a:lnTo>
                    <a:pt x="610206" y="685713"/>
                  </a:lnTo>
                  <a:lnTo>
                    <a:pt x="577735" y="753860"/>
                  </a:lnTo>
                  <a:lnTo>
                    <a:pt x="545350" y="685887"/>
                  </a:lnTo>
                  <a:close/>
                  <a:moveTo>
                    <a:pt x="581285" y="761048"/>
                  </a:moveTo>
                  <a:lnTo>
                    <a:pt x="613670" y="692987"/>
                  </a:lnTo>
                  <a:lnTo>
                    <a:pt x="649605" y="768321"/>
                  </a:lnTo>
                  <a:lnTo>
                    <a:pt x="685540" y="692987"/>
                  </a:lnTo>
                  <a:lnTo>
                    <a:pt x="717925" y="761048"/>
                  </a:lnTo>
                  <a:lnTo>
                    <a:pt x="648739" y="905048"/>
                  </a:lnTo>
                  <a:lnTo>
                    <a:pt x="581285" y="761048"/>
                  </a:lnTo>
                  <a:lnTo>
                    <a:pt x="581285" y="761048"/>
                  </a:lnTo>
                  <a:close/>
                  <a:moveTo>
                    <a:pt x="689004" y="685713"/>
                  </a:moveTo>
                  <a:lnTo>
                    <a:pt x="721476" y="617653"/>
                  </a:lnTo>
                  <a:lnTo>
                    <a:pt x="754034" y="685973"/>
                  </a:lnTo>
                  <a:lnTo>
                    <a:pt x="753861" y="686233"/>
                  </a:lnTo>
                  <a:lnTo>
                    <a:pt x="754207" y="686406"/>
                  </a:lnTo>
                  <a:lnTo>
                    <a:pt x="793259" y="768408"/>
                  </a:lnTo>
                  <a:lnTo>
                    <a:pt x="829108" y="693160"/>
                  </a:lnTo>
                  <a:lnTo>
                    <a:pt x="861580" y="761134"/>
                  </a:lnTo>
                  <a:lnTo>
                    <a:pt x="793259" y="904615"/>
                  </a:lnTo>
                  <a:lnTo>
                    <a:pt x="724246" y="759835"/>
                  </a:lnTo>
                  <a:lnTo>
                    <a:pt x="689004" y="685713"/>
                  </a:lnTo>
                  <a:close/>
                  <a:moveTo>
                    <a:pt x="832485" y="685887"/>
                  </a:moveTo>
                  <a:lnTo>
                    <a:pt x="864957" y="617653"/>
                  </a:lnTo>
                  <a:lnTo>
                    <a:pt x="897342" y="685713"/>
                  </a:lnTo>
                  <a:lnTo>
                    <a:pt x="864870" y="753860"/>
                  </a:lnTo>
                  <a:lnTo>
                    <a:pt x="832485" y="685887"/>
                  </a:lnTo>
                  <a:close/>
                  <a:moveTo>
                    <a:pt x="868507" y="761048"/>
                  </a:moveTo>
                  <a:lnTo>
                    <a:pt x="900892" y="692987"/>
                  </a:lnTo>
                  <a:lnTo>
                    <a:pt x="936827" y="768321"/>
                  </a:lnTo>
                  <a:lnTo>
                    <a:pt x="972762" y="692987"/>
                  </a:lnTo>
                  <a:lnTo>
                    <a:pt x="1005147" y="761048"/>
                  </a:lnTo>
                  <a:lnTo>
                    <a:pt x="935961" y="905048"/>
                  </a:lnTo>
                  <a:lnTo>
                    <a:pt x="868507" y="761048"/>
                  </a:lnTo>
                  <a:lnTo>
                    <a:pt x="868507" y="761048"/>
                  </a:lnTo>
                  <a:lnTo>
                    <a:pt x="868507" y="761048"/>
                  </a:lnTo>
                  <a:close/>
                  <a:moveTo>
                    <a:pt x="941763" y="613496"/>
                  </a:moveTo>
                  <a:lnTo>
                    <a:pt x="1003675" y="613496"/>
                  </a:lnTo>
                  <a:lnTo>
                    <a:pt x="972762" y="678440"/>
                  </a:lnTo>
                  <a:lnTo>
                    <a:pt x="941763" y="613496"/>
                  </a:lnTo>
                  <a:close/>
                  <a:moveTo>
                    <a:pt x="1013547" y="462742"/>
                  </a:moveTo>
                  <a:lnTo>
                    <a:pt x="1075373" y="462742"/>
                  </a:lnTo>
                  <a:lnTo>
                    <a:pt x="1044546" y="527512"/>
                  </a:lnTo>
                  <a:lnTo>
                    <a:pt x="1013547" y="462742"/>
                  </a:lnTo>
                  <a:close/>
                  <a:moveTo>
                    <a:pt x="1010603" y="456507"/>
                  </a:moveTo>
                  <a:lnTo>
                    <a:pt x="1006619" y="456507"/>
                  </a:lnTo>
                  <a:lnTo>
                    <a:pt x="941157" y="456507"/>
                  </a:lnTo>
                  <a:lnTo>
                    <a:pt x="1008524" y="316144"/>
                  </a:lnTo>
                  <a:lnTo>
                    <a:pt x="1075373" y="456507"/>
                  </a:lnTo>
                  <a:lnTo>
                    <a:pt x="1010603" y="456507"/>
                  </a:lnTo>
                  <a:close/>
                  <a:moveTo>
                    <a:pt x="935961" y="452957"/>
                  </a:moveTo>
                  <a:lnTo>
                    <a:pt x="868507" y="308956"/>
                  </a:lnTo>
                  <a:lnTo>
                    <a:pt x="868507" y="308956"/>
                  </a:lnTo>
                  <a:lnTo>
                    <a:pt x="868507" y="308956"/>
                  </a:lnTo>
                  <a:lnTo>
                    <a:pt x="900892" y="240896"/>
                  </a:lnTo>
                  <a:lnTo>
                    <a:pt x="936827" y="316230"/>
                  </a:lnTo>
                  <a:lnTo>
                    <a:pt x="972762" y="240896"/>
                  </a:lnTo>
                  <a:lnTo>
                    <a:pt x="1005147" y="308956"/>
                  </a:lnTo>
                  <a:lnTo>
                    <a:pt x="935961" y="452957"/>
                  </a:lnTo>
                  <a:close/>
                  <a:moveTo>
                    <a:pt x="969212" y="233535"/>
                  </a:moveTo>
                  <a:lnTo>
                    <a:pt x="936741" y="301596"/>
                  </a:lnTo>
                  <a:lnTo>
                    <a:pt x="868420" y="158115"/>
                  </a:lnTo>
                  <a:lnTo>
                    <a:pt x="900892" y="90055"/>
                  </a:lnTo>
                  <a:lnTo>
                    <a:pt x="969212" y="233535"/>
                  </a:lnTo>
                  <a:close/>
                  <a:moveTo>
                    <a:pt x="865043" y="14807"/>
                  </a:moveTo>
                  <a:lnTo>
                    <a:pt x="897428" y="82868"/>
                  </a:lnTo>
                  <a:lnTo>
                    <a:pt x="864957" y="150928"/>
                  </a:lnTo>
                  <a:lnTo>
                    <a:pt x="832572" y="82954"/>
                  </a:lnTo>
                  <a:lnTo>
                    <a:pt x="865043" y="14807"/>
                  </a:lnTo>
                  <a:close/>
                  <a:moveTo>
                    <a:pt x="829195" y="90228"/>
                  </a:moveTo>
                  <a:lnTo>
                    <a:pt x="861580" y="158202"/>
                  </a:lnTo>
                  <a:lnTo>
                    <a:pt x="793259" y="301683"/>
                  </a:lnTo>
                  <a:lnTo>
                    <a:pt x="760961" y="233795"/>
                  </a:lnTo>
                  <a:lnTo>
                    <a:pt x="829195" y="90228"/>
                  </a:lnTo>
                  <a:close/>
                  <a:moveTo>
                    <a:pt x="721389" y="14721"/>
                  </a:moveTo>
                  <a:lnTo>
                    <a:pt x="788584" y="155084"/>
                  </a:lnTo>
                  <a:lnTo>
                    <a:pt x="654541" y="155084"/>
                  </a:lnTo>
                  <a:lnTo>
                    <a:pt x="721389" y="14721"/>
                  </a:lnTo>
                  <a:close/>
                  <a:moveTo>
                    <a:pt x="716453" y="161319"/>
                  </a:moveTo>
                  <a:lnTo>
                    <a:pt x="685540" y="226262"/>
                  </a:lnTo>
                  <a:lnTo>
                    <a:pt x="654627" y="161319"/>
                  </a:lnTo>
                  <a:lnTo>
                    <a:pt x="716453" y="161319"/>
                  </a:lnTo>
                  <a:close/>
                  <a:moveTo>
                    <a:pt x="682077" y="233535"/>
                  </a:moveTo>
                  <a:lnTo>
                    <a:pt x="649605" y="301596"/>
                  </a:lnTo>
                  <a:lnTo>
                    <a:pt x="581285" y="158115"/>
                  </a:lnTo>
                  <a:lnTo>
                    <a:pt x="613756" y="90055"/>
                  </a:lnTo>
                  <a:lnTo>
                    <a:pt x="682077" y="233535"/>
                  </a:lnTo>
                  <a:close/>
                  <a:moveTo>
                    <a:pt x="577821" y="14807"/>
                  </a:moveTo>
                  <a:lnTo>
                    <a:pt x="610206" y="82868"/>
                  </a:lnTo>
                  <a:lnTo>
                    <a:pt x="577735" y="150928"/>
                  </a:lnTo>
                  <a:lnTo>
                    <a:pt x="545350" y="82954"/>
                  </a:lnTo>
                  <a:lnTo>
                    <a:pt x="577821" y="14807"/>
                  </a:lnTo>
                  <a:close/>
                  <a:moveTo>
                    <a:pt x="541973" y="90228"/>
                  </a:moveTo>
                  <a:lnTo>
                    <a:pt x="574358" y="158202"/>
                  </a:lnTo>
                  <a:lnTo>
                    <a:pt x="506037" y="301683"/>
                  </a:lnTo>
                  <a:lnTo>
                    <a:pt x="473739" y="233795"/>
                  </a:lnTo>
                  <a:lnTo>
                    <a:pt x="541973" y="90228"/>
                  </a:lnTo>
                  <a:close/>
                  <a:moveTo>
                    <a:pt x="434253" y="14721"/>
                  </a:moveTo>
                  <a:lnTo>
                    <a:pt x="501448" y="155084"/>
                  </a:lnTo>
                  <a:lnTo>
                    <a:pt x="367405" y="155084"/>
                  </a:lnTo>
                  <a:lnTo>
                    <a:pt x="434253" y="14721"/>
                  </a:lnTo>
                  <a:close/>
                  <a:moveTo>
                    <a:pt x="429231" y="161319"/>
                  </a:moveTo>
                  <a:lnTo>
                    <a:pt x="398318" y="226262"/>
                  </a:lnTo>
                  <a:lnTo>
                    <a:pt x="367405" y="161319"/>
                  </a:lnTo>
                  <a:lnTo>
                    <a:pt x="429231" y="161319"/>
                  </a:lnTo>
                  <a:close/>
                  <a:moveTo>
                    <a:pt x="394855" y="233535"/>
                  </a:moveTo>
                  <a:lnTo>
                    <a:pt x="362383" y="301596"/>
                  </a:lnTo>
                  <a:lnTo>
                    <a:pt x="294063" y="158115"/>
                  </a:lnTo>
                  <a:lnTo>
                    <a:pt x="326534" y="90055"/>
                  </a:lnTo>
                  <a:lnTo>
                    <a:pt x="394855" y="233535"/>
                  </a:lnTo>
                  <a:close/>
                  <a:moveTo>
                    <a:pt x="290599" y="14807"/>
                  </a:moveTo>
                  <a:lnTo>
                    <a:pt x="322984" y="82868"/>
                  </a:lnTo>
                  <a:lnTo>
                    <a:pt x="290513" y="150928"/>
                  </a:lnTo>
                  <a:lnTo>
                    <a:pt x="258128" y="82954"/>
                  </a:lnTo>
                  <a:lnTo>
                    <a:pt x="290599" y="14807"/>
                  </a:lnTo>
                  <a:close/>
                  <a:moveTo>
                    <a:pt x="254750" y="90228"/>
                  </a:moveTo>
                  <a:lnTo>
                    <a:pt x="287135" y="158202"/>
                  </a:lnTo>
                  <a:lnTo>
                    <a:pt x="218815" y="301683"/>
                  </a:lnTo>
                  <a:lnTo>
                    <a:pt x="186517" y="233795"/>
                  </a:lnTo>
                  <a:lnTo>
                    <a:pt x="254750" y="90228"/>
                  </a:lnTo>
                  <a:close/>
                  <a:moveTo>
                    <a:pt x="147031" y="14721"/>
                  </a:moveTo>
                  <a:lnTo>
                    <a:pt x="214226" y="155084"/>
                  </a:lnTo>
                  <a:lnTo>
                    <a:pt x="80183" y="155084"/>
                  </a:lnTo>
                  <a:lnTo>
                    <a:pt x="147031" y="14721"/>
                  </a:lnTo>
                  <a:close/>
                  <a:moveTo>
                    <a:pt x="142096" y="161319"/>
                  </a:moveTo>
                  <a:lnTo>
                    <a:pt x="111096" y="226522"/>
                  </a:lnTo>
                  <a:lnTo>
                    <a:pt x="79923" y="161319"/>
                  </a:lnTo>
                  <a:lnTo>
                    <a:pt x="142096" y="161319"/>
                  </a:lnTo>
                  <a:close/>
                  <a:moveTo>
                    <a:pt x="6927" y="158202"/>
                  </a:moveTo>
                  <a:lnTo>
                    <a:pt x="39053" y="90747"/>
                  </a:lnTo>
                  <a:lnTo>
                    <a:pt x="107546" y="233795"/>
                  </a:lnTo>
                  <a:lnTo>
                    <a:pt x="75248" y="301683"/>
                  </a:lnTo>
                  <a:lnTo>
                    <a:pt x="6927" y="158202"/>
                  </a:lnTo>
                  <a:close/>
                  <a:moveTo>
                    <a:pt x="6927" y="308956"/>
                  </a:moveTo>
                  <a:lnTo>
                    <a:pt x="39312" y="240896"/>
                  </a:lnTo>
                  <a:lnTo>
                    <a:pt x="75248" y="316230"/>
                  </a:lnTo>
                  <a:lnTo>
                    <a:pt x="111096" y="241069"/>
                  </a:lnTo>
                  <a:lnTo>
                    <a:pt x="143654" y="308956"/>
                  </a:lnTo>
                  <a:lnTo>
                    <a:pt x="74468" y="452957"/>
                  </a:lnTo>
                  <a:lnTo>
                    <a:pt x="6927" y="308956"/>
                  </a:lnTo>
                  <a:close/>
                  <a:moveTo>
                    <a:pt x="6927" y="459625"/>
                  </a:moveTo>
                  <a:lnTo>
                    <a:pt x="39053" y="392170"/>
                  </a:lnTo>
                  <a:lnTo>
                    <a:pt x="106853" y="536777"/>
                  </a:lnTo>
                  <a:lnTo>
                    <a:pt x="75248" y="603019"/>
                  </a:lnTo>
                  <a:lnTo>
                    <a:pt x="6927" y="459625"/>
                  </a:lnTo>
                  <a:close/>
                  <a:moveTo>
                    <a:pt x="6927" y="610379"/>
                  </a:moveTo>
                  <a:lnTo>
                    <a:pt x="39399" y="542319"/>
                  </a:lnTo>
                  <a:lnTo>
                    <a:pt x="75334" y="617653"/>
                  </a:lnTo>
                  <a:lnTo>
                    <a:pt x="75334" y="617653"/>
                  </a:lnTo>
                  <a:lnTo>
                    <a:pt x="107806" y="685713"/>
                  </a:lnTo>
                  <a:lnTo>
                    <a:pt x="75334" y="753774"/>
                  </a:lnTo>
                  <a:lnTo>
                    <a:pt x="6927" y="610379"/>
                  </a:lnTo>
                  <a:close/>
                  <a:moveTo>
                    <a:pt x="6927" y="761134"/>
                  </a:moveTo>
                  <a:lnTo>
                    <a:pt x="39312" y="693073"/>
                  </a:lnTo>
                  <a:lnTo>
                    <a:pt x="75248" y="768408"/>
                  </a:lnTo>
                  <a:lnTo>
                    <a:pt x="111183" y="693073"/>
                  </a:lnTo>
                  <a:lnTo>
                    <a:pt x="143568" y="761134"/>
                  </a:lnTo>
                  <a:lnTo>
                    <a:pt x="74382" y="905135"/>
                  </a:lnTo>
                  <a:lnTo>
                    <a:pt x="6927" y="761134"/>
                  </a:lnTo>
                  <a:close/>
                  <a:moveTo>
                    <a:pt x="75248" y="1055283"/>
                  </a:moveTo>
                  <a:lnTo>
                    <a:pt x="6927" y="911802"/>
                  </a:lnTo>
                  <a:lnTo>
                    <a:pt x="39053" y="844348"/>
                  </a:lnTo>
                  <a:lnTo>
                    <a:pt x="106853" y="988955"/>
                  </a:lnTo>
                  <a:lnTo>
                    <a:pt x="75248" y="1055283"/>
                  </a:lnTo>
                  <a:close/>
                  <a:moveTo>
                    <a:pt x="110317" y="981681"/>
                  </a:moveTo>
                  <a:lnTo>
                    <a:pt x="79058" y="914919"/>
                  </a:lnTo>
                  <a:lnTo>
                    <a:pt x="142096" y="914919"/>
                  </a:lnTo>
                  <a:lnTo>
                    <a:pt x="110317" y="981681"/>
                  </a:lnTo>
                  <a:close/>
                  <a:moveTo>
                    <a:pt x="79577" y="908685"/>
                  </a:moveTo>
                  <a:lnTo>
                    <a:pt x="146945" y="768321"/>
                  </a:lnTo>
                  <a:lnTo>
                    <a:pt x="213793" y="908685"/>
                  </a:lnTo>
                  <a:lnTo>
                    <a:pt x="79577" y="908685"/>
                  </a:lnTo>
                  <a:close/>
                  <a:moveTo>
                    <a:pt x="151967" y="914919"/>
                  </a:moveTo>
                  <a:lnTo>
                    <a:pt x="213880" y="914919"/>
                  </a:lnTo>
                  <a:lnTo>
                    <a:pt x="182967" y="979863"/>
                  </a:lnTo>
                  <a:lnTo>
                    <a:pt x="151967" y="914919"/>
                  </a:lnTo>
                  <a:close/>
                  <a:moveTo>
                    <a:pt x="218815" y="1055283"/>
                  </a:moveTo>
                  <a:lnTo>
                    <a:pt x="186344" y="987223"/>
                  </a:lnTo>
                  <a:lnTo>
                    <a:pt x="254664" y="843742"/>
                  </a:lnTo>
                  <a:lnTo>
                    <a:pt x="287135" y="911802"/>
                  </a:lnTo>
                  <a:lnTo>
                    <a:pt x="218815" y="1055283"/>
                  </a:lnTo>
                  <a:close/>
                  <a:moveTo>
                    <a:pt x="258214" y="836468"/>
                  </a:moveTo>
                  <a:lnTo>
                    <a:pt x="290599" y="768408"/>
                  </a:lnTo>
                  <a:lnTo>
                    <a:pt x="322724" y="837074"/>
                  </a:lnTo>
                  <a:lnTo>
                    <a:pt x="290599" y="904529"/>
                  </a:lnTo>
                  <a:lnTo>
                    <a:pt x="258214" y="836468"/>
                  </a:lnTo>
                  <a:close/>
                  <a:moveTo>
                    <a:pt x="362383" y="1055283"/>
                  </a:moveTo>
                  <a:lnTo>
                    <a:pt x="294063" y="911802"/>
                  </a:lnTo>
                  <a:lnTo>
                    <a:pt x="326188" y="844348"/>
                  </a:lnTo>
                  <a:lnTo>
                    <a:pt x="393989" y="988955"/>
                  </a:lnTo>
                  <a:lnTo>
                    <a:pt x="362383" y="1055283"/>
                  </a:lnTo>
                  <a:close/>
                  <a:moveTo>
                    <a:pt x="397452" y="981681"/>
                  </a:moveTo>
                  <a:lnTo>
                    <a:pt x="366193" y="914919"/>
                  </a:lnTo>
                  <a:lnTo>
                    <a:pt x="429231" y="914919"/>
                  </a:lnTo>
                  <a:lnTo>
                    <a:pt x="397452" y="981681"/>
                  </a:lnTo>
                  <a:close/>
                  <a:moveTo>
                    <a:pt x="366799" y="908685"/>
                  </a:moveTo>
                  <a:lnTo>
                    <a:pt x="434167" y="768321"/>
                  </a:lnTo>
                  <a:lnTo>
                    <a:pt x="501015" y="908685"/>
                  </a:lnTo>
                  <a:lnTo>
                    <a:pt x="366799" y="908685"/>
                  </a:lnTo>
                  <a:close/>
                  <a:moveTo>
                    <a:pt x="439189" y="914919"/>
                  </a:moveTo>
                  <a:lnTo>
                    <a:pt x="501102" y="914919"/>
                  </a:lnTo>
                  <a:lnTo>
                    <a:pt x="470189" y="979863"/>
                  </a:lnTo>
                  <a:lnTo>
                    <a:pt x="439189" y="914919"/>
                  </a:lnTo>
                  <a:close/>
                  <a:moveTo>
                    <a:pt x="506037" y="1055283"/>
                  </a:moveTo>
                  <a:lnTo>
                    <a:pt x="473566" y="987223"/>
                  </a:lnTo>
                  <a:lnTo>
                    <a:pt x="541886" y="843742"/>
                  </a:lnTo>
                  <a:lnTo>
                    <a:pt x="574358" y="911802"/>
                  </a:lnTo>
                  <a:lnTo>
                    <a:pt x="506037" y="1055283"/>
                  </a:lnTo>
                  <a:close/>
                  <a:moveTo>
                    <a:pt x="545350" y="836468"/>
                  </a:moveTo>
                  <a:lnTo>
                    <a:pt x="577735" y="768408"/>
                  </a:lnTo>
                  <a:lnTo>
                    <a:pt x="609860" y="837074"/>
                  </a:lnTo>
                  <a:lnTo>
                    <a:pt x="577735" y="904529"/>
                  </a:lnTo>
                  <a:lnTo>
                    <a:pt x="545350" y="836468"/>
                  </a:lnTo>
                  <a:close/>
                  <a:moveTo>
                    <a:pt x="649605" y="1055283"/>
                  </a:moveTo>
                  <a:lnTo>
                    <a:pt x="581285" y="911802"/>
                  </a:lnTo>
                  <a:lnTo>
                    <a:pt x="613410" y="844348"/>
                  </a:lnTo>
                  <a:lnTo>
                    <a:pt x="681211" y="988955"/>
                  </a:lnTo>
                  <a:lnTo>
                    <a:pt x="649605" y="1055283"/>
                  </a:lnTo>
                  <a:close/>
                  <a:moveTo>
                    <a:pt x="684674" y="981681"/>
                  </a:moveTo>
                  <a:lnTo>
                    <a:pt x="653415" y="914919"/>
                  </a:lnTo>
                  <a:lnTo>
                    <a:pt x="716453" y="914919"/>
                  </a:lnTo>
                  <a:lnTo>
                    <a:pt x="684674" y="981681"/>
                  </a:lnTo>
                  <a:close/>
                  <a:moveTo>
                    <a:pt x="654021" y="908685"/>
                  </a:moveTo>
                  <a:lnTo>
                    <a:pt x="721389" y="768321"/>
                  </a:lnTo>
                  <a:lnTo>
                    <a:pt x="788237" y="908685"/>
                  </a:lnTo>
                  <a:lnTo>
                    <a:pt x="654021" y="908685"/>
                  </a:lnTo>
                  <a:close/>
                  <a:moveTo>
                    <a:pt x="726411" y="914919"/>
                  </a:moveTo>
                  <a:lnTo>
                    <a:pt x="788324" y="914919"/>
                  </a:lnTo>
                  <a:lnTo>
                    <a:pt x="757411" y="979863"/>
                  </a:lnTo>
                  <a:lnTo>
                    <a:pt x="726411" y="914919"/>
                  </a:lnTo>
                  <a:close/>
                  <a:moveTo>
                    <a:pt x="793259" y="1055283"/>
                  </a:moveTo>
                  <a:lnTo>
                    <a:pt x="760788" y="987223"/>
                  </a:lnTo>
                  <a:lnTo>
                    <a:pt x="829108" y="843742"/>
                  </a:lnTo>
                  <a:lnTo>
                    <a:pt x="861580" y="911802"/>
                  </a:lnTo>
                  <a:lnTo>
                    <a:pt x="793259" y="1055283"/>
                  </a:lnTo>
                  <a:close/>
                  <a:moveTo>
                    <a:pt x="832572" y="836468"/>
                  </a:moveTo>
                  <a:lnTo>
                    <a:pt x="864957" y="768408"/>
                  </a:lnTo>
                  <a:lnTo>
                    <a:pt x="897082" y="837074"/>
                  </a:lnTo>
                  <a:lnTo>
                    <a:pt x="864957" y="904529"/>
                  </a:lnTo>
                  <a:lnTo>
                    <a:pt x="832572" y="836468"/>
                  </a:lnTo>
                  <a:close/>
                  <a:moveTo>
                    <a:pt x="936827" y="1055283"/>
                  </a:moveTo>
                  <a:lnTo>
                    <a:pt x="868507" y="911802"/>
                  </a:lnTo>
                  <a:lnTo>
                    <a:pt x="900632" y="844348"/>
                  </a:lnTo>
                  <a:lnTo>
                    <a:pt x="968433" y="988955"/>
                  </a:lnTo>
                  <a:lnTo>
                    <a:pt x="936827" y="1055283"/>
                  </a:lnTo>
                  <a:close/>
                  <a:moveTo>
                    <a:pt x="971896" y="981681"/>
                  </a:moveTo>
                  <a:lnTo>
                    <a:pt x="940637" y="914919"/>
                  </a:lnTo>
                  <a:lnTo>
                    <a:pt x="1003675" y="914919"/>
                  </a:lnTo>
                  <a:lnTo>
                    <a:pt x="971896" y="981681"/>
                  </a:lnTo>
                  <a:close/>
                  <a:moveTo>
                    <a:pt x="941243" y="908685"/>
                  </a:moveTo>
                  <a:lnTo>
                    <a:pt x="1008611" y="768321"/>
                  </a:lnTo>
                  <a:lnTo>
                    <a:pt x="1075459" y="908685"/>
                  </a:lnTo>
                  <a:lnTo>
                    <a:pt x="941243" y="908685"/>
                  </a:lnTo>
                  <a:close/>
                  <a:moveTo>
                    <a:pt x="1013547" y="914919"/>
                  </a:moveTo>
                  <a:lnTo>
                    <a:pt x="1075459" y="914919"/>
                  </a:lnTo>
                  <a:lnTo>
                    <a:pt x="1044546" y="979863"/>
                  </a:lnTo>
                  <a:lnTo>
                    <a:pt x="1013547" y="914919"/>
                  </a:lnTo>
                  <a:close/>
                  <a:moveTo>
                    <a:pt x="1148715" y="911802"/>
                  </a:moveTo>
                  <a:lnTo>
                    <a:pt x="1080395" y="1055283"/>
                  </a:lnTo>
                  <a:lnTo>
                    <a:pt x="1047923" y="987223"/>
                  </a:lnTo>
                  <a:lnTo>
                    <a:pt x="1116244" y="843742"/>
                  </a:lnTo>
                  <a:lnTo>
                    <a:pt x="1148715" y="911802"/>
                  </a:lnTo>
                  <a:close/>
                  <a:moveTo>
                    <a:pt x="1148715" y="761048"/>
                  </a:moveTo>
                  <a:lnTo>
                    <a:pt x="1080395" y="904529"/>
                  </a:lnTo>
                  <a:lnTo>
                    <a:pt x="1011382" y="759749"/>
                  </a:lnTo>
                  <a:lnTo>
                    <a:pt x="976139" y="685713"/>
                  </a:lnTo>
                  <a:lnTo>
                    <a:pt x="1008611" y="617653"/>
                  </a:lnTo>
                  <a:lnTo>
                    <a:pt x="1041169" y="685973"/>
                  </a:lnTo>
                  <a:lnTo>
                    <a:pt x="1040996" y="686233"/>
                  </a:lnTo>
                  <a:lnTo>
                    <a:pt x="1041342" y="686406"/>
                  </a:lnTo>
                  <a:lnTo>
                    <a:pt x="1080395" y="768408"/>
                  </a:lnTo>
                  <a:lnTo>
                    <a:pt x="1116244" y="693160"/>
                  </a:lnTo>
                  <a:lnTo>
                    <a:pt x="1148715" y="761048"/>
                  </a:lnTo>
                  <a:close/>
                  <a:moveTo>
                    <a:pt x="1148715" y="610379"/>
                  </a:moveTo>
                  <a:lnTo>
                    <a:pt x="1080395" y="753860"/>
                  </a:lnTo>
                  <a:lnTo>
                    <a:pt x="1048096" y="685973"/>
                  </a:lnTo>
                  <a:lnTo>
                    <a:pt x="1116330" y="542406"/>
                  </a:lnTo>
                  <a:lnTo>
                    <a:pt x="1148715" y="610379"/>
                  </a:lnTo>
                  <a:close/>
                  <a:moveTo>
                    <a:pt x="1148715" y="459625"/>
                  </a:moveTo>
                  <a:lnTo>
                    <a:pt x="1080568" y="602673"/>
                  </a:lnTo>
                  <a:lnTo>
                    <a:pt x="1048010" y="534786"/>
                  </a:lnTo>
                  <a:lnTo>
                    <a:pt x="1116244" y="391564"/>
                  </a:lnTo>
                  <a:lnTo>
                    <a:pt x="1148715" y="459625"/>
                  </a:lnTo>
                  <a:close/>
                  <a:moveTo>
                    <a:pt x="1080395" y="452351"/>
                  </a:moveTo>
                  <a:lnTo>
                    <a:pt x="1011382" y="307571"/>
                  </a:lnTo>
                  <a:lnTo>
                    <a:pt x="976139" y="233535"/>
                  </a:lnTo>
                  <a:lnTo>
                    <a:pt x="1008611" y="165475"/>
                  </a:lnTo>
                  <a:lnTo>
                    <a:pt x="1041169" y="233795"/>
                  </a:lnTo>
                  <a:lnTo>
                    <a:pt x="1040996" y="234055"/>
                  </a:lnTo>
                  <a:lnTo>
                    <a:pt x="1041342" y="234228"/>
                  </a:lnTo>
                  <a:lnTo>
                    <a:pt x="1080395" y="316230"/>
                  </a:lnTo>
                  <a:lnTo>
                    <a:pt x="1116244" y="240983"/>
                  </a:lnTo>
                  <a:lnTo>
                    <a:pt x="1148715" y="308956"/>
                  </a:lnTo>
                  <a:lnTo>
                    <a:pt x="1080395" y="452351"/>
                  </a:lnTo>
                  <a:close/>
                </a:path>
              </a:pathLst>
            </a:custGeom>
            <a:grpFill/>
            <a:ln w="8653" cap="flat">
              <a:noFill/>
              <a:prstDash val="solid"/>
              <a:miter/>
            </a:ln>
          </p:spPr>
          <p:txBody>
            <a:bodyPr rtlCol="0" anchor="ctr"/>
            <a:lstStyle/>
            <a:p>
              <a:endParaRPr lang="x-none"/>
            </a:p>
          </p:txBody>
        </p:sp>
      </p:grpSp>
      <p:sp>
        <p:nvSpPr>
          <p:cNvPr id="21" name="標題 7"/>
          <p:cNvSpPr>
            <a:spLocks noGrp="1"/>
          </p:cNvSpPr>
          <p:nvPr>
            <p:ph type="title" hasCustomPrompt="1"/>
          </p:nvPr>
        </p:nvSpPr>
        <p:spPr>
          <a:xfrm>
            <a:off x="1227146" y="2324748"/>
            <a:ext cx="9510854" cy="411202"/>
          </a:xfrm>
          <a:prstGeom prst="rect">
            <a:avLst/>
          </a:prstGeom>
        </p:spPr>
        <p:txBody>
          <a:bodyPr/>
          <a:lstStyle>
            <a:lvl1pPr>
              <a:defRPr sz="2800" b="1" baseline="0">
                <a:solidFill>
                  <a:schemeClr val="bg1"/>
                </a:solidFill>
              </a:defRPr>
            </a:lvl1pPr>
          </a:lstStyle>
          <a:p>
            <a:r>
              <a:rPr lang="en-US" altLang="zh-TW" dirty="0"/>
              <a:t>Click to add text</a:t>
            </a:r>
            <a:endParaRPr lang="zh-TW" altLang="en-US" dirty="0"/>
          </a:p>
        </p:txBody>
      </p:sp>
      <p:sp>
        <p:nvSpPr>
          <p:cNvPr id="22" name="文字方塊 21"/>
          <p:cNvSpPr txBox="1"/>
          <p:nvPr userDrawn="1"/>
        </p:nvSpPr>
        <p:spPr>
          <a:xfrm>
            <a:off x="9101913" y="5681393"/>
            <a:ext cx="1629149" cy="2539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050" b="1" dirty="0">
                <a:solidFill>
                  <a:schemeClr val="bg1"/>
                </a:solidFill>
              </a:rPr>
              <a:t>www.adlinktech.com</a:t>
            </a:r>
          </a:p>
        </p:txBody>
      </p:sp>
      <p:sp>
        <p:nvSpPr>
          <p:cNvPr id="23" name="文字方塊 22"/>
          <p:cNvSpPr txBox="1"/>
          <p:nvPr userDrawn="1"/>
        </p:nvSpPr>
        <p:spPr>
          <a:xfrm>
            <a:off x="3252358" y="5578990"/>
            <a:ext cx="1626958" cy="338554"/>
          </a:xfrm>
          <a:prstGeom prst="rect">
            <a:avLst/>
          </a:prstGeom>
          <a:noFill/>
        </p:spPr>
        <p:txBody>
          <a:bodyPr wrap="square" rtlCol="0">
            <a:spAutoFit/>
          </a:bodyPr>
          <a:lstStyle/>
          <a:p>
            <a:pPr lvl="0"/>
            <a:r>
              <a:rPr lang="en-US" altLang="zh-TW" sz="800" dirty="0">
                <a:solidFill>
                  <a:schemeClr val="bg1"/>
                </a:solidFill>
              </a:rPr>
              <a:t>Tel: +886-2-8226-5877</a:t>
            </a:r>
          </a:p>
          <a:p>
            <a:pPr lvl="0"/>
            <a:r>
              <a:rPr lang="en-US" altLang="zh-TW" sz="800" dirty="0">
                <a:solidFill>
                  <a:schemeClr val="bg1"/>
                </a:solidFill>
              </a:rPr>
              <a:t>Fax: +886-2-8226-5717</a:t>
            </a:r>
          </a:p>
        </p:txBody>
      </p:sp>
      <p:sp>
        <p:nvSpPr>
          <p:cNvPr id="24" name="文字方塊 23"/>
          <p:cNvSpPr txBox="1"/>
          <p:nvPr userDrawn="1"/>
        </p:nvSpPr>
        <p:spPr>
          <a:xfrm>
            <a:off x="1227146" y="5578990"/>
            <a:ext cx="1984227" cy="338554"/>
          </a:xfrm>
          <a:prstGeom prst="rect">
            <a:avLst/>
          </a:prstGeom>
          <a:noFill/>
        </p:spPr>
        <p:txBody>
          <a:bodyPr wrap="square" rtlCol="0">
            <a:spAutoFit/>
          </a:bodyPr>
          <a:lstStyle/>
          <a:p>
            <a:pPr lvl="0"/>
            <a:r>
              <a:rPr lang="en-US" altLang="zh-TW" sz="800" dirty="0">
                <a:solidFill>
                  <a:schemeClr val="bg1"/>
                </a:solidFill>
              </a:rPr>
              <a:t>9F, No.166 Jian Yi Road, </a:t>
            </a:r>
            <a:r>
              <a:rPr lang="en-US" altLang="zh-TW" sz="800" dirty="0" err="1">
                <a:solidFill>
                  <a:schemeClr val="bg1"/>
                </a:solidFill>
              </a:rPr>
              <a:t>Zhonghe</a:t>
            </a:r>
            <a:r>
              <a:rPr lang="en-US" altLang="zh-TW" sz="800" dirty="0">
                <a:solidFill>
                  <a:schemeClr val="bg1"/>
                </a:solidFill>
              </a:rPr>
              <a:t> District</a:t>
            </a:r>
          </a:p>
          <a:p>
            <a:pPr lvl="0"/>
            <a:r>
              <a:rPr lang="en-US" altLang="zh-TW" sz="800" dirty="0">
                <a:solidFill>
                  <a:schemeClr val="bg1"/>
                </a:solidFill>
              </a:rPr>
              <a:t>New Taipei City 235, Taiwan</a:t>
            </a:r>
          </a:p>
        </p:txBody>
      </p:sp>
      <p:sp>
        <p:nvSpPr>
          <p:cNvPr id="25" name="文字方塊 24"/>
          <p:cNvSpPr txBox="1"/>
          <p:nvPr userDrawn="1"/>
        </p:nvSpPr>
        <p:spPr>
          <a:xfrm>
            <a:off x="1222457" y="5319902"/>
            <a:ext cx="204539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bg1"/>
                </a:solidFill>
              </a:rPr>
              <a:t>ADLINK Technology Inc.</a:t>
            </a:r>
          </a:p>
        </p:txBody>
      </p:sp>
    </p:spTree>
    <p:extLst>
      <p:ext uri="{BB962C8B-B14F-4D97-AF65-F5344CB8AC3E}">
        <p14:creationId xmlns:p14="http://schemas.microsoft.com/office/powerpoint/2010/main" val="10173056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D406E5-2BB5-D142-AF63-B4E74A015BB5}"/>
              </a:ext>
            </a:extLst>
          </p:cNvPr>
          <p:cNvSpPr/>
          <p:nvPr userDrawn="1"/>
        </p:nvSpPr>
        <p:spPr>
          <a:xfrm>
            <a:off x="850491" y="1917481"/>
            <a:ext cx="10515599" cy="4210050"/>
          </a:xfrm>
          <a:prstGeom prst="rect">
            <a:avLst/>
          </a:prstGeom>
          <a:solidFill>
            <a:srgbClr val="00C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7" name="Form">
            <a:extLst>
              <a:ext uri="{FF2B5EF4-FFF2-40B4-BE49-F238E27FC236}">
                <a16:creationId xmlns:a16="http://schemas.microsoft.com/office/drawing/2014/main" id="{A4817641-0DC2-784D-9BDC-DAF0DF091732}"/>
              </a:ext>
            </a:extLst>
          </p:cNvPr>
          <p:cNvSpPr/>
          <p:nvPr userDrawn="1"/>
        </p:nvSpPr>
        <p:spPr>
          <a:xfrm>
            <a:off x="8086024" y="5711533"/>
            <a:ext cx="210371" cy="21026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8030" y="0"/>
                  <a:pt x="5257" y="1052"/>
                  <a:pt x="3154" y="3156"/>
                </a:cubicBezTo>
                <a:cubicBezTo>
                  <a:pt x="1051" y="5260"/>
                  <a:pt x="0" y="8033"/>
                  <a:pt x="0" y="10806"/>
                </a:cubicBezTo>
                <a:cubicBezTo>
                  <a:pt x="0" y="13579"/>
                  <a:pt x="1051" y="16352"/>
                  <a:pt x="3154" y="18455"/>
                </a:cubicBezTo>
                <a:cubicBezTo>
                  <a:pt x="5275" y="20541"/>
                  <a:pt x="8021" y="21600"/>
                  <a:pt x="10800" y="21600"/>
                </a:cubicBezTo>
                <a:cubicBezTo>
                  <a:pt x="13579" y="21600"/>
                  <a:pt x="16361" y="20541"/>
                  <a:pt x="18446" y="18455"/>
                </a:cubicBezTo>
                <a:cubicBezTo>
                  <a:pt x="20549" y="16352"/>
                  <a:pt x="21600" y="13579"/>
                  <a:pt x="21600" y="10806"/>
                </a:cubicBezTo>
                <a:cubicBezTo>
                  <a:pt x="21600" y="8033"/>
                  <a:pt x="20549" y="5260"/>
                  <a:pt x="18446" y="3156"/>
                </a:cubicBezTo>
                <a:cubicBezTo>
                  <a:pt x="16343" y="1052"/>
                  <a:pt x="13570" y="0"/>
                  <a:pt x="10800" y="0"/>
                </a:cubicBezTo>
                <a:close/>
                <a:moveTo>
                  <a:pt x="10800" y="995"/>
                </a:moveTo>
                <a:cubicBezTo>
                  <a:pt x="13323" y="995"/>
                  <a:pt x="15813" y="1951"/>
                  <a:pt x="17714" y="3853"/>
                </a:cubicBezTo>
                <a:cubicBezTo>
                  <a:pt x="21518" y="7659"/>
                  <a:pt x="21518" y="13872"/>
                  <a:pt x="17714" y="17678"/>
                </a:cubicBezTo>
                <a:cubicBezTo>
                  <a:pt x="13911" y="21483"/>
                  <a:pt x="7689" y="21483"/>
                  <a:pt x="3886" y="17678"/>
                </a:cubicBezTo>
                <a:cubicBezTo>
                  <a:pt x="82" y="13873"/>
                  <a:pt x="82" y="7659"/>
                  <a:pt x="3886" y="3853"/>
                </a:cubicBezTo>
                <a:cubicBezTo>
                  <a:pt x="5787" y="1951"/>
                  <a:pt x="8277" y="995"/>
                  <a:pt x="10800" y="995"/>
                </a:cubicBezTo>
                <a:close/>
                <a:moveTo>
                  <a:pt x="12777" y="6541"/>
                </a:moveTo>
                <a:cubicBezTo>
                  <a:pt x="12302" y="6504"/>
                  <a:pt x="11854" y="6605"/>
                  <a:pt x="11451" y="6861"/>
                </a:cubicBezTo>
                <a:cubicBezTo>
                  <a:pt x="11342" y="6934"/>
                  <a:pt x="11241" y="7014"/>
                  <a:pt x="11131" y="7124"/>
                </a:cubicBezTo>
                <a:cubicBezTo>
                  <a:pt x="11058" y="7197"/>
                  <a:pt x="11022" y="7234"/>
                  <a:pt x="10949" y="7307"/>
                </a:cubicBezTo>
                <a:cubicBezTo>
                  <a:pt x="10510" y="7819"/>
                  <a:pt x="10320" y="8546"/>
                  <a:pt x="10503" y="9205"/>
                </a:cubicBezTo>
                <a:cubicBezTo>
                  <a:pt x="10357" y="9205"/>
                  <a:pt x="10215" y="9207"/>
                  <a:pt x="10069" y="9171"/>
                </a:cubicBezTo>
                <a:cubicBezTo>
                  <a:pt x="9849" y="9134"/>
                  <a:pt x="9659" y="9093"/>
                  <a:pt x="9440" y="9056"/>
                </a:cubicBezTo>
                <a:cubicBezTo>
                  <a:pt x="8416" y="8837"/>
                  <a:pt x="7465" y="8324"/>
                  <a:pt x="6697" y="7593"/>
                </a:cubicBezTo>
                <a:cubicBezTo>
                  <a:pt x="6478" y="7373"/>
                  <a:pt x="6263" y="7163"/>
                  <a:pt x="6080" y="6907"/>
                </a:cubicBezTo>
                <a:cubicBezTo>
                  <a:pt x="5495" y="7931"/>
                  <a:pt x="5822" y="9283"/>
                  <a:pt x="6846" y="9868"/>
                </a:cubicBezTo>
                <a:cubicBezTo>
                  <a:pt x="6480" y="9795"/>
                  <a:pt x="6114" y="9683"/>
                  <a:pt x="5749" y="9536"/>
                </a:cubicBezTo>
                <a:cubicBezTo>
                  <a:pt x="5712" y="10598"/>
                  <a:pt x="6517" y="11586"/>
                  <a:pt x="7577" y="11732"/>
                </a:cubicBezTo>
                <a:cubicBezTo>
                  <a:pt x="7211" y="11769"/>
                  <a:pt x="6843" y="11769"/>
                  <a:pt x="6514" y="11732"/>
                </a:cubicBezTo>
                <a:cubicBezTo>
                  <a:pt x="6807" y="12574"/>
                  <a:pt x="7577" y="13193"/>
                  <a:pt x="8491" y="13230"/>
                </a:cubicBezTo>
                <a:cubicBezTo>
                  <a:pt x="7541" y="13815"/>
                  <a:pt x="6446" y="14145"/>
                  <a:pt x="5349" y="14145"/>
                </a:cubicBezTo>
                <a:cubicBezTo>
                  <a:pt x="6226" y="14693"/>
                  <a:pt x="7248" y="14986"/>
                  <a:pt x="8309" y="15059"/>
                </a:cubicBezTo>
                <a:cubicBezTo>
                  <a:pt x="9150" y="15096"/>
                  <a:pt x="10030" y="14952"/>
                  <a:pt x="10834" y="14659"/>
                </a:cubicBezTo>
                <a:cubicBezTo>
                  <a:pt x="11566" y="14366"/>
                  <a:pt x="12261" y="13925"/>
                  <a:pt x="12846" y="13413"/>
                </a:cubicBezTo>
                <a:cubicBezTo>
                  <a:pt x="13431" y="12864"/>
                  <a:pt x="13911" y="12212"/>
                  <a:pt x="14240" y="11480"/>
                </a:cubicBezTo>
                <a:cubicBezTo>
                  <a:pt x="14606" y="10749"/>
                  <a:pt x="14786" y="9907"/>
                  <a:pt x="14823" y="9102"/>
                </a:cubicBezTo>
                <a:cubicBezTo>
                  <a:pt x="14823" y="8992"/>
                  <a:pt x="14823" y="8880"/>
                  <a:pt x="14823" y="8770"/>
                </a:cubicBezTo>
                <a:cubicBezTo>
                  <a:pt x="14823" y="8734"/>
                  <a:pt x="14823" y="8658"/>
                  <a:pt x="14823" y="8622"/>
                </a:cubicBezTo>
                <a:cubicBezTo>
                  <a:pt x="15225" y="8402"/>
                  <a:pt x="15586" y="8032"/>
                  <a:pt x="15806" y="7593"/>
                </a:cubicBezTo>
                <a:cubicBezTo>
                  <a:pt x="15440" y="7739"/>
                  <a:pt x="15111" y="7851"/>
                  <a:pt x="14709" y="7924"/>
                </a:cubicBezTo>
                <a:cubicBezTo>
                  <a:pt x="14672" y="7924"/>
                  <a:pt x="14677" y="7924"/>
                  <a:pt x="14640" y="7924"/>
                </a:cubicBezTo>
                <a:cubicBezTo>
                  <a:pt x="14640" y="7924"/>
                  <a:pt x="14640" y="7926"/>
                  <a:pt x="14640" y="7890"/>
                </a:cubicBezTo>
                <a:cubicBezTo>
                  <a:pt x="14677" y="7890"/>
                  <a:pt x="14672" y="7856"/>
                  <a:pt x="14709" y="7856"/>
                </a:cubicBezTo>
                <a:cubicBezTo>
                  <a:pt x="15111" y="7599"/>
                  <a:pt x="15408" y="7199"/>
                  <a:pt x="15554" y="6724"/>
                </a:cubicBezTo>
                <a:cubicBezTo>
                  <a:pt x="15481" y="6760"/>
                  <a:pt x="15410" y="6790"/>
                  <a:pt x="15337" y="6826"/>
                </a:cubicBezTo>
                <a:cubicBezTo>
                  <a:pt x="14971" y="7009"/>
                  <a:pt x="14597" y="7117"/>
                  <a:pt x="14194" y="7227"/>
                </a:cubicBezTo>
                <a:cubicBezTo>
                  <a:pt x="13829" y="6824"/>
                  <a:pt x="13326" y="6577"/>
                  <a:pt x="12777" y="6541"/>
                </a:cubicBez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sp>
        <p:nvSpPr>
          <p:cNvPr id="18" name="Form">
            <a:extLst>
              <a:ext uri="{FF2B5EF4-FFF2-40B4-BE49-F238E27FC236}">
                <a16:creationId xmlns:a16="http://schemas.microsoft.com/office/drawing/2014/main" id="{5199A15A-592C-A04F-9436-04254A39A201}"/>
              </a:ext>
            </a:extLst>
          </p:cNvPr>
          <p:cNvSpPr/>
          <p:nvPr userDrawn="1"/>
        </p:nvSpPr>
        <p:spPr>
          <a:xfrm>
            <a:off x="8339997" y="5711533"/>
            <a:ext cx="210371" cy="210260"/>
          </a:xfrm>
          <a:custGeom>
            <a:avLst/>
            <a:gdLst/>
            <a:ahLst/>
            <a:cxnLst>
              <a:cxn ang="0">
                <a:pos x="wd2" y="hd2"/>
              </a:cxn>
              <a:cxn ang="5400000">
                <a:pos x="wd2" y="hd2"/>
              </a:cxn>
              <a:cxn ang="10800000">
                <a:pos x="wd2" y="hd2"/>
              </a:cxn>
              <a:cxn ang="16200000">
                <a:pos x="wd2" y="hd2"/>
              </a:cxn>
            </a:cxnLst>
            <a:rect l="0" t="0" r="r" b="b"/>
            <a:pathLst>
              <a:path w="19684" h="21600" extrusionOk="0">
                <a:moveTo>
                  <a:pt x="9842" y="0"/>
                </a:moveTo>
                <a:cubicBezTo>
                  <a:pt x="7317" y="0"/>
                  <a:pt x="4791" y="1052"/>
                  <a:pt x="2875" y="3156"/>
                </a:cubicBezTo>
                <a:cubicBezTo>
                  <a:pt x="-958" y="7364"/>
                  <a:pt x="-958" y="14248"/>
                  <a:pt x="2875" y="18455"/>
                </a:cubicBezTo>
                <a:cubicBezTo>
                  <a:pt x="4808" y="20541"/>
                  <a:pt x="7309" y="21600"/>
                  <a:pt x="9842" y="21600"/>
                </a:cubicBezTo>
                <a:cubicBezTo>
                  <a:pt x="12375" y="21600"/>
                  <a:pt x="14876" y="20541"/>
                  <a:pt x="16809" y="18455"/>
                </a:cubicBezTo>
                <a:cubicBezTo>
                  <a:pt x="20642" y="14248"/>
                  <a:pt x="20642" y="7364"/>
                  <a:pt x="16809" y="3156"/>
                </a:cubicBezTo>
                <a:cubicBezTo>
                  <a:pt x="14893" y="1052"/>
                  <a:pt x="12367" y="0"/>
                  <a:pt x="9842" y="0"/>
                </a:cubicBezTo>
                <a:close/>
                <a:moveTo>
                  <a:pt x="9842" y="995"/>
                </a:moveTo>
                <a:cubicBezTo>
                  <a:pt x="12142" y="995"/>
                  <a:pt x="14410" y="1951"/>
                  <a:pt x="16143" y="3853"/>
                </a:cubicBezTo>
                <a:cubicBezTo>
                  <a:pt x="19609" y="7659"/>
                  <a:pt x="19609" y="13872"/>
                  <a:pt x="16143" y="17678"/>
                </a:cubicBezTo>
                <a:cubicBezTo>
                  <a:pt x="12677" y="21483"/>
                  <a:pt x="7007" y="21483"/>
                  <a:pt x="3541" y="17678"/>
                </a:cubicBezTo>
                <a:cubicBezTo>
                  <a:pt x="75" y="13873"/>
                  <a:pt x="75" y="7659"/>
                  <a:pt x="3541" y="3853"/>
                </a:cubicBezTo>
                <a:cubicBezTo>
                  <a:pt x="5274" y="1951"/>
                  <a:pt x="7542" y="995"/>
                  <a:pt x="9842" y="995"/>
                </a:cubicBezTo>
                <a:close/>
                <a:moveTo>
                  <a:pt x="10863" y="5489"/>
                </a:moveTo>
                <a:cubicBezTo>
                  <a:pt x="9430" y="5489"/>
                  <a:pt x="8863" y="6079"/>
                  <a:pt x="8863" y="7433"/>
                </a:cubicBezTo>
                <a:cubicBezTo>
                  <a:pt x="8863" y="8603"/>
                  <a:pt x="8863" y="9079"/>
                  <a:pt x="8863" y="9079"/>
                </a:cubicBezTo>
                <a:lnTo>
                  <a:pt x="7665" y="9079"/>
                </a:lnTo>
                <a:lnTo>
                  <a:pt x="7665" y="10909"/>
                </a:lnTo>
                <a:lnTo>
                  <a:pt x="8863" y="10909"/>
                </a:lnTo>
                <a:lnTo>
                  <a:pt x="8863" y="15986"/>
                </a:lnTo>
                <a:lnTo>
                  <a:pt x="10602" y="15986"/>
                </a:lnTo>
                <a:lnTo>
                  <a:pt x="10602" y="10863"/>
                </a:lnTo>
                <a:lnTo>
                  <a:pt x="12102" y="10863"/>
                </a:lnTo>
                <a:lnTo>
                  <a:pt x="12196" y="9079"/>
                </a:lnTo>
                <a:lnTo>
                  <a:pt x="10602" y="9079"/>
                </a:lnTo>
                <a:cubicBezTo>
                  <a:pt x="10602" y="9079"/>
                  <a:pt x="10602" y="8162"/>
                  <a:pt x="10602" y="7833"/>
                </a:cubicBezTo>
                <a:cubicBezTo>
                  <a:pt x="10602" y="7394"/>
                  <a:pt x="10767" y="7250"/>
                  <a:pt x="11133" y="7250"/>
                </a:cubicBezTo>
                <a:cubicBezTo>
                  <a:pt x="11433" y="7250"/>
                  <a:pt x="12196" y="7250"/>
                  <a:pt x="12196" y="7250"/>
                </a:cubicBezTo>
                <a:lnTo>
                  <a:pt x="12196" y="5489"/>
                </a:lnTo>
                <a:cubicBezTo>
                  <a:pt x="12196" y="5489"/>
                  <a:pt x="11096" y="5489"/>
                  <a:pt x="10863" y="5489"/>
                </a:cubicBez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sp>
        <p:nvSpPr>
          <p:cNvPr id="19" name="Form">
            <a:extLst>
              <a:ext uri="{FF2B5EF4-FFF2-40B4-BE49-F238E27FC236}">
                <a16:creationId xmlns:a16="http://schemas.microsoft.com/office/drawing/2014/main" id="{B17F4C9A-C683-DD45-A3D7-DEA946B47A8E}"/>
              </a:ext>
            </a:extLst>
          </p:cNvPr>
          <p:cNvSpPr/>
          <p:nvPr userDrawn="1"/>
        </p:nvSpPr>
        <p:spPr>
          <a:xfrm>
            <a:off x="8847941" y="5711533"/>
            <a:ext cx="210371" cy="210283"/>
          </a:xfrm>
          <a:custGeom>
            <a:avLst/>
            <a:gdLst/>
            <a:ahLst/>
            <a:cxnLst>
              <a:cxn ang="0">
                <a:pos x="wd2" y="hd2"/>
              </a:cxn>
              <a:cxn ang="5400000">
                <a:pos x="wd2" y="hd2"/>
              </a:cxn>
              <a:cxn ang="10800000">
                <a:pos x="wd2" y="hd2"/>
              </a:cxn>
              <a:cxn ang="16200000">
                <a:pos x="wd2" y="hd2"/>
              </a:cxn>
            </a:cxnLst>
            <a:rect l="0" t="0" r="r" b="b"/>
            <a:pathLst>
              <a:path w="19682" h="21600" extrusionOk="0">
                <a:moveTo>
                  <a:pt x="9841" y="0"/>
                </a:moveTo>
                <a:cubicBezTo>
                  <a:pt x="7320" y="0"/>
                  <a:pt x="4794" y="1048"/>
                  <a:pt x="2877" y="3154"/>
                </a:cubicBezTo>
                <a:cubicBezTo>
                  <a:pt x="-959" y="7365"/>
                  <a:pt x="-959" y="14235"/>
                  <a:pt x="2877" y="18446"/>
                </a:cubicBezTo>
                <a:cubicBezTo>
                  <a:pt x="4794" y="20552"/>
                  <a:pt x="7307" y="21600"/>
                  <a:pt x="9820" y="21600"/>
                </a:cubicBezTo>
                <a:cubicBezTo>
                  <a:pt x="12333" y="21600"/>
                  <a:pt x="14855" y="20552"/>
                  <a:pt x="16805" y="18446"/>
                </a:cubicBezTo>
                <a:cubicBezTo>
                  <a:pt x="20641" y="14235"/>
                  <a:pt x="20641" y="7365"/>
                  <a:pt x="16805" y="3154"/>
                </a:cubicBezTo>
                <a:cubicBezTo>
                  <a:pt x="14888" y="1048"/>
                  <a:pt x="12362" y="0"/>
                  <a:pt x="9841" y="0"/>
                </a:cubicBezTo>
                <a:close/>
                <a:moveTo>
                  <a:pt x="9820" y="1021"/>
                </a:moveTo>
                <a:cubicBezTo>
                  <a:pt x="12102" y="1021"/>
                  <a:pt x="14392" y="1956"/>
                  <a:pt x="16144" y="3880"/>
                </a:cubicBezTo>
                <a:cubicBezTo>
                  <a:pt x="19616" y="7692"/>
                  <a:pt x="19616" y="13908"/>
                  <a:pt x="16144" y="17720"/>
                </a:cubicBezTo>
                <a:cubicBezTo>
                  <a:pt x="12672" y="21532"/>
                  <a:pt x="7010" y="21532"/>
                  <a:pt x="3538" y="17720"/>
                </a:cubicBezTo>
                <a:cubicBezTo>
                  <a:pt x="66" y="13908"/>
                  <a:pt x="66" y="7692"/>
                  <a:pt x="3538" y="3880"/>
                </a:cubicBezTo>
                <a:cubicBezTo>
                  <a:pt x="5257" y="1956"/>
                  <a:pt x="7539" y="1021"/>
                  <a:pt x="9820" y="1021"/>
                </a:cubicBezTo>
                <a:close/>
                <a:moveTo>
                  <a:pt x="6586" y="5808"/>
                </a:moveTo>
                <a:cubicBezTo>
                  <a:pt x="6057" y="5808"/>
                  <a:pt x="5625" y="6282"/>
                  <a:pt x="5625" y="6863"/>
                </a:cubicBezTo>
                <a:cubicBezTo>
                  <a:pt x="5625" y="7445"/>
                  <a:pt x="6057" y="7918"/>
                  <a:pt x="6586" y="7918"/>
                </a:cubicBezTo>
                <a:cubicBezTo>
                  <a:pt x="7116" y="7918"/>
                  <a:pt x="7547" y="7445"/>
                  <a:pt x="7547" y="6863"/>
                </a:cubicBezTo>
                <a:cubicBezTo>
                  <a:pt x="7547" y="6282"/>
                  <a:pt x="7116" y="5808"/>
                  <a:pt x="6586" y="5808"/>
                </a:cubicBezTo>
                <a:close/>
                <a:moveTo>
                  <a:pt x="5956" y="8713"/>
                </a:moveTo>
                <a:lnTo>
                  <a:pt x="5956" y="14668"/>
                </a:lnTo>
                <a:lnTo>
                  <a:pt x="7671" y="14668"/>
                </a:lnTo>
                <a:lnTo>
                  <a:pt x="7671" y="8713"/>
                </a:lnTo>
                <a:lnTo>
                  <a:pt x="5956" y="8713"/>
                </a:lnTo>
                <a:close/>
                <a:moveTo>
                  <a:pt x="11846" y="8713"/>
                </a:moveTo>
                <a:cubicBezTo>
                  <a:pt x="11515" y="8713"/>
                  <a:pt x="11213" y="8783"/>
                  <a:pt x="10916" y="8928"/>
                </a:cubicBezTo>
                <a:cubicBezTo>
                  <a:pt x="10783" y="9001"/>
                  <a:pt x="10647" y="9110"/>
                  <a:pt x="10482" y="9291"/>
                </a:cubicBezTo>
                <a:cubicBezTo>
                  <a:pt x="10349" y="9436"/>
                  <a:pt x="10287" y="9579"/>
                  <a:pt x="10254" y="9688"/>
                </a:cubicBezTo>
                <a:lnTo>
                  <a:pt x="10254" y="8860"/>
                </a:lnTo>
                <a:lnTo>
                  <a:pt x="8601" y="8860"/>
                </a:lnTo>
                <a:lnTo>
                  <a:pt x="8601" y="14816"/>
                </a:lnTo>
                <a:lnTo>
                  <a:pt x="10316" y="14816"/>
                </a:lnTo>
                <a:lnTo>
                  <a:pt x="10316" y="11685"/>
                </a:lnTo>
                <a:cubicBezTo>
                  <a:pt x="10316" y="11068"/>
                  <a:pt x="10521" y="10528"/>
                  <a:pt x="10885" y="10346"/>
                </a:cubicBezTo>
                <a:cubicBezTo>
                  <a:pt x="11116" y="10237"/>
                  <a:pt x="11412" y="10278"/>
                  <a:pt x="11412" y="10278"/>
                </a:cubicBezTo>
                <a:cubicBezTo>
                  <a:pt x="11478" y="10278"/>
                  <a:pt x="11709" y="10310"/>
                  <a:pt x="11908" y="10528"/>
                </a:cubicBezTo>
                <a:cubicBezTo>
                  <a:pt x="12271" y="10891"/>
                  <a:pt x="12207" y="11288"/>
                  <a:pt x="12207" y="11469"/>
                </a:cubicBezTo>
                <a:lnTo>
                  <a:pt x="12207" y="14816"/>
                </a:lnTo>
                <a:lnTo>
                  <a:pt x="13923" y="14816"/>
                </a:lnTo>
                <a:lnTo>
                  <a:pt x="13923" y="11140"/>
                </a:lnTo>
                <a:cubicBezTo>
                  <a:pt x="13923" y="11031"/>
                  <a:pt x="14028" y="9833"/>
                  <a:pt x="13168" y="9144"/>
                </a:cubicBezTo>
                <a:cubicBezTo>
                  <a:pt x="12639" y="8672"/>
                  <a:pt x="12044" y="8713"/>
                  <a:pt x="11846" y="8713"/>
                </a:cubicBez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sp>
        <p:nvSpPr>
          <p:cNvPr id="20" name="Form">
            <a:extLst>
              <a:ext uri="{FF2B5EF4-FFF2-40B4-BE49-F238E27FC236}">
                <a16:creationId xmlns:a16="http://schemas.microsoft.com/office/drawing/2014/main" id="{08B19300-7D9A-1D40-B760-BBB0A6A2104E}"/>
              </a:ext>
            </a:extLst>
          </p:cNvPr>
          <p:cNvSpPr/>
          <p:nvPr userDrawn="1"/>
        </p:nvSpPr>
        <p:spPr>
          <a:xfrm>
            <a:off x="8593969" y="5707151"/>
            <a:ext cx="210371" cy="210393"/>
          </a:xfrm>
          <a:custGeom>
            <a:avLst/>
            <a:gdLst/>
            <a:ahLst/>
            <a:cxnLst>
              <a:cxn ang="0">
                <a:pos x="wd2" y="hd2"/>
              </a:cxn>
              <a:cxn ang="5400000">
                <a:pos x="wd2" y="hd2"/>
              </a:cxn>
              <a:cxn ang="10800000">
                <a:pos x="wd2" y="hd2"/>
              </a:cxn>
              <a:cxn ang="16200000">
                <a:pos x="wd2" y="hd2"/>
              </a:cxn>
            </a:cxnLst>
            <a:rect l="0" t="0" r="r" b="b"/>
            <a:pathLst>
              <a:path w="20594" h="21600" extrusionOk="0">
                <a:moveTo>
                  <a:pt x="10296" y="0"/>
                </a:moveTo>
                <a:cubicBezTo>
                  <a:pt x="7665" y="0"/>
                  <a:pt x="5031" y="1057"/>
                  <a:pt x="3019" y="3168"/>
                </a:cubicBezTo>
                <a:cubicBezTo>
                  <a:pt x="-1006" y="7353"/>
                  <a:pt x="-1006" y="14200"/>
                  <a:pt x="3019" y="18421"/>
                </a:cubicBezTo>
                <a:cubicBezTo>
                  <a:pt x="5048" y="20549"/>
                  <a:pt x="7658" y="21600"/>
                  <a:pt x="10307" y="21600"/>
                </a:cubicBezTo>
                <a:cubicBezTo>
                  <a:pt x="12955" y="21600"/>
                  <a:pt x="15568" y="20558"/>
                  <a:pt x="17563" y="18466"/>
                </a:cubicBezTo>
                <a:cubicBezTo>
                  <a:pt x="19523" y="16410"/>
                  <a:pt x="20594" y="13697"/>
                  <a:pt x="20594" y="10811"/>
                </a:cubicBezTo>
                <a:cubicBezTo>
                  <a:pt x="20594" y="7925"/>
                  <a:pt x="19523" y="5224"/>
                  <a:pt x="17563" y="3168"/>
                </a:cubicBezTo>
                <a:cubicBezTo>
                  <a:pt x="15550" y="1057"/>
                  <a:pt x="12927" y="0"/>
                  <a:pt x="10296" y="0"/>
                </a:cubicBezTo>
                <a:close/>
                <a:moveTo>
                  <a:pt x="10307" y="1037"/>
                </a:moveTo>
                <a:cubicBezTo>
                  <a:pt x="12715" y="1037"/>
                  <a:pt x="15086" y="2016"/>
                  <a:pt x="16875" y="3856"/>
                </a:cubicBezTo>
                <a:cubicBezTo>
                  <a:pt x="18629" y="5731"/>
                  <a:pt x="19594" y="8180"/>
                  <a:pt x="19594" y="10777"/>
                </a:cubicBezTo>
                <a:cubicBezTo>
                  <a:pt x="19594" y="13411"/>
                  <a:pt x="18629" y="15860"/>
                  <a:pt x="16875" y="17699"/>
                </a:cubicBezTo>
                <a:cubicBezTo>
                  <a:pt x="13263" y="21523"/>
                  <a:pt x="7353" y="21523"/>
                  <a:pt x="3707" y="17699"/>
                </a:cubicBezTo>
                <a:cubicBezTo>
                  <a:pt x="60" y="13911"/>
                  <a:pt x="60" y="7713"/>
                  <a:pt x="3707" y="3889"/>
                </a:cubicBezTo>
                <a:cubicBezTo>
                  <a:pt x="5530" y="1977"/>
                  <a:pt x="7933" y="1037"/>
                  <a:pt x="10307" y="1037"/>
                </a:cubicBezTo>
                <a:close/>
                <a:moveTo>
                  <a:pt x="10178" y="7215"/>
                </a:moveTo>
                <a:cubicBezTo>
                  <a:pt x="8802" y="7215"/>
                  <a:pt x="7465" y="7256"/>
                  <a:pt x="6673" y="7328"/>
                </a:cubicBezTo>
                <a:cubicBezTo>
                  <a:pt x="6157" y="7400"/>
                  <a:pt x="6020" y="7508"/>
                  <a:pt x="5813" y="7689"/>
                </a:cubicBezTo>
                <a:cubicBezTo>
                  <a:pt x="5607" y="7869"/>
                  <a:pt x="5123" y="8401"/>
                  <a:pt x="5158" y="10890"/>
                </a:cubicBezTo>
                <a:cubicBezTo>
                  <a:pt x="5192" y="13524"/>
                  <a:pt x="5607" y="13957"/>
                  <a:pt x="5813" y="14137"/>
                </a:cubicBezTo>
                <a:cubicBezTo>
                  <a:pt x="6020" y="14281"/>
                  <a:pt x="6295" y="14428"/>
                  <a:pt x="6673" y="14464"/>
                </a:cubicBezTo>
                <a:cubicBezTo>
                  <a:pt x="7877" y="14608"/>
                  <a:pt x="9387" y="14577"/>
                  <a:pt x="10178" y="14577"/>
                </a:cubicBezTo>
                <a:cubicBezTo>
                  <a:pt x="10969" y="14577"/>
                  <a:pt x="12489" y="14608"/>
                  <a:pt x="13693" y="14464"/>
                </a:cubicBezTo>
                <a:cubicBezTo>
                  <a:pt x="14071" y="14428"/>
                  <a:pt x="14346" y="14281"/>
                  <a:pt x="14553" y="14137"/>
                </a:cubicBezTo>
                <a:cubicBezTo>
                  <a:pt x="14759" y="13993"/>
                  <a:pt x="15174" y="13524"/>
                  <a:pt x="15209" y="10890"/>
                </a:cubicBezTo>
                <a:cubicBezTo>
                  <a:pt x="15243" y="8401"/>
                  <a:pt x="14759" y="7869"/>
                  <a:pt x="14553" y="7689"/>
                </a:cubicBezTo>
                <a:cubicBezTo>
                  <a:pt x="14346" y="7508"/>
                  <a:pt x="14209" y="7400"/>
                  <a:pt x="13693" y="7328"/>
                </a:cubicBezTo>
                <a:cubicBezTo>
                  <a:pt x="12936" y="7256"/>
                  <a:pt x="11554" y="7215"/>
                  <a:pt x="10178" y="7215"/>
                </a:cubicBezTo>
                <a:close/>
                <a:moveTo>
                  <a:pt x="9221" y="9380"/>
                </a:moveTo>
                <a:cubicBezTo>
                  <a:pt x="9221" y="9380"/>
                  <a:pt x="11868" y="10969"/>
                  <a:pt x="11833" y="10969"/>
                </a:cubicBezTo>
                <a:cubicBezTo>
                  <a:pt x="11799" y="10933"/>
                  <a:pt x="9221" y="12514"/>
                  <a:pt x="9221" y="12514"/>
                </a:cubicBezTo>
                <a:lnTo>
                  <a:pt x="9221" y="9380"/>
                </a:lnTo>
                <a:close/>
              </a:path>
            </a:pathLst>
          </a:custGeom>
          <a:solidFill>
            <a:schemeClr val="bg2">
              <a:alpha val="60000"/>
            </a:schemeClr>
          </a:solidFill>
          <a:ln w="12700">
            <a:miter lim="400000"/>
          </a:ln>
        </p:spPr>
        <p:txBody>
          <a:bodyPr lIns="38100" tIns="38100" rIns="38100" bIns="38100" anchor="ctr"/>
          <a:lstStyle/>
          <a:p>
            <a:pPr algn="ctr" defTabSz="457200">
              <a:lnSpc>
                <a:spcPct val="100000"/>
              </a:lnSpc>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rgbClr val="FFFFFF"/>
              </a:solidFill>
            </a:endParaRPr>
          </a:p>
        </p:txBody>
      </p:sp>
      <p:grpSp>
        <p:nvGrpSpPr>
          <p:cNvPr id="45" name="Graphic 43">
            <a:extLst>
              <a:ext uri="{FF2B5EF4-FFF2-40B4-BE49-F238E27FC236}">
                <a16:creationId xmlns:a16="http://schemas.microsoft.com/office/drawing/2014/main" id="{5BF57C35-6E27-DC4B-84CA-542F665509AB}"/>
              </a:ext>
            </a:extLst>
          </p:cNvPr>
          <p:cNvGrpSpPr/>
          <p:nvPr userDrawn="1"/>
        </p:nvGrpSpPr>
        <p:grpSpPr>
          <a:xfrm>
            <a:off x="1209578" y="3024009"/>
            <a:ext cx="9596207" cy="2090694"/>
            <a:chOff x="3684875" y="5283430"/>
            <a:chExt cx="4910484" cy="1069831"/>
          </a:xfrm>
          <a:solidFill>
            <a:srgbClr val="FFFFFF">
              <a:alpha val="31000"/>
            </a:srgbClr>
          </a:solidFill>
        </p:grpSpPr>
        <p:sp>
          <p:nvSpPr>
            <p:cNvPr id="46" name="Freeform 45">
              <a:extLst>
                <a:ext uri="{FF2B5EF4-FFF2-40B4-BE49-F238E27FC236}">
                  <a16:creationId xmlns:a16="http://schemas.microsoft.com/office/drawing/2014/main" id="{D74B4FFC-9C5C-E54E-984E-E2983C5ADA96}"/>
                </a:ext>
              </a:extLst>
            </p:cNvPr>
            <p:cNvSpPr/>
            <p:nvPr/>
          </p:nvSpPr>
          <p:spPr>
            <a:xfrm>
              <a:off x="6003520" y="5283430"/>
              <a:ext cx="2591839" cy="1069831"/>
            </a:xfrm>
            <a:custGeom>
              <a:avLst/>
              <a:gdLst>
                <a:gd name="connsiteX0" fmla="*/ 2555817 w 2591839"/>
                <a:gd name="connsiteY0" fmla="*/ 686147 h 1069831"/>
                <a:gd name="connsiteX1" fmla="*/ 2591753 w 2591839"/>
                <a:gd name="connsiteY1" fmla="*/ 610639 h 1069831"/>
                <a:gd name="connsiteX2" fmla="*/ 2555904 w 2591839"/>
                <a:gd name="connsiteY2" fmla="*/ 535305 h 1069831"/>
                <a:gd name="connsiteX3" fmla="*/ 2590627 w 2591839"/>
                <a:gd name="connsiteY3" fmla="*/ 462396 h 1069831"/>
                <a:gd name="connsiteX4" fmla="*/ 2591839 w 2591839"/>
                <a:gd name="connsiteY4" fmla="*/ 459885 h 1069831"/>
                <a:gd name="connsiteX5" fmla="*/ 2555904 w 2591839"/>
                <a:gd name="connsiteY5" fmla="*/ 384551 h 1069831"/>
                <a:gd name="connsiteX6" fmla="*/ 2591839 w 2591839"/>
                <a:gd name="connsiteY6" fmla="*/ 309216 h 1069831"/>
                <a:gd name="connsiteX7" fmla="*/ 2555904 w 2591839"/>
                <a:gd name="connsiteY7" fmla="*/ 233969 h 1069831"/>
                <a:gd name="connsiteX8" fmla="*/ 2591839 w 2591839"/>
                <a:gd name="connsiteY8" fmla="*/ 158462 h 1069831"/>
                <a:gd name="connsiteX9" fmla="*/ 2551921 w 2591839"/>
                <a:gd name="connsiteY9" fmla="*/ 74728 h 1069831"/>
                <a:gd name="connsiteX10" fmla="*/ 2516505 w 2591839"/>
                <a:gd name="connsiteY10" fmla="*/ 150322 h 1069831"/>
                <a:gd name="connsiteX11" fmla="*/ 2444722 w 2591839"/>
                <a:gd name="connsiteY11" fmla="*/ 520 h 1069831"/>
                <a:gd name="connsiteX12" fmla="*/ 2372937 w 2591839"/>
                <a:gd name="connsiteY12" fmla="*/ 151188 h 1069831"/>
                <a:gd name="connsiteX13" fmla="*/ 2301154 w 2591839"/>
                <a:gd name="connsiteY13" fmla="*/ 433 h 1069831"/>
                <a:gd name="connsiteX14" fmla="*/ 2229630 w 2591839"/>
                <a:gd name="connsiteY14" fmla="*/ 150842 h 1069831"/>
                <a:gd name="connsiteX15" fmla="*/ 2157586 w 2591839"/>
                <a:gd name="connsiteY15" fmla="*/ 433 h 1069831"/>
                <a:gd name="connsiteX16" fmla="*/ 2085802 w 2591839"/>
                <a:gd name="connsiteY16" fmla="*/ 151101 h 1069831"/>
                <a:gd name="connsiteX17" fmla="*/ 2014018 w 2591839"/>
                <a:gd name="connsiteY17" fmla="*/ 347 h 1069831"/>
                <a:gd name="connsiteX18" fmla="*/ 1978170 w 2591839"/>
                <a:gd name="connsiteY18" fmla="*/ 75767 h 1069831"/>
                <a:gd name="connsiteX19" fmla="*/ 1977650 w 2591839"/>
                <a:gd name="connsiteY19" fmla="*/ 74642 h 1069831"/>
                <a:gd name="connsiteX20" fmla="*/ 1942234 w 2591839"/>
                <a:gd name="connsiteY20" fmla="*/ 150236 h 1069831"/>
                <a:gd name="connsiteX21" fmla="*/ 1870450 w 2591839"/>
                <a:gd name="connsiteY21" fmla="*/ 433 h 1069831"/>
                <a:gd name="connsiteX22" fmla="*/ 1870450 w 2591839"/>
                <a:gd name="connsiteY22" fmla="*/ 433 h 1069831"/>
                <a:gd name="connsiteX23" fmla="*/ 1870450 w 2591839"/>
                <a:gd name="connsiteY23" fmla="*/ 433 h 1069831"/>
                <a:gd name="connsiteX24" fmla="*/ 1798667 w 2591839"/>
                <a:gd name="connsiteY24" fmla="*/ 151101 h 1069831"/>
                <a:gd name="connsiteX25" fmla="*/ 1726883 w 2591839"/>
                <a:gd name="connsiteY25" fmla="*/ 347 h 1069831"/>
                <a:gd name="connsiteX26" fmla="*/ 1726883 w 2591839"/>
                <a:gd name="connsiteY26" fmla="*/ 347 h 1069831"/>
                <a:gd name="connsiteX27" fmla="*/ 1726883 w 2591839"/>
                <a:gd name="connsiteY27" fmla="*/ 347 h 1069831"/>
                <a:gd name="connsiteX28" fmla="*/ 1655358 w 2591839"/>
                <a:gd name="connsiteY28" fmla="*/ 150755 h 1069831"/>
                <a:gd name="connsiteX29" fmla="*/ 1583315 w 2591839"/>
                <a:gd name="connsiteY29" fmla="*/ 347 h 1069831"/>
                <a:gd name="connsiteX30" fmla="*/ 1583315 w 2591839"/>
                <a:gd name="connsiteY30" fmla="*/ 347 h 1069831"/>
                <a:gd name="connsiteX31" fmla="*/ 1583315 w 2591839"/>
                <a:gd name="connsiteY31" fmla="*/ 347 h 1069831"/>
                <a:gd name="connsiteX32" fmla="*/ 1511531 w 2591839"/>
                <a:gd name="connsiteY32" fmla="*/ 151015 h 1069831"/>
                <a:gd name="connsiteX33" fmla="*/ 1439747 w 2591839"/>
                <a:gd name="connsiteY33" fmla="*/ 260 h 1069831"/>
                <a:gd name="connsiteX34" fmla="*/ 1368223 w 2591839"/>
                <a:gd name="connsiteY34" fmla="*/ 150668 h 1069831"/>
                <a:gd name="connsiteX35" fmla="*/ 1296179 w 2591839"/>
                <a:gd name="connsiteY35" fmla="*/ 260 h 1069831"/>
                <a:gd name="connsiteX36" fmla="*/ 1224396 w 2591839"/>
                <a:gd name="connsiteY36" fmla="*/ 150928 h 1069831"/>
                <a:gd name="connsiteX37" fmla="*/ 1152612 w 2591839"/>
                <a:gd name="connsiteY37" fmla="*/ 173 h 1069831"/>
                <a:gd name="connsiteX38" fmla="*/ 1116763 w 2591839"/>
                <a:gd name="connsiteY38" fmla="*/ 75594 h 1069831"/>
                <a:gd name="connsiteX39" fmla="*/ 1116244 w 2591839"/>
                <a:gd name="connsiteY39" fmla="*/ 74469 h 1069831"/>
                <a:gd name="connsiteX40" fmla="*/ 1080828 w 2591839"/>
                <a:gd name="connsiteY40" fmla="*/ 150062 h 1069831"/>
                <a:gd name="connsiteX41" fmla="*/ 1009044 w 2591839"/>
                <a:gd name="connsiteY41" fmla="*/ 260 h 1069831"/>
                <a:gd name="connsiteX42" fmla="*/ 1009044 w 2591839"/>
                <a:gd name="connsiteY42" fmla="*/ 260 h 1069831"/>
                <a:gd name="connsiteX43" fmla="*/ 1009044 w 2591839"/>
                <a:gd name="connsiteY43" fmla="*/ 260 h 1069831"/>
                <a:gd name="connsiteX44" fmla="*/ 937260 w 2591839"/>
                <a:gd name="connsiteY44" fmla="*/ 150928 h 1069831"/>
                <a:gd name="connsiteX45" fmla="*/ 865476 w 2591839"/>
                <a:gd name="connsiteY45" fmla="*/ 173 h 1069831"/>
                <a:gd name="connsiteX46" fmla="*/ 793952 w 2591839"/>
                <a:gd name="connsiteY46" fmla="*/ 150582 h 1069831"/>
                <a:gd name="connsiteX47" fmla="*/ 721908 w 2591839"/>
                <a:gd name="connsiteY47" fmla="*/ 173 h 1069831"/>
                <a:gd name="connsiteX48" fmla="*/ 650125 w 2591839"/>
                <a:gd name="connsiteY48" fmla="*/ 150842 h 1069831"/>
                <a:gd name="connsiteX49" fmla="*/ 578341 w 2591839"/>
                <a:gd name="connsiteY49" fmla="*/ 87 h 1069831"/>
                <a:gd name="connsiteX50" fmla="*/ 506817 w 2591839"/>
                <a:gd name="connsiteY50" fmla="*/ 150495 h 1069831"/>
                <a:gd name="connsiteX51" fmla="*/ 434773 w 2591839"/>
                <a:gd name="connsiteY51" fmla="*/ 87 h 1069831"/>
                <a:gd name="connsiteX52" fmla="*/ 362989 w 2591839"/>
                <a:gd name="connsiteY52" fmla="*/ 150755 h 1069831"/>
                <a:gd name="connsiteX53" fmla="*/ 291205 w 2591839"/>
                <a:gd name="connsiteY53" fmla="*/ 0 h 1069831"/>
                <a:gd name="connsiteX54" fmla="*/ 219681 w 2591839"/>
                <a:gd name="connsiteY54" fmla="*/ 150409 h 1069831"/>
                <a:gd name="connsiteX55" fmla="*/ 147637 w 2591839"/>
                <a:gd name="connsiteY55" fmla="*/ 0 h 1069831"/>
                <a:gd name="connsiteX56" fmla="*/ 75161 w 2591839"/>
                <a:gd name="connsiteY56" fmla="*/ 151621 h 1069831"/>
                <a:gd name="connsiteX57" fmla="*/ 41997 w 2591839"/>
                <a:gd name="connsiteY57" fmla="*/ 82348 h 1069831"/>
                <a:gd name="connsiteX58" fmla="*/ 39139 w 2591839"/>
                <a:gd name="connsiteY58" fmla="*/ 83734 h 1069831"/>
                <a:gd name="connsiteX59" fmla="*/ 36282 w 2591839"/>
                <a:gd name="connsiteY59" fmla="*/ 82348 h 1069831"/>
                <a:gd name="connsiteX60" fmla="*/ 0 w 2591839"/>
                <a:gd name="connsiteY60" fmla="*/ 158462 h 1069831"/>
                <a:gd name="connsiteX61" fmla="*/ 35849 w 2591839"/>
                <a:gd name="connsiteY61" fmla="*/ 233795 h 1069831"/>
                <a:gd name="connsiteX62" fmla="*/ 0 w 2591839"/>
                <a:gd name="connsiteY62" fmla="*/ 309130 h 1069831"/>
                <a:gd name="connsiteX63" fmla="*/ 35589 w 2591839"/>
                <a:gd name="connsiteY63" fmla="*/ 385070 h 1069831"/>
                <a:gd name="connsiteX64" fmla="*/ 0 w 2591839"/>
                <a:gd name="connsiteY64" fmla="*/ 459798 h 1069831"/>
                <a:gd name="connsiteX65" fmla="*/ 35935 w 2591839"/>
                <a:gd name="connsiteY65" fmla="*/ 535132 h 1069831"/>
                <a:gd name="connsiteX66" fmla="*/ 0 w 2591839"/>
                <a:gd name="connsiteY66" fmla="*/ 610466 h 1069831"/>
                <a:gd name="connsiteX67" fmla="*/ 35849 w 2591839"/>
                <a:gd name="connsiteY67" fmla="*/ 685800 h 1069831"/>
                <a:gd name="connsiteX68" fmla="*/ 0 w 2591839"/>
                <a:gd name="connsiteY68" fmla="*/ 761134 h 1069831"/>
                <a:gd name="connsiteX69" fmla="*/ 35589 w 2591839"/>
                <a:gd name="connsiteY69" fmla="*/ 837075 h 1069831"/>
                <a:gd name="connsiteX70" fmla="*/ 0 w 2591839"/>
                <a:gd name="connsiteY70" fmla="*/ 911803 h 1069831"/>
                <a:gd name="connsiteX71" fmla="*/ 75248 w 2591839"/>
                <a:gd name="connsiteY71" fmla="*/ 1069831 h 1069831"/>
                <a:gd name="connsiteX72" fmla="*/ 147031 w 2591839"/>
                <a:gd name="connsiteY72" fmla="*/ 919076 h 1069831"/>
                <a:gd name="connsiteX73" fmla="*/ 218815 w 2591839"/>
                <a:gd name="connsiteY73" fmla="*/ 1069831 h 1069831"/>
                <a:gd name="connsiteX74" fmla="*/ 290599 w 2591839"/>
                <a:gd name="connsiteY74" fmla="*/ 919076 h 1069831"/>
                <a:gd name="connsiteX75" fmla="*/ 362383 w 2591839"/>
                <a:gd name="connsiteY75" fmla="*/ 1069831 h 1069831"/>
                <a:gd name="connsiteX76" fmla="*/ 434167 w 2591839"/>
                <a:gd name="connsiteY76" fmla="*/ 919076 h 1069831"/>
                <a:gd name="connsiteX77" fmla="*/ 505951 w 2591839"/>
                <a:gd name="connsiteY77" fmla="*/ 1069831 h 1069831"/>
                <a:gd name="connsiteX78" fmla="*/ 577735 w 2591839"/>
                <a:gd name="connsiteY78" fmla="*/ 919076 h 1069831"/>
                <a:gd name="connsiteX79" fmla="*/ 649518 w 2591839"/>
                <a:gd name="connsiteY79" fmla="*/ 1069831 h 1069831"/>
                <a:gd name="connsiteX80" fmla="*/ 721302 w 2591839"/>
                <a:gd name="connsiteY80" fmla="*/ 919076 h 1069831"/>
                <a:gd name="connsiteX81" fmla="*/ 793086 w 2591839"/>
                <a:gd name="connsiteY81" fmla="*/ 1069831 h 1069831"/>
                <a:gd name="connsiteX82" fmla="*/ 864870 w 2591839"/>
                <a:gd name="connsiteY82" fmla="*/ 919076 h 1069831"/>
                <a:gd name="connsiteX83" fmla="*/ 936654 w 2591839"/>
                <a:gd name="connsiteY83" fmla="*/ 1069831 h 1069831"/>
                <a:gd name="connsiteX84" fmla="*/ 936654 w 2591839"/>
                <a:gd name="connsiteY84" fmla="*/ 1069831 h 1069831"/>
                <a:gd name="connsiteX85" fmla="*/ 936654 w 2591839"/>
                <a:gd name="connsiteY85" fmla="*/ 1069831 h 1069831"/>
                <a:gd name="connsiteX86" fmla="*/ 1008438 w 2591839"/>
                <a:gd name="connsiteY86" fmla="*/ 919076 h 1069831"/>
                <a:gd name="connsiteX87" fmla="*/ 1080222 w 2591839"/>
                <a:gd name="connsiteY87" fmla="*/ 1069831 h 1069831"/>
                <a:gd name="connsiteX88" fmla="*/ 1080222 w 2591839"/>
                <a:gd name="connsiteY88" fmla="*/ 1069831 h 1069831"/>
                <a:gd name="connsiteX89" fmla="*/ 1080222 w 2591839"/>
                <a:gd name="connsiteY89" fmla="*/ 1069831 h 1069831"/>
                <a:gd name="connsiteX90" fmla="*/ 1152005 w 2591839"/>
                <a:gd name="connsiteY90" fmla="*/ 919076 h 1069831"/>
                <a:gd name="connsiteX91" fmla="*/ 1223789 w 2591839"/>
                <a:gd name="connsiteY91" fmla="*/ 1069831 h 1069831"/>
                <a:gd name="connsiteX92" fmla="*/ 1295573 w 2591839"/>
                <a:gd name="connsiteY92" fmla="*/ 919076 h 1069831"/>
                <a:gd name="connsiteX93" fmla="*/ 1367357 w 2591839"/>
                <a:gd name="connsiteY93" fmla="*/ 1069831 h 1069831"/>
                <a:gd name="connsiteX94" fmla="*/ 1439141 w 2591839"/>
                <a:gd name="connsiteY94" fmla="*/ 919076 h 1069831"/>
                <a:gd name="connsiteX95" fmla="*/ 1510925 w 2591839"/>
                <a:gd name="connsiteY95" fmla="*/ 1069831 h 1069831"/>
                <a:gd name="connsiteX96" fmla="*/ 1510925 w 2591839"/>
                <a:gd name="connsiteY96" fmla="*/ 1069831 h 1069831"/>
                <a:gd name="connsiteX97" fmla="*/ 1510925 w 2591839"/>
                <a:gd name="connsiteY97" fmla="*/ 1069831 h 1069831"/>
                <a:gd name="connsiteX98" fmla="*/ 1582709 w 2591839"/>
                <a:gd name="connsiteY98" fmla="*/ 919076 h 1069831"/>
                <a:gd name="connsiteX99" fmla="*/ 1654493 w 2591839"/>
                <a:gd name="connsiteY99" fmla="*/ 1069831 h 1069831"/>
                <a:gd name="connsiteX100" fmla="*/ 1654493 w 2591839"/>
                <a:gd name="connsiteY100" fmla="*/ 1069831 h 1069831"/>
                <a:gd name="connsiteX101" fmla="*/ 1654493 w 2591839"/>
                <a:gd name="connsiteY101" fmla="*/ 1069831 h 1069831"/>
                <a:gd name="connsiteX102" fmla="*/ 1726276 w 2591839"/>
                <a:gd name="connsiteY102" fmla="*/ 919076 h 1069831"/>
                <a:gd name="connsiteX103" fmla="*/ 1798060 w 2591839"/>
                <a:gd name="connsiteY103" fmla="*/ 1069831 h 1069831"/>
                <a:gd name="connsiteX104" fmla="*/ 1798060 w 2591839"/>
                <a:gd name="connsiteY104" fmla="*/ 1069831 h 1069831"/>
                <a:gd name="connsiteX105" fmla="*/ 1798060 w 2591839"/>
                <a:gd name="connsiteY105" fmla="*/ 1069831 h 1069831"/>
                <a:gd name="connsiteX106" fmla="*/ 1869844 w 2591839"/>
                <a:gd name="connsiteY106" fmla="*/ 919076 h 1069831"/>
                <a:gd name="connsiteX107" fmla="*/ 1941628 w 2591839"/>
                <a:gd name="connsiteY107" fmla="*/ 1069831 h 1069831"/>
                <a:gd name="connsiteX108" fmla="*/ 1941628 w 2591839"/>
                <a:gd name="connsiteY108" fmla="*/ 1069831 h 1069831"/>
                <a:gd name="connsiteX109" fmla="*/ 1941628 w 2591839"/>
                <a:gd name="connsiteY109" fmla="*/ 1069831 h 1069831"/>
                <a:gd name="connsiteX110" fmla="*/ 2013412 w 2591839"/>
                <a:gd name="connsiteY110" fmla="*/ 919076 h 1069831"/>
                <a:gd name="connsiteX111" fmla="*/ 2085196 w 2591839"/>
                <a:gd name="connsiteY111" fmla="*/ 1069831 h 1069831"/>
                <a:gd name="connsiteX112" fmla="*/ 2156980 w 2591839"/>
                <a:gd name="connsiteY112" fmla="*/ 919076 h 1069831"/>
                <a:gd name="connsiteX113" fmla="*/ 2228764 w 2591839"/>
                <a:gd name="connsiteY113" fmla="*/ 1069831 h 1069831"/>
                <a:gd name="connsiteX114" fmla="*/ 2300547 w 2591839"/>
                <a:gd name="connsiteY114" fmla="*/ 919076 h 1069831"/>
                <a:gd name="connsiteX115" fmla="*/ 2372331 w 2591839"/>
                <a:gd name="connsiteY115" fmla="*/ 1069831 h 1069831"/>
                <a:gd name="connsiteX116" fmla="*/ 2444115 w 2591839"/>
                <a:gd name="connsiteY116" fmla="*/ 919076 h 1069831"/>
                <a:gd name="connsiteX117" fmla="*/ 2515899 w 2591839"/>
                <a:gd name="connsiteY117" fmla="*/ 1069831 h 1069831"/>
                <a:gd name="connsiteX118" fmla="*/ 2591147 w 2591839"/>
                <a:gd name="connsiteY118" fmla="*/ 911803 h 1069831"/>
                <a:gd name="connsiteX119" fmla="*/ 2555211 w 2591839"/>
                <a:gd name="connsiteY119" fmla="*/ 836469 h 1069831"/>
                <a:gd name="connsiteX120" fmla="*/ 2591147 w 2591839"/>
                <a:gd name="connsiteY120" fmla="*/ 761134 h 1069831"/>
                <a:gd name="connsiteX121" fmla="*/ 2555817 w 2591839"/>
                <a:gd name="connsiteY121" fmla="*/ 686147 h 1069831"/>
                <a:gd name="connsiteX122" fmla="*/ 2584912 w 2591839"/>
                <a:gd name="connsiteY122" fmla="*/ 610639 h 1069831"/>
                <a:gd name="connsiteX123" fmla="*/ 2516592 w 2591839"/>
                <a:gd name="connsiteY123" fmla="*/ 754120 h 1069831"/>
                <a:gd name="connsiteX124" fmla="*/ 2484293 w 2591839"/>
                <a:gd name="connsiteY124" fmla="*/ 686233 h 1069831"/>
                <a:gd name="connsiteX125" fmla="*/ 2552527 w 2591839"/>
                <a:gd name="connsiteY125" fmla="*/ 542666 h 1069831"/>
                <a:gd name="connsiteX126" fmla="*/ 2584912 w 2591839"/>
                <a:gd name="connsiteY126" fmla="*/ 610639 h 1069831"/>
                <a:gd name="connsiteX127" fmla="*/ 868680 w 2591839"/>
                <a:gd name="connsiteY127" fmla="*/ 912062 h 1069831"/>
                <a:gd name="connsiteX128" fmla="*/ 900805 w 2591839"/>
                <a:gd name="connsiteY128" fmla="*/ 844608 h 1069831"/>
                <a:gd name="connsiteX129" fmla="*/ 968606 w 2591839"/>
                <a:gd name="connsiteY129" fmla="*/ 989215 h 1069831"/>
                <a:gd name="connsiteX130" fmla="*/ 937000 w 2591839"/>
                <a:gd name="connsiteY130" fmla="*/ 1055457 h 1069831"/>
                <a:gd name="connsiteX131" fmla="*/ 868680 w 2591839"/>
                <a:gd name="connsiteY131" fmla="*/ 912062 h 1069831"/>
                <a:gd name="connsiteX132" fmla="*/ 179676 w 2591839"/>
                <a:gd name="connsiteY132" fmla="*/ 234055 h 1069831"/>
                <a:gd name="connsiteX133" fmla="*/ 179503 w 2591839"/>
                <a:gd name="connsiteY133" fmla="*/ 234315 h 1069831"/>
                <a:gd name="connsiteX134" fmla="*/ 179849 w 2591839"/>
                <a:gd name="connsiteY134" fmla="*/ 234488 h 1069831"/>
                <a:gd name="connsiteX135" fmla="*/ 218902 w 2591839"/>
                <a:gd name="connsiteY135" fmla="*/ 316490 h 1069831"/>
                <a:gd name="connsiteX136" fmla="*/ 254750 w 2591839"/>
                <a:gd name="connsiteY136" fmla="*/ 241243 h 1069831"/>
                <a:gd name="connsiteX137" fmla="*/ 287222 w 2591839"/>
                <a:gd name="connsiteY137" fmla="*/ 309216 h 1069831"/>
                <a:gd name="connsiteX138" fmla="*/ 218902 w 2591839"/>
                <a:gd name="connsiteY138" fmla="*/ 452698 h 1069831"/>
                <a:gd name="connsiteX139" fmla="*/ 149889 w 2591839"/>
                <a:gd name="connsiteY139" fmla="*/ 307917 h 1069831"/>
                <a:gd name="connsiteX140" fmla="*/ 149889 w 2591839"/>
                <a:gd name="connsiteY140" fmla="*/ 307917 h 1069831"/>
                <a:gd name="connsiteX141" fmla="*/ 147118 w 2591839"/>
                <a:gd name="connsiteY141" fmla="*/ 302029 h 1069831"/>
                <a:gd name="connsiteX142" fmla="*/ 147118 w 2591839"/>
                <a:gd name="connsiteY142" fmla="*/ 302029 h 1069831"/>
                <a:gd name="connsiteX143" fmla="*/ 114560 w 2591839"/>
                <a:gd name="connsiteY143" fmla="*/ 234142 h 1069831"/>
                <a:gd name="connsiteX144" fmla="*/ 147118 w 2591839"/>
                <a:gd name="connsiteY144" fmla="*/ 165822 h 1069831"/>
                <a:gd name="connsiteX145" fmla="*/ 179676 w 2591839"/>
                <a:gd name="connsiteY145" fmla="*/ 234055 h 1069831"/>
                <a:gd name="connsiteX146" fmla="*/ 152140 w 2591839"/>
                <a:gd name="connsiteY146" fmla="*/ 161579 h 1069831"/>
                <a:gd name="connsiteX147" fmla="*/ 214139 w 2591839"/>
                <a:gd name="connsiteY147" fmla="*/ 161579 h 1069831"/>
                <a:gd name="connsiteX148" fmla="*/ 183140 w 2591839"/>
                <a:gd name="connsiteY148" fmla="*/ 226695 h 1069831"/>
                <a:gd name="connsiteX149" fmla="*/ 152140 w 2591839"/>
                <a:gd name="connsiteY149" fmla="*/ 161579 h 1069831"/>
                <a:gd name="connsiteX150" fmla="*/ 466898 w 2591839"/>
                <a:gd name="connsiteY150" fmla="*/ 234055 h 1069831"/>
                <a:gd name="connsiteX151" fmla="*/ 466725 w 2591839"/>
                <a:gd name="connsiteY151" fmla="*/ 234315 h 1069831"/>
                <a:gd name="connsiteX152" fmla="*/ 467071 w 2591839"/>
                <a:gd name="connsiteY152" fmla="*/ 234488 h 1069831"/>
                <a:gd name="connsiteX153" fmla="*/ 506124 w 2591839"/>
                <a:gd name="connsiteY153" fmla="*/ 316490 h 1069831"/>
                <a:gd name="connsiteX154" fmla="*/ 541973 w 2591839"/>
                <a:gd name="connsiteY154" fmla="*/ 241243 h 1069831"/>
                <a:gd name="connsiteX155" fmla="*/ 574444 w 2591839"/>
                <a:gd name="connsiteY155" fmla="*/ 309216 h 1069831"/>
                <a:gd name="connsiteX156" fmla="*/ 506124 w 2591839"/>
                <a:gd name="connsiteY156" fmla="*/ 452698 h 1069831"/>
                <a:gd name="connsiteX157" fmla="*/ 437111 w 2591839"/>
                <a:gd name="connsiteY157" fmla="*/ 307917 h 1069831"/>
                <a:gd name="connsiteX158" fmla="*/ 401868 w 2591839"/>
                <a:gd name="connsiteY158" fmla="*/ 233882 h 1069831"/>
                <a:gd name="connsiteX159" fmla="*/ 434340 w 2591839"/>
                <a:gd name="connsiteY159" fmla="*/ 165822 h 1069831"/>
                <a:gd name="connsiteX160" fmla="*/ 466898 w 2591839"/>
                <a:gd name="connsiteY160" fmla="*/ 234055 h 1069831"/>
                <a:gd name="connsiteX161" fmla="*/ 439362 w 2591839"/>
                <a:gd name="connsiteY161" fmla="*/ 161579 h 1069831"/>
                <a:gd name="connsiteX162" fmla="*/ 501361 w 2591839"/>
                <a:gd name="connsiteY162" fmla="*/ 161579 h 1069831"/>
                <a:gd name="connsiteX163" fmla="*/ 470362 w 2591839"/>
                <a:gd name="connsiteY163" fmla="*/ 226695 h 1069831"/>
                <a:gd name="connsiteX164" fmla="*/ 439362 w 2591839"/>
                <a:gd name="connsiteY164" fmla="*/ 161579 h 1069831"/>
                <a:gd name="connsiteX165" fmla="*/ 754120 w 2591839"/>
                <a:gd name="connsiteY165" fmla="*/ 234055 h 1069831"/>
                <a:gd name="connsiteX166" fmla="*/ 753947 w 2591839"/>
                <a:gd name="connsiteY166" fmla="*/ 234315 h 1069831"/>
                <a:gd name="connsiteX167" fmla="*/ 754293 w 2591839"/>
                <a:gd name="connsiteY167" fmla="*/ 234488 h 1069831"/>
                <a:gd name="connsiteX168" fmla="*/ 793346 w 2591839"/>
                <a:gd name="connsiteY168" fmla="*/ 316490 h 1069831"/>
                <a:gd name="connsiteX169" fmla="*/ 829194 w 2591839"/>
                <a:gd name="connsiteY169" fmla="*/ 241243 h 1069831"/>
                <a:gd name="connsiteX170" fmla="*/ 861666 w 2591839"/>
                <a:gd name="connsiteY170" fmla="*/ 309216 h 1069831"/>
                <a:gd name="connsiteX171" fmla="*/ 793346 w 2591839"/>
                <a:gd name="connsiteY171" fmla="*/ 452698 h 1069831"/>
                <a:gd name="connsiteX172" fmla="*/ 724333 w 2591839"/>
                <a:gd name="connsiteY172" fmla="*/ 307917 h 1069831"/>
                <a:gd name="connsiteX173" fmla="*/ 689090 w 2591839"/>
                <a:gd name="connsiteY173" fmla="*/ 233882 h 1069831"/>
                <a:gd name="connsiteX174" fmla="*/ 721562 w 2591839"/>
                <a:gd name="connsiteY174" fmla="*/ 165822 h 1069831"/>
                <a:gd name="connsiteX175" fmla="*/ 754120 w 2591839"/>
                <a:gd name="connsiteY175" fmla="*/ 234055 h 1069831"/>
                <a:gd name="connsiteX176" fmla="*/ 726498 w 2591839"/>
                <a:gd name="connsiteY176" fmla="*/ 161579 h 1069831"/>
                <a:gd name="connsiteX177" fmla="*/ 788497 w 2591839"/>
                <a:gd name="connsiteY177" fmla="*/ 161579 h 1069831"/>
                <a:gd name="connsiteX178" fmla="*/ 757497 w 2591839"/>
                <a:gd name="connsiteY178" fmla="*/ 226695 h 1069831"/>
                <a:gd name="connsiteX179" fmla="*/ 726498 w 2591839"/>
                <a:gd name="connsiteY179" fmla="*/ 161579 h 1069831"/>
                <a:gd name="connsiteX180" fmla="*/ 1328478 w 2591839"/>
                <a:gd name="connsiteY180" fmla="*/ 234055 h 1069831"/>
                <a:gd name="connsiteX181" fmla="*/ 1328305 w 2591839"/>
                <a:gd name="connsiteY181" fmla="*/ 234315 h 1069831"/>
                <a:gd name="connsiteX182" fmla="*/ 1328651 w 2591839"/>
                <a:gd name="connsiteY182" fmla="*/ 234488 h 1069831"/>
                <a:gd name="connsiteX183" fmla="*/ 1367703 w 2591839"/>
                <a:gd name="connsiteY183" fmla="*/ 316490 h 1069831"/>
                <a:gd name="connsiteX184" fmla="*/ 1403552 w 2591839"/>
                <a:gd name="connsiteY184" fmla="*/ 241243 h 1069831"/>
                <a:gd name="connsiteX185" fmla="*/ 1436024 w 2591839"/>
                <a:gd name="connsiteY185" fmla="*/ 309216 h 1069831"/>
                <a:gd name="connsiteX186" fmla="*/ 1367703 w 2591839"/>
                <a:gd name="connsiteY186" fmla="*/ 452698 h 1069831"/>
                <a:gd name="connsiteX187" fmla="*/ 1298690 w 2591839"/>
                <a:gd name="connsiteY187" fmla="*/ 307917 h 1069831"/>
                <a:gd name="connsiteX188" fmla="*/ 1263448 w 2591839"/>
                <a:gd name="connsiteY188" fmla="*/ 233882 h 1069831"/>
                <a:gd name="connsiteX189" fmla="*/ 1295920 w 2591839"/>
                <a:gd name="connsiteY189" fmla="*/ 165822 h 1069831"/>
                <a:gd name="connsiteX190" fmla="*/ 1328478 w 2591839"/>
                <a:gd name="connsiteY190" fmla="*/ 234055 h 1069831"/>
                <a:gd name="connsiteX191" fmla="*/ 1300942 w 2591839"/>
                <a:gd name="connsiteY191" fmla="*/ 161579 h 1069831"/>
                <a:gd name="connsiteX192" fmla="*/ 1362941 w 2591839"/>
                <a:gd name="connsiteY192" fmla="*/ 161579 h 1069831"/>
                <a:gd name="connsiteX193" fmla="*/ 1331942 w 2591839"/>
                <a:gd name="connsiteY193" fmla="*/ 226695 h 1069831"/>
                <a:gd name="connsiteX194" fmla="*/ 1300942 w 2591839"/>
                <a:gd name="connsiteY194" fmla="*/ 161579 h 1069831"/>
                <a:gd name="connsiteX195" fmla="*/ 2190057 w 2591839"/>
                <a:gd name="connsiteY195" fmla="*/ 234055 h 1069831"/>
                <a:gd name="connsiteX196" fmla="*/ 2189884 w 2591839"/>
                <a:gd name="connsiteY196" fmla="*/ 234315 h 1069831"/>
                <a:gd name="connsiteX197" fmla="*/ 2190231 w 2591839"/>
                <a:gd name="connsiteY197" fmla="*/ 234488 h 1069831"/>
                <a:gd name="connsiteX198" fmla="*/ 2229283 w 2591839"/>
                <a:gd name="connsiteY198" fmla="*/ 316490 h 1069831"/>
                <a:gd name="connsiteX199" fmla="*/ 2265132 w 2591839"/>
                <a:gd name="connsiteY199" fmla="*/ 241243 h 1069831"/>
                <a:gd name="connsiteX200" fmla="*/ 2297603 w 2591839"/>
                <a:gd name="connsiteY200" fmla="*/ 309216 h 1069831"/>
                <a:gd name="connsiteX201" fmla="*/ 2229283 w 2591839"/>
                <a:gd name="connsiteY201" fmla="*/ 452698 h 1069831"/>
                <a:gd name="connsiteX202" fmla="*/ 2160270 w 2591839"/>
                <a:gd name="connsiteY202" fmla="*/ 307917 h 1069831"/>
                <a:gd name="connsiteX203" fmla="*/ 2125028 w 2591839"/>
                <a:gd name="connsiteY203" fmla="*/ 233882 h 1069831"/>
                <a:gd name="connsiteX204" fmla="*/ 2157499 w 2591839"/>
                <a:gd name="connsiteY204" fmla="*/ 165822 h 1069831"/>
                <a:gd name="connsiteX205" fmla="*/ 2190057 w 2591839"/>
                <a:gd name="connsiteY205" fmla="*/ 234055 h 1069831"/>
                <a:gd name="connsiteX206" fmla="*/ 2162522 w 2591839"/>
                <a:gd name="connsiteY206" fmla="*/ 161579 h 1069831"/>
                <a:gd name="connsiteX207" fmla="*/ 2224520 w 2591839"/>
                <a:gd name="connsiteY207" fmla="*/ 161579 h 1069831"/>
                <a:gd name="connsiteX208" fmla="*/ 2193521 w 2591839"/>
                <a:gd name="connsiteY208" fmla="*/ 226695 h 1069831"/>
                <a:gd name="connsiteX209" fmla="*/ 2162522 w 2591839"/>
                <a:gd name="connsiteY209" fmla="*/ 161579 h 1069831"/>
                <a:gd name="connsiteX210" fmla="*/ 2446713 w 2591839"/>
                <a:gd name="connsiteY210" fmla="*/ 456767 h 1069831"/>
                <a:gd name="connsiteX211" fmla="*/ 2442730 w 2591839"/>
                <a:gd name="connsiteY211" fmla="*/ 456767 h 1069831"/>
                <a:gd name="connsiteX212" fmla="*/ 2377267 w 2591839"/>
                <a:gd name="connsiteY212" fmla="*/ 456767 h 1069831"/>
                <a:gd name="connsiteX213" fmla="*/ 2444635 w 2591839"/>
                <a:gd name="connsiteY213" fmla="*/ 316404 h 1069831"/>
                <a:gd name="connsiteX214" fmla="*/ 2511483 w 2591839"/>
                <a:gd name="connsiteY214" fmla="*/ 456767 h 1069831"/>
                <a:gd name="connsiteX215" fmla="*/ 2446713 w 2591839"/>
                <a:gd name="connsiteY215" fmla="*/ 456767 h 1069831"/>
                <a:gd name="connsiteX216" fmla="*/ 2511570 w 2591839"/>
                <a:gd name="connsiteY216" fmla="*/ 463002 h 1069831"/>
                <a:gd name="connsiteX217" fmla="*/ 2480743 w 2591839"/>
                <a:gd name="connsiteY217" fmla="*/ 527772 h 1069831"/>
                <a:gd name="connsiteX218" fmla="*/ 2449743 w 2591839"/>
                <a:gd name="connsiteY218" fmla="*/ 463002 h 1069831"/>
                <a:gd name="connsiteX219" fmla="*/ 2511570 w 2591839"/>
                <a:gd name="connsiteY219" fmla="*/ 463002 h 1069831"/>
                <a:gd name="connsiteX220" fmla="*/ 254837 w 2591839"/>
                <a:gd name="connsiteY220" fmla="*/ 391997 h 1069831"/>
                <a:gd name="connsiteX221" fmla="*/ 287309 w 2591839"/>
                <a:gd name="connsiteY221" fmla="*/ 459971 h 1069831"/>
                <a:gd name="connsiteX222" fmla="*/ 219162 w 2591839"/>
                <a:gd name="connsiteY222" fmla="*/ 603019 h 1069831"/>
                <a:gd name="connsiteX223" fmla="*/ 186603 w 2591839"/>
                <a:gd name="connsiteY223" fmla="*/ 535132 h 1069831"/>
                <a:gd name="connsiteX224" fmla="*/ 254837 w 2591839"/>
                <a:gd name="connsiteY224" fmla="*/ 391997 h 1069831"/>
                <a:gd name="connsiteX225" fmla="*/ 183226 w 2591839"/>
                <a:gd name="connsiteY225" fmla="*/ 527772 h 1069831"/>
                <a:gd name="connsiteX226" fmla="*/ 152227 w 2591839"/>
                <a:gd name="connsiteY226" fmla="*/ 463002 h 1069831"/>
                <a:gd name="connsiteX227" fmla="*/ 214053 w 2591839"/>
                <a:gd name="connsiteY227" fmla="*/ 463002 h 1069831"/>
                <a:gd name="connsiteX228" fmla="*/ 183226 w 2591839"/>
                <a:gd name="connsiteY228" fmla="*/ 527772 h 1069831"/>
                <a:gd name="connsiteX229" fmla="*/ 1044719 w 2591839"/>
                <a:gd name="connsiteY229" fmla="*/ 226695 h 1069831"/>
                <a:gd name="connsiteX230" fmla="*/ 1013720 w 2591839"/>
                <a:gd name="connsiteY230" fmla="*/ 161579 h 1069831"/>
                <a:gd name="connsiteX231" fmla="*/ 1075199 w 2591839"/>
                <a:gd name="connsiteY231" fmla="*/ 161579 h 1069831"/>
                <a:gd name="connsiteX232" fmla="*/ 1044719 w 2591839"/>
                <a:gd name="connsiteY232" fmla="*/ 226695 h 1069831"/>
                <a:gd name="connsiteX233" fmla="*/ 1041342 w 2591839"/>
                <a:gd name="connsiteY233" fmla="*/ 234055 h 1069831"/>
                <a:gd name="connsiteX234" fmla="*/ 1041169 w 2591839"/>
                <a:gd name="connsiteY234" fmla="*/ 234315 h 1069831"/>
                <a:gd name="connsiteX235" fmla="*/ 1041516 w 2591839"/>
                <a:gd name="connsiteY235" fmla="*/ 234488 h 1069831"/>
                <a:gd name="connsiteX236" fmla="*/ 1080568 w 2591839"/>
                <a:gd name="connsiteY236" fmla="*/ 316490 h 1069831"/>
                <a:gd name="connsiteX237" fmla="*/ 1080568 w 2591839"/>
                <a:gd name="connsiteY237" fmla="*/ 316490 h 1069831"/>
                <a:gd name="connsiteX238" fmla="*/ 1080568 w 2591839"/>
                <a:gd name="connsiteY238" fmla="*/ 316490 h 1069831"/>
                <a:gd name="connsiteX239" fmla="*/ 1116417 w 2591839"/>
                <a:gd name="connsiteY239" fmla="*/ 241243 h 1069831"/>
                <a:gd name="connsiteX240" fmla="*/ 1148888 w 2591839"/>
                <a:gd name="connsiteY240" fmla="*/ 309216 h 1069831"/>
                <a:gd name="connsiteX241" fmla="*/ 1080568 w 2591839"/>
                <a:gd name="connsiteY241" fmla="*/ 452611 h 1069831"/>
                <a:gd name="connsiteX242" fmla="*/ 1011555 w 2591839"/>
                <a:gd name="connsiteY242" fmla="*/ 307831 h 1069831"/>
                <a:gd name="connsiteX243" fmla="*/ 1011555 w 2591839"/>
                <a:gd name="connsiteY243" fmla="*/ 307831 h 1069831"/>
                <a:gd name="connsiteX244" fmla="*/ 1008784 w 2591839"/>
                <a:gd name="connsiteY244" fmla="*/ 301943 h 1069831"/>
                <a:gd name="connsiteX245" fmla="*/ 1008784 w 2591839"/>
                <a:gd name="connsiteY245" fmla="*/ 301943 h 1069831"/>
                <a:gd name="connsiteX246" fmla="*/ 976313 w 2591839"/>
                <a:gd name="connsiteY246" fmla="*/ 233882 h 1069831"/>
                <a:gd name="connsiteX247" fmla="*/ 1008784 w 2591839"/>
                <a:gd name="connsiteY247" fmla="*/ 165822 h 1069831"/>
                <a:gd name="connsiteX248" fmla="*/ 1041342 w 2591839"/>
                <a:gd name="connsiteY248" fmla="*/ 234055 h 1069831"/>
                <a:gd name="connsiteX249" fmla="*/ 1152352 w 2591839"/>
                <a:gd name="connsiteY249" fmla="*/ 316490 h 1069831"/>
                <a:gd name="connsiteX250" fmla="*/ 1184304 w 2591839"/>
                <a:gd name="connsiteY250" fmla="*/ 384637 h 1069831"/>
                <a:gd name="connsiteX251" fmla="*/ 1152352 w 2591839"/>
                <a:gd name="connsiteY251" fmla="*/ 452524 h 1069831"/>
                <a:gd name="connsiteX252" fmla="*/ 1119967 w 2591839"/>
                <a:gd name="connsiteY252" fmla="*/ 384464 h 1069831"/>
                <a:gd name="connsiteX253" fmla="*/ 1125162 w 2591839"/>
                <a:gd name="connsiteY253" fmla="*/ 373553 h 1069831"/>
                <a:gd name="connsiteX254" fmla="*/ 1152352 w 2591839"/>
                <a:gd name="connsiteY254" fmla="*/ 316490 h 1069831"/>
                <a:gd name="connsiteX255" fmla="*/ 1619163 w 2591839"/>
                <a:gd name="connsiteY255" fmla="*/ 226695 h 1069831"/>
                <a:gd name="connsiteX256" fmla="*/ 1588164 w 2591839"/>
                <a:gd name="connsiteY256" fmla="*/ 161579 h 1069831"/>
                <a:gd name="connsiteX257" fmla="*/ 1650163 w 2591839"/>
                <a:gd name="connsiteY257" fmla="*/ 161579 h 1069831"/>
                <a:gd name="connsiteX258" fmla="*/ 1619163 w 2591839"/>
                <a:gd name="connsiteY258" fmla="*/ 226695 h 1069831"/>
                <a:gd name="connsiteX259" fmla="*/ 1615700 w 2591839"/>
                <a:gd name="connsiteY259" fmla="*/ 234055 h 1069831"/>
                <a:gd name="connsiteX260" fmla="*/ 1615527 w 2591839"/>
                <a:gd name="connsiteY260" fmla="*/ 234315 h 1069831"/>
                <a:gd name="connsiteX261" fmla="*/ 1615873 w 2591839"/>
                <a:gd name="connsiteY261" fmla="*/ 234488 h 1069831"/>
                <a:gd name="connsiteX262" fmla="*/ 1654926 w 2591839"/>
                <a:gd name="connsiteY262" fmla="*/ 316490 h 1069831"/>
                <a:gd name="connsiteX263" fmla="*/ 1654926 w 2591839"/>
                <a:gd name="connsiteY263" fmla="*/ 316490 h 1069831"/>
                <a:gd name="connsiteX264" fmla="*/ 1654926 w 2591839"/>
                <a:gd name="connsiteY264" fmla="*/ 316490 h 1069831"/>
                <a:gd name="connsiteX265" fmla="*/ 1690774 w 2591839"/>
                <a:gd name="connsiteY265" fmla="*/ 241243 h 1069831"/>
                <a:gd name="connsiteX266" fmla="*/ 1723246 w 2591839"/>
                <a:gd name="connsiteY266" fmla="*/ 309216 h 1069831"/>
                <a:gd name="connsiteX267" fmla="*/ 1654926 w 2591839"/>
                <a:gd name="connsiteY267" fmla="*/ 452611 h 1069831"/>
                <a:gd name="connsiteX268" fmla="*/ 1585913 w 2591839"/>
                <a:gd name="connsiteY268" fmla="*/ 307831 h 1069831"/>
                <a:gd name="connsiteX269" fmla="*/ 1585913 w 2591839"/>
                <a:gd name="connsiteY269" fmla="*/ 307831 h 1069831"/>
                <a:gd name="connsiteX270" fmla="*/ 1583142 w 2591839"/>
                <a:gd name="connsiteY270" fmla="*/ 301943 h 1069831"/>
                <a:gd name="connsiteX271" fmla="*/ 1583142 w 2591839"/>
                <a:gd name="connsiteY271" fmla="*/ 301943 h 1069831"/>
                <a:gd name="connsiteX272" fmla="*/ 1550670 w 2591839"/>
                <a:gd name="connsiteY272" fmla="*/ 233882 h 1069831"/>
                <a:gd name="connsiteX273" fmla="*/ 1583142 w 2591839"/>
                <a:gd name="connsiteY273" fmla="*/ 165822 h 1069831"/>
                <a:gd name="connsiteX274" fmla="*/ 1615700 w 2591839"/>
                <a:gd name="connsiteY274" fmla="*/ 234055 h 1069831"/>
                <a:gd name="connsiteX275" fmla="*/ 1798580 w 2591839"/>
                <a:gd name="connsiteY275" fmla="*/ 316490 h 1069831"/>
                <a:gd name="connsiteX276" fmla="*/ 1834515 w 2591839"/>
                <a:gd name="connsiteY276" fmla="*/ 241156 h 1069831"/>
                <a:gd name="connsiteX277" fmla="*/ 1866900 w 2591839"/>
                <a:gd name="connsiteY277" fmla="*/ 309216 h 1069831"/>
                <a:gd name="connsiteX278" fmla="*/ 1797714 w 2591839"/>
                <a:gd name="connsiteY278" fmla="*/ 453217 h 1069831"/>
                <a:gd name="connsiteX279" fmla="*/ 1730260 w 2591839"/>
                <a:gd name="connsiteY279" fmla="*/ 309216 h 1069831"/>
                <a:gd name="connsiteX280" fmla="*/ 1730260 w 2591839"/>
                <a:gd name="connsiteY280" fmla="*/ 309216 h 1069831"/>
                <a:gd name="connsiteX281" fmla="*/ 1730260 w 2591839"/>
                <a:gd name="connsiteY281" fmla="*/ 309216 h 1069831"/>
                <a:gd name="connsiteX282" fmla="*/ 1762645 w 2591839"/>
                <a:gd name="connsiteY282" fmla="*/ 241156 h 1069831"/>
                <a:gd name="connsiteX283" fmla="*/ 1798580 w 2591839"/>
                <a:gd name="connsiteY283" fmla="*/ 316490 h 1069831"/>
                <a:gd name="connsiteX284" fmla="*/ 1798580 w 2591839"/>
                <a:gd name="connsiteY284" fmla="*/ 316490 h 1069831"/>
                <a:gd name="connsiteX285" fmla="*/ 1798580 w 2591839"/>
                <a:gd name="connsiteY285" fmla="*/ 316490 h 1069831"/>
                <a:gd name="connsiteX286" fmla="*/ 1906299 w 2591839"/>
                <a:gd name="connsiteY286" fmla="*/ 226695 h 1069831"/>
                <a:gd name="connsiteX287" fmla="*/ 1875300 w 2591839"/>
                <a:gd name="connsiteY287" fmla="*/ 161579 h 1069831"/>
                <a:gd name="connsiteX288" fmla="*/ 1936779 w 2591839"/>
                <a:gd name="connsiteY288" fmla="*/ 161579 h 1069831"/>
                <a:gd name="connsiteX289" fmla="*/ 1906299 w 2591839"/>
                <a:gd name="connsiteY289" fmla="*/ 226695 h 1069831"/>
                <a:gd name="connsiteX290" fmla="*/ 1902922 w 2591839"/>
                <a:gd name="connsiteY290" fmla="*/ 234055 h 1069831"/>
                <a:gd name="connsiteX291" fmla="*/ 1902749 w 2591839"/>
                <a:gd name="connsiteY291" fmla="*/ 234315 h 1069831"/>
                <a:gd name="connsiteX292" fmla="*/ 1903095 w 2591839"/>
                <a:gd name="connsiteY292" fmla="*/ 234488 h 1069831"/>
                <a:gd name="connsiteX293" fmla="*/ 1942148 w 2591839"/>
                <a:gd name="connsiteY293" fmla="*/ 316490 h 1069831"/>
                <a:gd name="connsiteX294" fmla="*/ 1942148 w 2591839"/>
                <a:gd name="connsiteY294" fmla="*/ 316490 h 1069831"/>
                <a:gd name="connsiteX295" fmla="*/ 1942148 w 2591839"/>
                <a:gd name="connsiteY295" fmla="*/ 316490 h 1069831"/>
                <a:gd name="connsiteX296" fmla="*/ 1977996 w 2591839"/>
                <a:gd name="connsiteY296" fmla="*/ 241243 h 1069831"/>
                <a:gd name="connsiteX297" fmla="*/ 2010468 w 2591839"/>
                <a:gd name="connsiteY297" fmla="*/ 309216 h 1069831"/>
                <a:gd name="connsiteX298" fmla="*/ 1942148 w 2591839"/>
                <a:gd name="connsiteY298" fmla="*/ 452611 h 1069831"/>
                <a:gd name="connsiteX299" fmla="*/ 1873221 w 2591839"/>
                <a:gd name="connsiteY299" fmla="*/ 307831 h 1069831"/>
                <a:gd name="connsiteX300" fmla="*/ 1837979 w 2591839"/>
                <a:gd name="connsiteY300" fmla="*/ 233795 h 1069831"/>
                <a:gd name="connsiteX301" fmla="*/ 1870364 w 2591839"/>
                <a:gd name="connsiteY301" fmla="*/ 165735 h 1069831"/>
                <a:gd name="connsiteX302" fmla="*/ 1902922 w 2591839"/>
                <a:gd name="connsiteY302" fmla="*/ 234055 h 1069831"/>
                <a:gd name="connsiteX303" fmla="*/ 2297690 w 2591839"/>
                <a:gd name="connsiteY303" fmla="*/ 459885 h 1069831"/>
                <a:gd name="connsiteX304" fmla="*/ 2229543 w 2591839"/>
                <a:gd name="connsiteY304" fmla="*/ 602933 h 1069831"/>
                <a:gd name="connsiteX305" fmla="*/ 2196985 w 2591839"/>
                <a:gd name="connsiteY305" fmla="*/ 535046 h 1069831"/>
                <a:gd name="connsiteX306" fmla="*/ 2265132 w 2591839"/>
                <a:gd name="connsiteY306" fmla="*/ 391911 h 1069831"/>
                <a:gd name="connsiteX307" fmla="*/ 2297690 w 2591839"/>
                <a:gd name="connsiteY307" fmla="*/ 459885 h 1069831"/>
                <a:gd name="connsiteX308" fmla="*/ 2268769 w 2591839"/>
                <a:gd name="connsiteY308" fmla="*/ 384551 h 1069831"/>
                <a:gd name="connsiteX309" fmla="*/ 2301154 w 2591839"/>
                <a:gd name="connsiteY309" fmla="*/ 316490 h 1069831"/>
                <a:gd name="connsiteX310" fmla="*/ 2333106 w 2591839"/>
                <a:gd name="connsiteY310" fmla="*/ 384637 h 1069831"/>
                <a:gd name="connsiteX311" fmla="*/ 2301154 w 2591839"/>
                <a:gd name="connsiteY311" fmla="*/ 452524 h 1069831"/>
                <a:gd name="connsiteX312" fmla="*/ 2268769 w 2591839"/>
                <a:gd name="connsiteY312" fmla="*/ 384551 h 1069831"/>
                <a:gd name="connsiteX313" fmla="*/ 2193521 w 2591839"/>
                <a:gd name="connsiteY313" fmla="*/ 527772 h 1069831"/>
                <a:gd name="connsiteX314" fmla="*/ 2162522 w 2591839"/>
                <a:gd name="connsiteY314" fmla="*/ 463002 h 1069831"/>
                <a:gd name="connsiteX315" fmla="*/ 2224348 w 2591839"/>
                <a:gd name="connsiteY315" fmla="*/ 463002 h 1069831"/>
                <a:gd name="connsiteX316" fmla="*/ 2193521 w 2591839"/>
                <a:gd name="connsiteY316" fmla="*/ 527772 h 1069831"/>
                <a:gd name="connsiteX317" fmla="*/ 2159491 w 2591839"/>
                <a:gd name="connsiteY317" fmla="*/ 456767 h 1069831"/>
                <a:gd name="connsiteX318" fmla="*/ 2155508 w 2591839"/>
                <a:gd name="connsiteY318" fmla="*/ 456767 h 1069831"/>
                <a:gd name="connsiteX319" fmla="*/ 2090045 w 2591839"/>
                <a:gd name="connsiteY319" fmla="*/ 456767 h 1069831"/>
                <a:gd name="connsiteX320" fmla="*/ 2157412 w 2591839"/>
                <a:gd name="connsiteY320" fmla="*/ 316404 h 1069831"/>
                <a:gd name="connsiteX321" fmla="*/ 2224261 w 2591839"/>
                <a:gd name="connsiteY321" fmla="*/ 456767 h 1069831"/>
                <a:gd name="connsiteX322" fmla="*/ 2159491 w 2591839"/>
                <a:gd name="connsiteY322" fmla="*/ 456767 h 1069831"/>
                <a:gd name="connsiteX323" fmla="*/ 2152563 w 2591839"/>
                <a:gd name="connsiteY323" fmla="*/ 463002 h 1069831"/>
                <a:gd name="connsiteX324" fmla="*/ 2129270 w 2591839"/>
                <a:gd name="connsiteY324" fmla="*/ 511926 h 1069831"/>
                <a:gd name="connsiteX325" fmla="*/ 2120785 w 2591839"/>
                <a:gd name="connsiteY325" fmla="*/ 529764 h 1069831"/>
                <a:gd name="connsiteX326" fmla="*/ 2089525 w 2591839"/>
                <a:gd name="connsiteY326" fmla="*/ 463002 h 1069831"/>
                <a:gd name="connsiteX327" fmla="*/ 2152563 w 2591839"/>
                <a:gd name="connsiteY327" fmla="*/ 463002 h 1069831"/>
                <a:gd name="connsiteX328" fmla="*/ 2117321 w 2591839"/>
                <a:gd name="connsiteY328" fmla="*/ 537124 h 1069831"/>
                <a:gd name="connsiteX329" fmla="*/ 2085715 w 2591839"/>
                <a:gd name="connsiteY329" fmla="*/ 603366 h 1069831"/>
                <a:gd name="connsiteX330" fmla="*/ 2017395 w 2591839"/>
                <a:gd name="connsiteY330" fmla="*/ 459885 h 1069831"/>
                <a:gd name="connsiteX331" fmla="*/ 2049520 w 2591839"/>
                <a:gd name="connsiteY331" fmla="*/ 392430 h 1069831"/>
                <a:gd name="connsiteX332" fmla="*/ 2117321 w 2591839"/>
                <a:gd name="connsiteY332" fmla="*/ 537124 h 1069831"/>
                <a:gd name="connsiteX333" fmla="*/ 1873221 w 2591839"/>
                <a:gd name="connsiteY333" fmla="*/ 760009 h 1069831"/>
                <a:gd name="connsiteX334" fmla="*/ 1837979 w 2591839"/>
                <a:gd name="connsiteY334" fmla="*/ 685973 h 1069831"/>
                <a:gd name="connsiteX335" fmla="*/ 1870364 w 2591839"/>
                <a:gd name="connsiteY335" fmla="*/ 617913 h 1069831"/>
                <a:gd name="connsiteX336" fmla="*/ 1902922 w 2591839"/>
                <a:gd name="connsiteY336" fmla="*/ 686147 h 1069831"/>
                <a:gd name="connsiteX337" fmla="*/ 1902749 w 2591839"/>
                <a:gd name="connsiteY337" fmla="*/ 686406 h 1069831"/>
                <a:gd name="connsiteX338" fmla="*/ 1903095 w 2591839"/>
                <a:gd name="connsiteY338" fmla="*/ 686580 h 1069831"/>
                <a:gd name="connsiteX339" fmla="*/ 1942148 w 2591839"/>
                <a:gd name="connsiteY339" fmla="*/ 768581 h 1069831"/>
                <a:gd name="connsiteX340" fmla="*/ 1942148 w 2591839"/>
                <a:gd name="connsiteY340" fmla="*/ 768581 h 1069831"/>
                <a:gd name="connsiteX341" fmla="*/ 1942148 w 2591839"/>
                <a:gd name="connsiteY341" fmla="*/ 768581 h 1069831"/>
                <a:gd name="connsiteX342" fmla="*/ 1977996 w 2591839"/>
                <a:gd name="connsiteY342" fmla="*/ 693334 h 1069831"/>
                <a:gd name="connsiteX343" fmla="*/ 2010468 w 2591839"/>
                <a:gd name="connsiteY343" fmla="*/ 761308 h 1069831"/>
                <a:gd name="connsiteX344" fmla="*/ 1942148 w 2591839"/>
                <a:gd name="connsiteY344" fmla="*/ 904702 h 1069831"/>
                <a:gd name="connsiteX345" fmla="*/ 1873221 w 2591839"/>
                <a:gd name="connsiteY345" fmla="*/ 760009 h 1069831"/>
                <a:gd name="connsiteX346" fmla="*/ 1585999 w 2591839"/>
                <a:gd name="connsiteY346" fmla="*/ 760009 h 1069831"/>
                <a:gd name="connsiteX347" fmla="*/ 1550757 w 2591839"/>
                <a:gd name="connsiteY347" fmla="*/ 685973 h 1069831"/>
                <a:gd name="connsiteX348" fmla="*/ 1583142 w 2591839"/>
                <a:gd name="connsiteY348" fmla="*/ 617913 h 1069831"/>
                <a:gd name="connsiteX349" fmla="*/ 1615700 w 2591839"/>
                <a:gd name="connsiteY349" fmla="*/ 686147 h 1069831"/>
                <a:gd name="connsiteX350" fmla="*/ 1615527 w 2591839"/>
                <a:gd name="connsiteY350" fmla="*/ 686406 h 1069831"/>
                <a:gd name="connsiteX351" fmla="*/ 1615873 w 2591839"/>
                <a:gd name="connsiteY351" fmla="*/ 686580 h 1069831"/>
                <a:gd name="connsiteX352" fmla="*/ 1654926 w 2591839"/>
                <a:gd name="connsiteY352" fmla="*/ 768581 h 1069831"/>
                <a:gd name="connsiteX353" fmla="*/ 1654926 w 2591839"/>
                <a:gd name="connsiteY353" fmla="*/ 768581 h 1069831"/>
                <a:gd name="connsiteX354" fmla="*/ 1654926 w 2591839"/>
                <a:gd name="connsiteY354" fmla="*/ 768581 h 1069831"/>
                <a:gd name="connsiteX355" fmla="*/ 1690774 w 2591839"/>
                <a:gd name="connsiteY355" fmla="*/ 693334 h 1069831"/>
                <a:gd name="connsiteX356" fmla="*/ 1723246 w 2591839"/>
                <a:gd name="connsiteY356" fmla="*/ 761308 h 1069831"/>
                <a:gd name="connsiteX357" fmla="*/ 1654926 w 2591839"/>
                <a:gd name="connsiteY357" fmla="*/ 904702 h 1069831"/>
                <a:gd name="connsiteX358" fmla="*/ 1585999 w 2591839"/>
                <a:gd name="connsiteY358" fmla="*/ 760009 h 1069831"/>
                <a:gd name="connsiteX359" fmla="*/ 1875300 w 2591839"/>
                <a:gd name="connsiteY359" fmla="*/ 613756 h 1069831"/>
                <a:gd name="connsiteX360" fmla="*/ 1937298 w 2591839"/>
                <a:gd name="connsiteY360" fmla="*/ 613756 h 1069831"/>
                <a:gd name="connsiteX361" fmla="*/ 1906299 w 2591839"/>
                <a:gd name="connsiteY361" fmla="*/ 678873 h 1069831"/>
                <a:gd name="connsiteX362" fmla="*/ 1875300 w 2591839"/>
                <a:gd name="connsiteY362" fmla="*/ 613756 h 1069831"/>
                <a:gd name="connsiteX363" fmla="*/ 1942321 w 2591839"/>
                <a:gd name="connsiteY363" fmla="*/ 602933 h 1069831"/>
                <a:gd name="connsiteX364" fmla="*/ 1909763 w 2591839"/>
                <a:gd name="connsiteY364" fmla="*/ 535046 h 1069831"/>
                <a:gd name="connsiteX365" fmla="*/ 1977996 w 2591839"/>
                <a:gd name="connsiteY365" fmla="*/ 391824 h 1069831"/>
                <a:gd name="connsiteX366" fmla="*/ 2010381 w 2591839"/>
                <a:gd name="connsiteY366" fmla="*/ 459885 h 1069831"/>
                <a:gd name="connsiteX367" fmla="*/ 1942321 w 2591839"/>
                <a:gd name="connsiteY367" fmla="*/ 602933 h 1069831"/>
                <a:gd name="connsiteX368" fmla="*/ 1875300 w 2591839"/>
                <a:gd name="connsiteY368" fmla="*/ 463002 h 1069831"/>
                <a:gd name="connsiteX369" fmla="*/ 1937126 w 2591839"/>
                <a:gd name="connsiteY369" fmla="*/ 463002 h 1069831"/>
                <a:gd name="connsiteX370" fmla="*/ 1906299 w 2591839"/>
                <a:gd name="connsiteY370" fmla="*/ 527772 h 1069831"/>
                <a:gd name="connsiteX371" fmla="*/ 1875300 w 2591839"/>
                <a:gd name="connsiteY371" fmla="*/ 463002 h 1069831"/>
                <a:gd name="connsiteX372" fmla="*/ 1937212 w 2591839"/>
                <a:gd name="connsiteY372" fmla="*/ 456767 h 1069831"/>
                <a:gd name="connsiteX373" fmla="*/ 1872355 w 2591839"/>
                <a:gd name="connsiteY373" fmla="*/ 456767 h 1069831"/>
                <a:gd name="connsiteX374" fmla="*/ 1872355 w 2591839"/>
                <a:gd name="connsiteY374" fmla="*/ 456767 h 1069831"/>
                <a:gd name="connsiteX375" fmla="*/ 1868372 w 2591839"/>
                <a:gd name="connsiteY375" fmla="*/ 456767 h 1069831"/>
                <a:gd name="connsiteX376" fmla="*/ 1868372 w 2591839"/>
                <a:gd name="connsiteY376" fmla="*/ 456767 h 1069831"/>
                <a:gd name="connsiteX377" fmla="*/ 1802909 w 2591839"/>
                <a:gd name="connsiteY377" fmla="*/ 456767 h 1069831"/>
                <a:gd name="connsiteX378" fmla="*/ 1870277 w 2591839"/>
                <a:gd name="connsiteY378" fmla="*/ 316404 h 1069831"/>
                <a:gd name="connsiteX379" fmla="*/ 1937212 w 2591839"/>
                <a:gd name="connsiteY379" fmla="*/ 456767 h 1069831"/>
                <a:gd name="connsiteX380" fmla="*/ 1865428 w 2591839"/>
                <a:gd name="connsiteY380" fmla="*/ 463002 h 1069831"/>
                <a:gd name="connsiteX381" fmla="*/ 1842135 w 2591839"/>
                <a:gd name="connsiteY381" fmla="*/ 511926 h 1069831"/>
                <a:gd name="connsiteX382" fmla="*/ 1833649 w 2591839"/>
                <a:gd name="connsiteY382" fmla="*/ 529764 h 1069831"/>
                <a:gd name="connsiteX383" fmla="*/ 1802390 w 2591839"/>
                <a:gd name="connsiteY383" fmla="*/ 463002 h 1069831"/>
                <a:gd name="connsiteX384" fmla="*/ 1865428 w 2591839"/>
                <a:gd name="connsiteY384" fmla="*/ 463002 h 1069831"/>
                <a:gd name="connsiteX385" fmla="*/ 1798580 w 2591839"/>
                <a:gd name="connsiteY385" fmla="*/ 603366 h 1069831"/>
                <a:gd name="connsiteX386" fmla="*/ 1730260 w 2591839"/>
                <a:gd name="connsiteY386" fmla="*/ 459971 h 1069831"/>
                <a:gd name="connsiteX387" fmla="*/ 1762385 w 2591839"/>
                <a:gd name="connsiteY387" fmla="*/ 392517 h 1069831"/>
                <a:gd name="connsiteX388" fmla="*/ 1830186 w 2591839"/>
                <a:gd name="connsiteY388" fmla="*/ 537124 h 1069831"/>
                <a:gd name="connsiteX389" fmla="*/ 1798580 w 2591839"/>
                <a:gd name="connsiteY389" fmla="*/ 603366 h 1069831"/>
                <a:gd name="connsiteX390" fmla="*/ 1726710 w 2591839"/>
                <a:gd name="connsiteY390" fmla="*/ 452611 h 1069831"/>
                <a:gd name="connsiteX391" fmla="*/ 1694324 w 2591839"/>
                <a:gd name="connsiteY391" fmla="*/ 384551 h 1069831"/>
                <a:gd name="connsiteX392" fmla="*/ 1726710 w 2591839"/>
                <a:gd name="connsiteY392" fmla="*/ 316490 h 1069831"/>
                <a:gd name="connsiteX393" fmla="*/ 1758662 w 2591839"/>
                <a:gd name="connsiteY393" fmla="*/ 384637 h 1069831"/>
                <a:gd name="connsiteX394" fmla="*/ 1726710 w 2591839"/>
                <a:gd name="connsiteY394" fmla="*/ 452611 h 1069831"/>
                <a:gd name="connsiteX395" fmla="*/ 1588164 w 2591839"/>
                <a:gd name="connsiteY395" fmla="*/ 613756 h 1069831"/>
                <a:gd name="connsiteX396" fmla="*/ 1650163 w 2591839"/>
                <a:gd name="connsiteY396" fmla="*/ 613756 h 1069831"/>
                <a:gd name="connsiteX397" fmla="*/ 1619163 w 2591839"/>
                <a:gd name="connsiteY397" fmla="*/ 678873 h 1069831"/>
                <a:gd name="connsiteX398" fmla="*/ 1588164 w 2591839"/>
                <a:gd name="connsiteY398" fmla="*/ 613756 h 1069831"/>
                <a:gd name="connsiteX399" fmla="*/ 1723332 w 2591839"/>
                <a:gd name="connsiteY399" fmla="*/ 459885 h 1069831"/>
                <a:gd name="connsiteX400" fmla="*/ 1655185 w 2591839"/>
                <a:gd name="connsiteY400" fmla="*/ 602933 h 1069831"/>
                <a:gd name="connsiteX401" fmla="*/ 1622627 w 2591839"/>
                <a:gd name="connsiteY401" fmla="*/ 535046 h 1069831"/>
                <a:gd name="connsiteX402" fmla="*/ 1690774 w 2591839"/>
                <a:gd name="connsiteY402" fmla="*/ 391997 h 1069831"/>
                <a:gd name="connsiteX403" fmla="*/ 1723332 w 2591839"/>
                <a:gd name="connsiteY403" fmla="*/ 459885 h 1069831"/>
                <a:gd name="connsiteX404" fmla="*/ 1588164 w 2591839"/>
                <a:gd name="connsiteY404" fmla="*/ 463002 h 1069831"/>
                <a:gd name="connsiteX405" fmla="*/ 1649990 w 2591839"/>
                <a:gd name="connsiteY405" fmla="*/ 463002 h 1069831"/>
                <a:gd name="connsiteX406" fmla="*/ 1619163 w 2591839"/>
                <a:gd name="connsiteY406" fmla="*/ 527772 h 1069831"/>
                <a:gd name="connsiteX407" fmla="*/ 1588164 w 2591839"/>
                <a:gd name="connsiteY407" fmla="*/ 463002 h 1069831"/>
                <a:gd name="connsiteX408" fmla="*/ 1585133 w 2591839"/>
                <a:gd name="connsiteY408" fmla="*/ 456767 h 1069831"/>
                <a:gd name="connsiteX409" fmla="*/ 1585133 w 2591839"/>
                <a:gd name="connsiteY409" fmla="*/ 456767 h 1069831"/>
                <a:gd name="connsiteX410" fmla="*/ 1581150 w 2591839"/>
                <a:gd name="connsiteY410" fmla="*/ 456767 h 1069831"/>
                <a:gd name="connsiteX411" fmla="*/ 1581150 w 2591839"/>
                <a:gd name="connsiteY411" fmla="*/ 456767 h 1069831"/>
                <a:gd name="connsiteX412" fmla="*/ 1515687 w 2591839"/>
                <a:gd name="connsiteY412" fmla="*/ 456767 h 1069831"/>
                <a:gd name="connsiteX413" fmla="*/ 1583055 w 2591839"/>
                <a:gd name="connsiteY413" fmla="*/ 316404 h 1069831"/>
                <a:gd name="connsiteX414" fmla="*/ 1649903 w 2591839"/>
                <a:gd name="connsiteY414" fmla="*/ 456767 h 1069831"/>
                <a:gd name="connsiteX415" fmla="*/ 1585133 w 2591839"/>
                <a:gd name="connsiteY415" fmla="*/ 456767 h 1069831"/>
                <a:gd name="connsiteX416" fmla="*/ 1578206 w 2591839"/>
                <a:gd name="connsiteY416" fmla="*/ 463002 h 1069831"/>
                <a:gd name="connsiteX417" fmla="*/ 1554913 w 2591839"/>
                <a:gd name="connsiteY417" fmla="*/ 511926 h 1069831"/>
                <a:gd name="connsiteX418" fmla="*/ 1546427 w 2591839"/>
                <a:gd name="connsiteY418" fmla="*/ 529764 h 1069831"/>
                <a:gd name="connsiteX419" fmla="*/ 1515168 w 2591839"/>
                <a:gd name="connsiteY419" fmla="*/ 463089 h 1069831"/>
                <a:gd name="connsiteX420" fmla="*/ 1578206 w 2591839"/>
                <a:gd name="connsiteY420" fmla="*/ 463089 h 1069831"/>
                <a:gd name="connsiteX421" fmla="*/ 1511358 w 2591839"/>
                <a:gd name="connsiteY421" fmla="*/ 603366 h 1069831"/>
                <a:gd name="connsiteX422" fmla="*/ 1443038 w 2591839"/>
                <a:gd name="connsiteY422" fmla="*/ 459971 h 1069831"/>
                <a:gd name="connsiteX423" fmla="*/ 1475163 w 2591839"/>
                <a:gd name="connsiteY423" fmla="*/ 392517 h 1069831"/>
                <a:gd name="connsiteX424" fmla="*/ 1542964 w 2591839"/>
                <a:gd name="connsiteY424" fmla="*/ 537124 h 1069831"/>
                <a:gd name="connsiteX425" fmla="*/ 1511358 w 2591839"/>
                <a:gd name="connsiteY425" fmla="*/ 603366 h 1069831"/>
                <a:gd name="connsiteX426" fmla="*/ 1443038 w 2591839"/>
                <a:gd name="connsiteY426" fmla="*/ 610639 h 1069831"/>
                <a:gd name="connsiteX427" fmla="*/ 1475423 w 2591839"/>
                <a:gd name="connsiteY427" fmla="*/ 542579 h 1069831"/>
                <a:gd name="connsiteX428" fmla="*/ 1511358 w 2591839"/>
                <a:gd name="connsiteY428" fmla="*/ 617913 h 1069831"/>
                <a:gd name="connsiteX429" fmla="*/ 1511358 w 2591839"/>
                <a:gd name="connsiteY429" fmla="*/ 617913 h 1069831"/>
                <a:gd name="connsiteX430" fmla="*/ 1543829 w 2591839"/>
                <a:gd name="connsiteY430" fmla="*/ 685973 h 1069831"/>
                <a:gd name="connsiteX431" fmla="*/ 1511444 w 2591839"/>
                <a:gd name="connsiteY431" fmla="*/ 754034 h 1069831"/>
                <a:gd name="connsiteX432" fmla="*/ 1443038 w 2591839"/>
                <a:gd name="connsiteY432" fmla="*/ 610639 h 1069831"/>
                <a:gd name="connsiteX433" fmla="*/ 1516293 w 2591839"/>
                <a:gd name="connsiteY433" fmla="*/ 613756 h 1069831"/>
                <a:gd name="connsiteX434" fmla="*/ 1578206 w 2591839"/>
                <a:gd name="connsiteY434" fmla="*/ 613756 h 1069831"/>
                <a:gd name="connsiteX435" fmla="*/ 1547293 w 2591839"/>
                <a:gd name="connsiteY435" fmla="*/ 678700 h 1069831"/>
                <a:gd name="connsiteX436" fmla="*/ 1516293 w 2591839"/>
                <a:gd name="connsiteY436" fmla="*/ 613756 h 1069831"/>
                <a:gd name="connsiteX437" fmla="*/ 1516293 w 2591839"/>
                <a:gd name="connsiteY437" fmla="*/ 607522 h 1069831"/>
                <a:gd name="connsiteX438" fmla="*/ 1561408 w 2591839"/>
                <a:gd name="connsiteY438" fmla="*/ 512878 h 1069831"/>
                <a:gd name="connsiteX439" fmla="*/ 1583142 w 2591839"/>
                <a:gd name="connsiteY439" fmla="*/ 467245 h 1069831"/>
                <a:gd name="connsiteX440" fmla="*/ 1649990 w 2591839"/>
                <a:gd name="connsiteY440" fmla="*/ 607522 h 1069831"/>
                <a:gd name="connsiteX441" fmla="*/ 1516293 w 2591839"/>
                <a:gd name="connsiteY441" fmla="*/ 607522 h 1069831"/>
                <a:gd name="connsiteX442" fmla="*/ 1622627 w 2591839"/>
                <a:gd name="connsiteY442" fmla="*/ 686147 h 1069831"/>
                <a:gd name="connsiteX443" fmla="*/ 1690861 w 2591839"/>
                <a:gd name="connsiteY443" fmla="*/ 542579 h 1069831"/>
                <a:gd name="connsiteX444" fmla="*/ 1723246 w 2591839"/>
                <a:gd name="connsiteY444" fmla="*/ 610553 h 1069831"/>
                <a:gd name="connsiteX445" fmla="*/ 1654926 w 2591839"/>
                <a:gd name="connsiteY445" fmla="*/ 753947 h 1069831"/>
                <a:gd name="connsiteX446" fmla="*/ 1622627 w 2591839"/>
                <a:gd name="connsiteY446" fmla="*/ 686147 h 1069831"/>
                <a:gd name="connsiteX447" fmla="*/ 1694411 w 2591839"/>
                <a:gd name="connsiteY447" fmla="*/ 535305 h 1069831"/>
                <a:gd name="connsiteX448" fmla="*/ 1726796 w 2591839"/>
                <a:gd name="connsiteY448" fmla="*/ 467158 h 1069831"/>
                <a:gd name="connsiteX449" fmla="*/ 1759181 w 2591839"/>
                <a:gd name="connsiteY449" fmla="*/ 535218 h 1069831"/>
                <a:gd name="connsiteX450" fmla="*/ 1726796 w 2591839"/>
                <a:gd name="connsiteY450" fmla="*/ 603279 h 1069831"/>
                <a:gd name="connsiteX451" fmla="*/ 1694411 w 2591839"/>
                <a:gd name="connsiteY451" fmla="*/ 535305 h 1069831"/>
                <a:gd name="connsiteX452" fmla="*/ 1730260 w 2591839"/>
                <a:gd name="connsiteY452" fmla="*/ 610639 h 1069831"/>
                <a:gd name="connsiteX453" fmla="*/ 1762645 w 2591839"/>
                <a:gd name="connsiteY453" fmla="*/ 542579 h 1069831"/>
                <a:gd name="connsiteX454" fmla="*/ 1798580 w 2591839"/>
                <a:gd name="connsiteY454" fmla="*/ 617913 h 1069831"/>
                <a:gd name="connsiteX455" fmla="*/ 1798580 w 2591839"/>
                <a:gd name="connsiteY455" fmla="*/ 617913 h 1069831"/>
                <a:gd name="connsiteX456" fmla="*/ 1831051 w 2591839"/>
                <a:gd name="connsiteY456" fmla="*/ 685973 h 1069831"/>
                <a:gd name="connsiteX457" fmla="*/ 1798667 w 2591839"/>
                <a:gd name="connsiteY457" fmla="*/ 754034 h 1069831"/>
                <a:gd name="connsiteX458" fmla="*/ 1730260 w 2591839"/>
                <a:gd name="connsiteY458" fmla="*/ 610639 h 1069831"/>
                <a:gd name="connsiteX459" fmla="*/ 1803516 w 2591839"/>
                <a:gd name="connsiteY459" fmla="*/ 613756 h 1069831"/>
                <a:gd name="connsiteX460" fmla="*/ 1865428 w 2591839"/>
                <a:gd name="connsiteY460" fmla="*/ 613756 h 1069831"/>
                <a:gd name="connsiteX461" fmla="*/ 1834515 w 2591839"/>
                <a:gd name="connsiteY461" fmla="*/ 678700 h 1069831"/>
                <a:gd name="connsiteX462" fmla="*/ 1803516 w 2591839"/>
                <a:gd name="connsiteY462" fmla="*/ 613756 h 1069831"/>
                <a:gd name="connsiteX463" fmla="*/ 1803516 w 2591839"/>
                <a:gd name="connsiteY463" fmla="*/ 607522 h 1069831"/>
                <a:gd name="connsiteX464" fmla="*/ 1848629 w 2591839"/>
                <a:gd name="connsiteY464" fmla="*/ 512878 h 1069831"/>
                <a:gd name="connsiteX465" fmla="*/ 1870364 w 2591839"/>
                <a:gd name="connsiteY465" fmla="*/ 467245 h 1069831"/>
                <a:gd name="connsiteX466" fmla="*/ 1937212 w 2591839"/>
                <a:gd name="connsiteY466" fmla="*/ 607522 h 1069831"/>
                <a:gd name="connsiteX467" fmla="*/ 1803516 w 2591839"/>
                <a:gd name="connsiteY467" fmla="*/ 607522 h 1069831"/>
                <a:gd name="connsiteX468" fmla="*/ 1909849 w 2591839"/>
                <a:gd name="connsiteY468" fmla="*/ 686147 h 1069831"/>
                <a:gd name="connsiteX469" fmla="*/ 1978083 w 2591839"/>
                <a:gd name="connsiteY469" fmla="*/ 542579 h 1069831"/>
                <a:gd name="connsiteX470" fmla="*/ 2010468 w 2591839"/>
                <a:gd name="connsiteY470" fmla="*/ 610553 h 1069831"/>
                <a:gd name="connsiteX471" fmla="*/ 1942148 w 2591839"/>
                <a:gd name="connsiteY471" fmla="*/ 753947 h 1069831"/>
                <a:gd name="connsiteX472" fmla="*/ 1909849 w 2591839"/>
                <a:gd name="connsiteY472" fmla="*/ 686147 h 1069831"/>
                <a:gd name="connsiteX473" fmla="*/ 1439574 w 2591839"/>
                <a:gd name="connsiteY473" fmla="*/ 467158 h 1069831"/>
                <a:gd name="connsiteX474" fmla="*/ 1471959 w 2591839"/>
                <a:gd name="connsiteY474" fmla="*/ 535218 h 1069831"/>
                <a:gd name="connsiteX475" fmla="*/ 1439487 w 2591839"/>
                <a:gd name="connsiteY475" fmla="*/ 603279 h 1069831"/>
                <a:gd name="connsiteX476" fmla="*/ 1407102 w 2591839"/>
                <a:gd name="connsiteY476" fmla="*/ 535305 h 1069831"/>
                <a:gd name="connsiteX477" fmla="*/ 1439574 w 2591839"/>
                <a:gd name="connsiteY477" fmla="*/ 467158 h 1069831"/>
                <a:gd name="connsiteX478" fmla="*/ 1475423 w 2591839"/>
                <a:gd name="connsiteY478" fmla="*/ 693247 h 1069831"/>
                <a:gd name="connsiteX479" fmla="*/ 1511358 w 2591839"/>
                <a:gd name="connsiteY479" fmla="*/ 768581 h 1069831"/>
                <a:gd name="connsiteX480" fmla="*/ 1511358 w 2591839"/>
                <a:gd name="connsiteY480" fmla="*/ 768581 h 1069831"/>
                <a:gd name="connsiteX481" fmla="*/ 1511358 w 2591839"/>
                <a:gd name="connsiteY481" fmla="*/ 768581 h 1069831"/>
                <a:gd name="connsiteX482" fmla="*/ 1547293 w 2591839"/>
                <a:gd name="connsiteY482" fmla="*/ 693247 h 1069831"/>
                <a:gd name="connsiteX483" fmla="*/ 1579678 w 2591839"/>
                <a:gd name="connsiteY483" fmla="*/ 761308 h 1069831"/>
                <a:gd name="connsiteX484" fmla="*/ 1510492 w 2591839"/>
                <a:gd name="connsiteY484" fmla="*/ 905308 h 1069831"/>
                <a:gd name="connsiteX485" fmla="*/ 1443038 w 2591839"/>
                <a:gd name="connsiteY485" fmla="*/ 761308 h 1069831"/>
                <a:gd name="connsiteX486" fmla="*/ 1475423 w 2591839"/>
                <a:gd name="connsiteY486" fmla="*/ 693247 h 1069831"/>
                <a:gd name="connsiteX487" fmla="*/ 1726796 w 2591839"/>
                <a:gd name="connsiteY487" fmla="*/ 617913 h 1069831"/>
                <a:gd name="connsiteX488" fmla="*/ 1759181 w 2591839"/>
                <a:gd name="connsiteY488" fmla="*/ 685973 h 1069831"/>
                <a:gd name="connsiteX489" fmla="*/ 1726796 w 2591839"/>
                <a:gd name="connsiteY489" fmla="*/ 754034 h 1069831"/>
                <a:gd name="connsiteX490" fmla="*/ 1694324 w 2591839"/>
                <a:gd name="connsiteY490" fmla="*/ 686060 h 1069831"/>
                <a:gd name="connsiteX491" fmla="*/ 1726796 w 2591839"/>
                <a:gd name="connsiteY491" fmla="*/ 617913 h 1069831"/>
                <a:gd name="connsiteX492" fmla="*/ 1730260 w 2591839"/>
                <a:gd name="connsiteY492" fmla="*/ 761308 h 1069831"/>
                <a:gd name="connsiteX493" fmla="*/ 1762645 w 2591839"/>
                <a:gd name="connsiteY493" fmla="*/ 693247 h 1069831"/>
                <a:gd name="connsiteX494" fmla="*/ 1798580 w 2591839"/>
                <a:gd name="connsiteY494" fmla="*/ 768581 h 1069831"/>
                <a:gd name="connsiteX495" fmla="*/ 1798580 w 2591839"/>
                <a:gd name="connsiteY495" fmla="*/ 768581 h 1069831"/>
                <a:gd name="connsiteX496" fmla="*/ 1798580 w 2591839"/>
                <a:gd name="connsiteY496" fmla="*/ 768581 h 1069831"/>
                <a:gd name="connsiteX497" fmla="*/ 1834515 w 2591839"/>
                <a:gd name="connsiteY497" fmla="*/ 693247 h 1069831"/>
                <a:gd name="connsiteX498" fmla="*/ 1866900 w 2591839"/>
                <a:gd name="connsiteY498" fmla="*/ 761308 h 1069831"/>
                <a:gd name="connsiteX499" fmla="*/ 1797714 w 2591839"/>
                <a:gd name="connsiteY499" fmla="*/ 905308 h 1069831"/>
                <a:gd name="connsiteX500" fmla="*/ 1730260 w 2591839"/>
                <a:gd name="connsiteY500" fmla="*/ 761308 h 1069831"/>
                <a:gd name="connsiteX501" fmla="*/ 1730260 w 2591839"/>
                <a:gd name="connsiteY501" fmla="*/ 761308 h 1069831"/>
                <a:gd name="connsiteX502" fmla="*/ 2013932 w 2591839"/>
                <a:gd name="connsiteY502" fmla="*/ 603366 h 1069831"/>
                <a:gd name="connsiteX503" fmla="*/ 1981546 w 2591839"/>
                <a:gd name="connsiteY503" fmla="*/ 535392 h 1069831"/>
                <a:gd name="connsiteX504" fmla="*/ 2013932 w 2591839"/>
                <a:gd name="connsiteY504" fmla="*/ 467245 h 1069831"/>
                <a:gd name="connsiteX505" fmla="*/ 2046317 w 2591839"/>
                <a:gd name="connsiteY505" fmla="*/ 535305 h 1069831"/>
                <a:gd name="connsiteX506" fmla="*/ 2013932 w 2591839"/>
                <a:gd name="connsiteY506" fmla="*/ 603366 h 1069831"/>
                <a:gd name="connsiteX507" fmla="*/ 2013932 w 2591839"/>
                <a:gd name="connsiteY507" fmla="*/ 452611 h 1069831"/>
                <a:gd name="connsiteX508" fmla="*/ 1981460 w 2591839"/>
                <a:gd name="connsiteY508" fmla="*/ 384551 h 1069831"/>
                <a:gd name="connsiteX509" fmla="*/ 2013845 w 2591839"/>
                <a:gd name="connsiteY509" fmla="*/ 316490 h 1069831"/>
                <a:gd name="connsiteX510" fmla="*/ 2045970 w 2591839"/>
                <a:gd name="connsiteY510" fmla="*/ 385157 h 1069831"/>
                <a:gd name="connsiteX511" fmla="*/ 2013932 w 2591839"/>
                <a:gd name="connsiteY511" fmla="*/ 452611 h 1069831"/>
                <a:gd name="connsiteX512" fmla="*/ 1759181 w 2591839"/>
                <a:gd name="connsiteY512" fmla="*/ 233795 h 1069831"/>
                <a:gd name="connsiteX513" fmla="*/ 1726796 w 2591839"/>
                <a:gd name="connsiteY513" fmla="*/ 301856 h 1069831"/>
                <a:gd name="connsiteX514" fmla="*/ 1694324 w 2591839"/>
                <a:gd name="connsiteY514" fmla="*/ 233882 h 1069831"/>
                <a:gd name="connsiteX515" fmla="*/ 1726796 w 2591839"/>
                <a:gd name="connsiteY515" fmla="*/ 165648 h 1069831"/>
                <a:gd name="connsiteX516" fmla="*/ 1759181 w 2591839"/>
                <a:gd name="connsiteY516" fmla="*/ 233795 h 1069831"/>
                <a:gd name="connsiteX517" fmla="*/ 1511358 w 2591839"/>
                <a:gd name="connsiteY517" fmla="*/ 316490 h 1069831"/>
                <a:gd name="connsiteX518" fmla="*/ 1547206 w 2591839"/>
                <a:gd name="connsiteY518" fmla="*/ 241329 h 1069831"/>
                <a:gd name="connsiteX519" fmla="*/ 1579332 w 2591839"/>
                <a:gd name="connsiteY519" fmla="*/ 308351 h 1069831"/>
                <a:gd name="connsiteX520" fmla="*/ 1579765 w 2591839"/>
                <a:gd name="connsiteY520" fmla="*/ 309216 h 1069831"/>
                <a:gd name="connsiteX521" fmla="*/ 1510578 w 2591839"/>
                <a:gd name="connsiteY521" fmla="*/ 453217 h 1069831"/>
                <a:gd name="connsiteX522" fmla="*/ 1443124 w 2591839"/>
                <a:gd name="connsiteY522" fmla="*/ 309216 h 1069831"/>
                <a:gd name="connsiteX523" fmla="*/ 1475509 w 2591839"/>
                <a:gd name="connsiteY523" fmla="*/ 241156 h 1069831"/>
                <a:gd name="connsiteX524" fmla="*/ 1511358 w 2591839"/>
                <a:gd name="connsiteY524" fmla="*/ 316490 h 1069831"/>
                <a:gd name="connsiteX525" fmla="*/ 1511358 w 2591839"/>
                <a:gd name="connsiteY525" fmla="*/ 316490 h 1069831"/>
                <a:gd name="connsiteX526" fmla="*/ 1511358 w 2591839"/>
                <a:gd name="connsiteY526" fmla="*/ 316490 h 1069831"/>
                <a:gd name="connsiteX527" fmla="*/ 1511358 w 2591839"/>
                <a:gd name="connsiteY527" fmla="*/ 301856 h 1069831"/>
                <a:gd name="connsiteX528" fmla="*/ 1443038 w 2591839"/>
                <a:gd name="connsiteY528" fmla="*/ 158462 h 1069831"/>
                <a:gd name="connsiteX529" fmla="*/ 1475163 w 2591839"/>
                <a:gd name="connsiteY529" fmla="*/ 91007 h 1069831"/>
                <a:gd name="connsiteX530" fmla="*/ 1543656 w 2591839"/>
                <a:gd name="connsiteY530" fmla="*/ 234055 h 1069831"/>
                <a:gd name="connsiteX531" fmla="*/ 1511358 w 2591839"/>
                <a:gd name="connsiteY531" fmla="*/ 301856 h 1069831"/>
                <a:gd name="connsiteX532" fmla="*/ 1439574 w 2591839"/>
                <a:gd name="connsiteY532" fmla="*/ 316490 h 1069831"/>
                <a:gd name="connsiteX533" fmla="*/ 1471699 w 2591839"/>
                <a:gd name="connsiteY533" fmla="*/ 385157 h 1069831"/>
                <a:gd name="connsiteX534" fmla="*/ 1439574 w 2591839"/>
                <a:gd name="connsiteY534" fmla="*/ 452611 h 1069831"/>
                <a:gd name="connsiteX535" fmla="*/ 1407102 w 2591839"/>
                <a:gd name="connsiteY535" fmla="*/ 384551 h 1069831"/>
                <a:gd name="connsiteX536" fmla="*/ 1439574 w 2591839"/>
                <a:gd name="connsiteY536" fmla="*/ 316490 h 1069831"/>
                <a:gd name="connsiteX537" fmla="*/ 1436110 w 2591839"/>
                <a:gd name="connsiteY537" fmla="*/ 459885 h 1069831"/>
                <a:gd name="connsiteX538" fmla="*/ 1367963 w 2591839"/>
                <a:gd name="connsiteY538" fmla="*/ 602933 h 1069831"/>
                <a:gd name="connsiteX539" fmla="*/ 1335405 w 2591839"/>
                <a:gd name="connsiteY539" fmla="*/ 535046 h 1069831"/>
                <a:gd name="connsiteX540" fmla="*/ 1403639 w 2591839"/>
                <a:gd name="connsiteY540" fmla="*/ 391824 h 1069831"/>
                <a:gd name="connsiteX541" fmla="*/ 1436110 w 2591839"/>
                <a:gd name="connsiteY541" fmla="*/ 459885 h 1069831"/>
                <a:gd name="connsiteX542" fmla="*/ 1331942 w 2591839"/>
                <a:gd name="connsiteY542" fmla="*/ 527772 h 1069831"/>
                <a:gd name="connsiteX543" fmla="*/ 1300942 w 2591839"/>
                <a:gd name="connsiteY543" fmla="*/ 463002 h 1069831"/>
                <a:gd name="connsiteX544" fmla="*/ 1362768 w 2591839"/>
                <a:gd name="connsiteY544" fmla="*/ 463002 h 1069831"/>
                <a:gd name="connsiteX545" fmla="*/ 1331942 w 2591839"/>
                <a:gd name="connsiteY545" fmla="*/ 527772 h 1069831"/>
                <a:gd name="connsiteX546" fmla="*/ 1297911 w 2591839"/>
                <a:gd name="connsiteY546" fmla="*/ 456767 h 1069831"/>
                <a:gd name="connsiteX547" fmla="*/ 1293928 w 2591839"/>
                <a:gd name="connsiteY547" fmla="*/ 456767 h 1069831"/>
                <a:gd name="connsiteX548" fmla="*/ 1228465 w 2591839"/>
                <a:gd name="connsiteY548" fmla="*/ 456767 h 1069831"/>
                <a:gd name="connsiteX549" fmla="*/ 1295833 w 2591839"/>
                <a:gd name="connsiteY549" fmla="*/ 316404 h 1069831"/>
                <a:gd name="connsiteX550" fmla="*/ 1362681 w 2591839"/>
                <a:gd name="connsiteY550" fmla="*/ 456767 h 1069831"/>
                <a:gd name="connsiteX551" fmla="*/ 1297911 w 2591839"/>
                <a:gd name="connsiteY551" fmla="*/ 456767 h 1069831"/>
                <a:gd name="connsiteX552" fmla="*/ 1290984 w 2591839"/>
                <a:gd name="connsiteY552" fmla="*/ 463002 h 1069831"/>
                <a:gd name="connsiteX553" fmla="*/ 1271328 w 2591839"/>
                <a:gd name="connsiteY553" fmla="*/ 504306 h 1069831"/>
                <a:gd name="connsiteX554" fmla="*/ 1259205 w 2591839"/>
                <a:gd name="connsiteY554" fmla="*/ 529764 h 1069831"/>
                <a:gd name="connsiteX555" fmla="*/ 1227946 w 2591839"/>
                <a:gd name="connsiteY555" fmla="*/ 463002 h 1069831"/>
                <a:gd name="connsiteX556" fmla="*/ 1290984 w 2591839"/>
                <a:gd name="connsiteY556" fmla="*/ 463002 h 1069831"/>
                <a:gd name="connsiteX557" fmla="*/ 1255741 w 2591839"/>
                <a:gd name="connsiteY557" fmla="*/ 537037 h 1069831"/>
                <a:gd name="connsiteX558" fmla="*/ 1224136 w 2591839"/>
                <a:gd name="connsiteY558" fmla="*/ 603279 h 1069831"/>
                <a:gd name="connsiteX559" fmla="*/ 1155815 w 2591839"/>
                <a:gd name="connsiteY559" fmla="*/ 459798 h 1069831"/>
                <a:gd name="connsiteX560" fmla="*/ 1187941 w 2591839"/>
                <a:gd name="connsiteY560" fmla="*/ 392343 h 1069831"/>
                <a:gd name="connsiteX561" fmla="*/ 1255741 w 2591839"/>
                <a:gd name="connsiteY561" fmla="*/ 537037 h 1069831"/>
                <a:gd name="connsiteX562" fmla="*/ 1152352 w 2591839"/>
                <a:gd name="connsiteY562" fmla="*/ 603366 h 1069831"/>
                <a:gd name="connsiteX563" fmla="*/ 1145078 w 2591839"/>
                <a:gd name="connsiteY563" fmla="*/ 588213 h 1069831"/>
                <a:gd name="connsiteX564" fmla="*/ 1119880 w 2591839"/>
                <a:gd name="connsiteY564" fmla="*/ 535392 h 1069831"/>
                <a:gd name="connsiteX565" fmla="*/ 1152265 w 2591839"/>
                <a:gd name="connsiteY565" fmla="*/ 467245 h 1069831"/>
                <a:gd name="connsiteX566" fmla="*/ 1184650 w 2591839"/>
                <a:gd name="connsiteY566" fmla="*/ 535305 h 1069831"/>
                <a:gd name="connsiteX567" fmla="*/ 1152352 w 2591839"/>
                <a:gd name="connsiteY567" fmla="*/ 603366 h 1069831"/>
                <a:gd name="connsiteX568" fmla="*/ 1044806 w 2591839"/>
                <a:gd name="connsiteY568" fmla="*/ 678873 h 1069831"/>
                <a:gd name="connsiteX569" fmla="*/ 1013806 w 2591839"/>
                <a:gd name="connsiteY569" fmla="*/ 613756 h 1069831"/>
                <a:gd name="connsiteX570" fmla="*/ 1075806 w 2591839"/>
                <a:gd name="connsiteY570" fmla="*/ 613756 h 1069831"/>
                <a:gd name="connsiteX571" fmla="*/ 1044806 w 2591839"/>
                <a:gd name="connsiteY571" fmla="*/ 678873 h 1069831"/>
                <a:gd name="connsiteX572" fmla="*/ 868680 w 2591839"/>
                <a:gd name="connsiteY572" fmla="*/ 459885 h 1069831"/>
                <a:gd name="connsiteX573" fmla="*/ 900805 w 2591839"/>
                <a:gd name="connsiteY573" fmla="*/ 392430 h 1069831"/>
                <a:gd name="connsiteX574" fmla="*/ 968606 w 2591839"/>
                <a:gd name="connsiteY574" fmla="*/ 537037 h 1069831"/>
                <a:gd name="connsiteX575" fmla="*/ 937000 w 2591839"/>
                <a:gd name="connsiteY575" fmla="*/ 603279 h 1069831"/>
                <a:gd name="connsiteX576" fmla="*/ 868680 w 2591839"/>
                <a:gd name="connsiteY576" fmla="*/ 459885 h 1069831"/>
                <a:gd name="connsiteX577" fmla="*/ 941936 w 2591839"/>
                <a:gd name="connsiteY577" fmla="*/ 613756 h 1069831"/>
                <a:gd name="connsiteX578" fmla="*/ 1003848 w 2591839"/>
                <a:gd name="connsiteY578" fmla="*/ 613756 h 1069831"/>
                <a:gd name="connsiteX579" fmla="*/ 972935 w 2591839"/>
                <a:gd name="connsiteY579" fmla="*/ 678700 h 1069831"/>
                <a:gd name="connsiteX580" fmla="*/ 941936 w 2591839"/>
                <a:gd name="connsiteY580" fmla="*/ 613756 h 1069831"/>
                <a:gd name="connsiteX581" fmla="*/ 980555 w 2591839"/>
                <a:gd name="connsiteY581" fmla="*/ 511926 h 1069831"/>
                <a:gd name="connsiteX582" fmla="*/ 972069 w 2591839"/>
                <a:gd name="connsiteY582" fmla="*/ 529764 h 1069831"/>
                <a:gd name="connsiteX583" fmla="*/ 940810 w 2591839"/>
                <a:gd name="connsiteY583" fmla="*/ 463002 h 1069831"/>
                <a:gd name="connsiteX584" fmla="*/ 1003848 w 2591839"/>
                <a:gd name="connsiteY584" fmla="*/ 463002 h 1069831"/>
                <a:gd name="connsiteX585" fmla="*/ 980555 w 2591839"/>
                <a:gd name="connsiteY585" fmla="*/ 511926 h 1069831"/>
                <a:gd name="connsiteX586" fmla="*/ 1006793 w 2591839"/>
                <a:gd name="connsiteY586" fmla="*/ 456767 h 1069831"/>
                <a:gd name="connsiteX587" fmla="*/ 1006793 w 2591839"/>
                <a:gd name="connsiteY587" fmla="*/ 456767 h 1069831"/>
                <a:gd name="connsiteX588" fmla="*/ 941330 w 2591839"/>
                <a:gd name="connsiteY588" fmla="*/ 456767 h 1069831"/>
                <a:gd name="connsiteX589" fmla="*/ 1008698 w 2591839"/>
                <a:gd name="connsiteY589" fmla="*/ 316404 h 1069831"/>
                <a:gd name="connsiteX590" fmla="*/ 1075546 w 2591839"/>
                <a:gd name="connsiteY590" fmla="*/ 456767 h 1069831"/>
                <a:gd name="connsiteX591" fmla="*/ 1010689 w 2591839"/>
                <a:gd name="connsiteY591" fmla="*/ 456767 h 1069831"/>
                <a:gd name="connsiteX592" fmla="*/ 1010689 w 2591839"/>
                <a:gd name="connsiteY592" fmla="*/ 456767 h 1069831"/>
                <a:gd name="connsiteX593" fmla="*/ 1006793 w 2591839"/>
                <a:gd name="connsiteY593" fmla="*/ 456767 h 1069831"/>
                <a:gd name="connsiteX594" fmla="*/ 1013720 w 2591839"/>
                <a:gd name="connsiteY594" fmla="*/ 463002 h 1069831"/>
                <a:gd name="connsiteX595" fmla="*/ 1075546 w 2591839"/>
                <a:gd name="connsiteY595" fmla="*/ 463002 h 1069831"/>
                <a:gd name="connsiteX596" fmla="*/ 1044719 w 2591839"/>
                <a:gd name="connsiteY596" fmla="*/ 527772 h 1069831"/>
                <a:gd name="connsiteX597" fmla="*/ 1013720 w 2591839"/>
                <a:gd name="connsiteY597" fmla="*/ 463002 h 1069831"/>
                <a:gd name="connsiteX598" fmla="*/ 1048270 w 2591839"/>
                <a:gd name="connsiteY598" fmla="*/ 535046 h 1069831"/>
                <a:gd name="connsiteX599" fmla="*/ 1116417 w 2591839"/>
                <a:gd name="connsiteY599" fmla="*/ 391911 h 1069831"/>
                <a:gd name="connsiteX600" fmla="*/ 1148888 w 2591839"/>
                <a:gd name="connsiteY600" fmla="*/ 459885 h 1069831"/>
                <a:gd name="connsiteX601" fmla="*/ 1080741 w 2591839"/>
                <a:gd name="connsiteY601" fmla="*/ 602933 h 1069831"/>
                <a:gd name="connsiteX602" fmla="*/ 1048270 w 2591839"/>
                <a:gd name="connsiteY602" fmla="*/ 535046 h 1069831"/>
                <a:gd name="connsiteX603" fmla="*/ 865216 w 2591839"/>
                <a:gd name="connsiteY603" fmla="*/ 467158 h 1069831"/>
                <a:gd name="connsiteX604" fmla="*/ 882275 w 2591839"/>
                <a:gd name="connsiteY604" fmla="*/ 503007 h 1069831"/>
                <a:gd name="connsiteX605" fmla="*/ 897601 w 2591839"/>
                <a:gd name="connsiteY605" fmla="*/ 535218 h 1069831"/>
                <a:gd name="connsiteX606" fmla="*/ 865130 w 2591839"/>
                <a:gd name="connsiteY606" fmla="*/ 603279 h 1069831"/>
                <a:gd name="connsiteX607" fmla="*/ 832745 w 2591839"/>
                <a:gd name="connsiteY607" fmla="*/ 535305 h 1069831"/>
                <a:gd name="connsiteX608" fmla="*/ 865216 w 2591839"/>
                <a:gd name="connsiteY608" fmla="*/ 467158 h 1069831"/>
                <a:gd name="connsiteX609" fmla="*/ 901065 w 2591839"/>
                <a:gd name="connsiteY609" fmla="*/ 542579 h 1069831"/>
                <a:gd name="connsiteX610" fmla="*/ 937000 w 2591839"/>
                <a:gd name="connsiteY610" fmla="*/ 617913 h 1069831"/>
                <a:gd name="connsiteX611" fmla="*/ 937000 w 2591839"/>
                <a:gd name="connsiteY611" fmla="*/ 617913 h 1069831"/>
                <a:gd name="connsiteX612" fmla="*/ 937000 w 2591839"/>
                <a:gd name="connsiteY612" fmla="*/ 617913 h 1069831"/>
                <a:gd name="connsiteX613" fmla="*/ 937000 w 2591839"/>
                <a:gd name="connsiteY613" fmla="*/ 617913 h 1069831"/>
                <a:gd name="connsiteX614" fmla="*/ 969472 w 2591839"/>
                <a:gd name="connsiteY614" fmla="*/ 685973 h 1069831"/>
                <a:gd name="connsiteX615" fmla="*/ 937000 w 2591839"/>
                <a:gd name="connsiteY615" fmla="*/ 754034 h 1069831"/>
                <a:gd name="connsiteX616" fmla="*/ 868680 w 2591839"/>
                <a:gd name="connsiteY616" fmla="*/ 610553 h 1069831"/>
                <a:gd name="connsiteX617" fmla="*/ 901065 w 2591839"/>
                <a:gd name="connsiteY617" fmla="*/ 542579 h 1069831"/>
                <a:gd name="connsiteX618" fmla="*/ 901065 w 2591839"/>
                <a:gd name="connsiteY618" fmla="*/ 693247 h 1069831"/>
                <a:gd name="connsiteX619" fmla="*/ 937000 w 2591839"/>
                <a:gd name="connsiteY619" fmla="*/ 768581 h 1069831"/>
                <a:gd name="connsiteX620" fmla="*/ 937000 w 2591839"/>
                <a:gd name="connsiteY620" fmla="*/ 768581 h 1069831"/>
                <a:gd name="connsiteX621" fmla="*/ 937000 w 2591839"/>
                <a:gd name="connsiteY621" fmla="*/ 768581 h 1069831"/>
                <a:gd name="connsiteX622" fmla="*/ 972935 w 2591839"/>
                <a:gd name="connsiteY622" fmla="*/ 693247 h 1069831"/>
                <a:gd name="connsiteX623" fmla="*/ 1005321 w 2591839"/>
                <a:gd name="connsiteY623" fmla="*/ 761308 h 1069831"/>
                <a:gd name="connsiteX624" fmla="*/ 936134 w 2591839"/>
                <a:gd name="connsiteY624" fmla="*/ 905308 h 1069831"/>
                <a:gd name="connsiteX625" fmla="*/ 868680 w 2591839"/>
                <a:gd name="connsiteY625" fmla="*/ 761308 h 1069831"/>
                <a:gd name="connsiteX626" fmla="*/ 901065 w 2591839"/>
                <a:gd name="connsiteY626" fmla="*/ 693247 h 1069831"/>
                <a:gd name="connsiteX627" fmla="*/ 941936 w 2591839"/>
                <a:gd name="connsiteY627" fmla="*/ 607522 h 1069831"/>
                <a:gd name="connsiteX628" fmla="*/ 987050 w 2591839"/>
                <a:gd name="connsiteY628" fmla="*/ 512878 h 1069831"/>
                <a:gd name="connsiteX629" fmla="*/ 1008784 w 2591839"/>
                <a:gd name="connsiteY629" fmla="*/ 467245 h 1069831"/>
                <a:gd name="connsiteX630" fmla="*/ 1075632 w 2591839"/>
                <a:gd name="connsiteY630" fmla="*/ 607522 h 1069831"/>
                <a:gd name="connsiteX631" fmla="*/ 941936 w 2591839"/>
                <a:gd name="connsiteY631" fmla="*/ 607522 h 1069831"/>
                <a:gd name="connsiteX632" fmla="*/ 1048270 w 2591839"/>
                <a:gd name="connsiteY632" fmla="*/ 686147 h 1069831"/>
                <a:gd name="connsiteX633" fmla="*/ 1116503 w 2591839"/>
                <a:gd name="connsiteY633" fmla="*/ 542579 h 1069831"/>
                <a:gd name="connsiteX634" fmla="*/ 1148888 w 2591839"/>
                <a:gd name="connsiteY634" fmla="*/ 610553 h 1069831"/>
                <a:gd name="connsiteX635" fmla="*/ 1080568 w 2591839"/>
                <a:gd name="connsiteY635" fmla="*/ 754034 h 1069831"/>
                <a:gd name="connsiteX636" fmla="*/ 1048270 w 2591839"/>
                <a:gd name="connsiteY636" fmla="*/ 686147 h 1069831"/>
                <a:gd name="connsiteX637" fmla="*/ 937000 w 2591839"/>
                <a:gd name="connsiteY637" fmla="*/ 316490 h 1069831"/>
                <a:gd name="connsiteX638" fmla="*/ 972849 w 2591839"/>
                <a:gd name="connsiteY638" fmla="*/ 241329 h 1069831"/>
                <a:gd name="connsiteX639" fmla="*/ 1005321 w 2591839"/>
                <a:gd name="connsiteY639" fmla="*/ 309216 h 1069831"/>
                <a:gd name="connsiteX640" fmla="*/ 936134 w 2591839"/>
                <a:gd name="connsiteY640" fmla="*/ 453217 h 1069831"/>
                <a:gd name="connsiteX641" fmla="*/ 868680 w 2591839"/>
                <a:gd name="connsiteY641" fmla="*/ 309216 h 1069831"/>
                <a:gd name="connsiteX642" fmla="*/ 868680 w 2591839"/>
                <a:gd name="connsiteY642" fmla="*/ 309216 h 1069831"/>
                <a:gd name="connsiteX643" fmla="*/ 868680 w 2591839"/>
                <a:gd name="connsiteY643" fmla="*/ 309216 h 1069831"/>
                <a:gd name="connsiteX644" fmla="*/ 868680 w 2591839"/>
                <a:gd name="connsiteY644" fmla="*/ 309216 h 1069831"/>
                <a:gd name="connsiteX645" fmla="*/ 901065 w 2591839"/>
                <a:gd name="connsiteY645" fmla="*/ 241156 h 1069831"/>
                <a:gd name="connsiteX646" fmla="*/ 937000 w 2591839"/>
                <a:gd name="connsiteY646" fmla="*/ 316490 h 1069831"/>
                <a:gd name="connsiteX647" fmla="*/ 937000 w 2591839"/>
                <a:gd name="connsiteY647" fmla="*/ 316490 h 1069831"/>
                <a:gd name="connsiteX648" fmla="*/ 937000 w 2591839"/>
                <a:gd name="connsiteY648" fmla="*/ 316490 h 1069831"/>
                <a:gd name="connsiteX649" fmla="*/ 865130 w 2591839"/>
                <a:gd name="connsiteY649" fmla="*/ 316490 h 1069831"/>
                <a:gd name="connsiteX650" fmla="*/ 897082 w 2591839"/>
                <a:gd name="connsiteY650" fmla="*/ 384637 h 1069831"/>
                <a:gd name="connsiteX651" fmla="*/ 865130 w 2591839"/>
                <a:gd name="connsiteY651" fmla="*/ 452524 h 1069831"/>
                <a:gd name="connsiteX652" fmla="*/ 832745 w 2591839"/>
                <a:gd name="connsiteY652" fmla="*/ 384464 h 1069831"/>
                <a:gd name="connsiteX653" fmla="*/ 865130 w 2591839"/>
                <a:gd name="connsiteY653" fmla="*/ 316490 h 1069831"/>
                <a:gd name="connsiteX654" fmla="*/ 861666 w 2591839"/>
                <a:gd name="connsiteY654" fmla="*/ 459885 h 1069831"/>
                <a:gd name="connsiteX655" fmla="*/ 793519 w 2591839"/>
                <a:gd name="connsiteY655" fmla="*/ 602933 h 1069831"/>
                <a:gd name="connsiteX656" fmla="*/ 760961 w 2591839"/>
                <a:gd name="connsiteY656" fmla="*/ 535046 h 1069831"/>
                <a:gd name="connsiteX657" fmla="*/ 829108 w 2591839"/>
                <a:gd name="connsiteY657" fmla="*/ 391911 h 1069831"/>
                <a:gd name="connsiteX658" fmla="*/ 861666 w 2591839"/>
                <a:gd name="connsiteY658" fmla="*/ 459885 h 1069831"/>
                <a:gd name="connsiteX659" fmla="*/ 757584 w 2591839"/>
                <a:gd name="connsiteY659" fmla="*/ 527772 h 1069831"/>
                <a:gd name="connsiteX660" fmla="*/ 726584 w 2591839"/>
                <a:gd name="connsiteY660" fmla="*/ 463002 h 1069831"/>
                <a:gd name="connsiteX661" fmla="*/ 788410 w 2591839"/>
                <a:gd name="connsiteY661" fmla="*/ 463002 h 1069831"/>
                <a:gd name="connsiteX662" fmla="*/ 757584 w 2591839"/>
                <a:gd name="connsiteY662" fmla="*/ 527772 h 1069831"/>
                <a:gd name="connsiteX663" fmla="*/ 723554 w 2591839"/>
                <a:gd name="connsiteY663" fmla="*/ 456767 h 1069831"/>
                <a:gd name="connsiteX664" fmla="*/ 719571 w 2591839"/>
                <a:gd name="connsiteY664" fmla="*/ 456767 h 1069831"/>
                <a:gd name="connsiteX665" fmla="*/ 654108 w 2591839"/>
                <a:gd name="connsiteY665" fmla="*/ 456767 h 1069831"/>
                <a:gd name="connsiteX666" fmla="*/ 721476 w 2591839"/>
                <a:gd name="connsiteY666" fmla="*/ 316404 h 1069831"/>
                <a:gd name="connsiteX667" fmla="*/ 788324 w 2591839"/>
                <a:gd name="connsiteY667" fmla="*/ 456767 h 1069831"/>
                <a:gd name="connsiteX668" fmla="*/ 723554 w 2591839"/>
                <a:gd name="connsiteY668" fmla="*/ 456767 h 1069831"/>
                <a:gd name="connsiteX669" fmla="*/ 716626 w 2591839"/>
                <a:gd name="connsiteY669" fmla="*/ 463002 h 1069831"/>
                <a:gd name="connsiteX670" fmla="*/ 693334 w 2591839"/>
                <a:gd name="connsiteY670" fmla="*/ 511926 h 1069831"/>
                <a:gd name="connsiteX671" fmla="*/ 684848 w 2591839"/>
                <a:gd name="connsiteY671" fmla="*/ 529764 h 1069831"/>
                <a:gd name="connsiteX672" fmla="*/ 653588 w 2591839"/>
                <a:gd name="connsiteY672" fmla="*/ 463002 h 1069831"/>
                <a:gd name="connsiteX673" fmla="*/ 716626 w 2591839"/>
                <a:gd name="connsiteY673" fmla="*/ 463002 h 1069831"/>
                <a:gd name="connsiteX674" fmla="*/ 681384 w 2591839"/>
                <a:gd name="connsiteY674" fmla="*/ 537124 h 1069831"/>
                <a:gd name="connsiteX675" fmla="*/ 649778 w 2591839"/>
                <a:gd name="connsiteY675" fmla="*/ 603366 h 1069831"/>
                <a:gd name="connsiteX676" fmla="*/ 581458 w 2591839"/>
                <a:gd name="connsiteY676" fmla="*/ 459885 h 1069831"/>
                <a:gd name="connsiteX677" fmla="*/ 613583 w 2591839"/>
                <a:gd name="connsiteY677" fmla="*/ 392430 h 1069831"/>
                <a:gd name="connsiteX678" fmla="*/ 681384 w 2591839"/>
                <a:gd name="connsiteY678" fmla="*/ 537124 h 1069831"/>
                <a:gd name="connsiteX679" fmla="*/ 577994 w 2591839"/>
                <a:gd name="connsiteY679" fmla="*/ 452611 h 1069831"/>
                <a:gd name="connsiteX680" fmla="*/ 545523 w 2591839"/>
                <a:gd name="connsiteY680" fmla="*/ 384551 h 1069831"/>
                <a:gd name="connsiteX681" fmla="*/ 577908 w 2591839"/>
                <a:gd name="connsiteY681" fmla="*/ 316490 h 1069831"/>
                <a:gd name="connsiteX682" fmla="*/ 610033 w 2591839"/>
                <a:gd name="connsiteY682" fmla="*/ 385157 h 1069831"/>
                <a:gd name="connsiteX683" fmla="*/ 577994 w 2591839"/>
                <a:gd name="connsiteY683" fmla="*/ 452611 h 1069831"/>
                <a:gd name="connsiteX684" fmla="*/ 574531 w 2591839"/>
                <a:gd name="connsiteY684" fmla="*/ 459885 h 1069831"/>
                <a:gd name="connsiteX685" fmla="*/ 506384 w 2591839"/>
                <a:gd name="connsiteY685" fmla="*/ 602933 h 1069831"/>
                <a:gd name="connsiteX686" fmla="*/ 473826 w 2591839"/>
                <a:gd name="connsiteY686" fmla="*/ 535046 h 1069831"/>
                <a:gd name="connsiteX687" fmla="*/ 542059 w 2591839"/>
                <a:gd name="connsiteY687" fmla="*/ 391824 h 1069831"/>
                <a:gd name="connsiteX688" fmla="*/ 574531 w 2591839"/>
                <a:gd name="connsiteY688" fmla="*/ 459885 h 1069831"/>
                <a:gd name="connsiteX689" fmla="*/ 470362 w 2591839"/>
                <a:gd name="connsiteY689" fmla="*/ 527772 h 1069831"/>
                <a:gd name="connsiteX690" fmla="*/ 439362 w 2591839"/>
                <a:gd name="connsiteY690" fmla="*/ 463002 h 1069831"/>
                <a:gd name="connsiteX691" fmla="*/ 501188 w 2591839"/>
                <a:gd name="connsiteY691" fmla="*/ 463002 h 1069831"/>
                <a:gd name="connsiteX692" fmla="*/ 470362 w 2591839"/>
                <a:gd name="connsiteY692" fmla="*/ 527772 h 1069831"/>
                <a:gd name="connsiteX693" fmla="*/ 436331 w 2591839"/>
                <a:gd name="connsiteY693" fmla="*/ 456767 h 1069831"/>
                <a:gd name="connsiteX694" fmla="*/ 432348 w 2591839"/>
                <a:gd name="connsiteY694" fmla="*/ 456767 h 1069831"/>
                <a:gd name="connsiteX695" fmla="*/ 366886 w 2591839"/>
                <a:gd name="connsiteY695" fmla="*/ 456767 h 1069831"/>
                <a:gd name="connsiteX696" fmla="*/ 434253 w 2591839"/>
                <a:gd name="connsiteY696" fmla="*/ 316404 h 1069831"/>
                <a:gd name="connsiteX697" fmla="*/ 501102 w 2591839"/>
                <a:gd name="connsiteY697" fmla="*/ 456767 h 1069831"/>
                <a:gd name="connsiteX698" fmla="*/ 436331 w 2591839"/>
                <a:gd name="connsiteY698" fmla="*/ 456767 h 1069831"/>
                <a:gd name="connsiteX699" fmla="*/ 429404 w 2591839"/>
                <a:gd name="connsiteY699" fmla="*/ 463002 h 1069831"/>
                <a:gd name="connsiteX700" fmla="*/ 409748 w 2591839"/>
                <a:gd name="connsiteY700" fmla="*/ 504306 h 1069831"/>
                <a:gd name="connsiteX701" fmla="*/ 397625 w 2591839"/>
                <a:gd name="connsiteY701" fmla="*/ 529764 h 1069831"/>
                <a:gd name="connsiteX702" fmla="*/ 366366 w 2591839"/>
                <a:gd name="connsiteY702" fmla="*/ 463002 h 1069831"/>
                <a:gd name="connsiteX703" fmla="*/ 429404 w 2591839"/>
                <a:gd name="connsiteY703" fmla="*/ 463002 h 1069831"/>
                <a:gd name="connsiteX704" fmla="*/ 394162 w 2591839"/>
                <a:gd name="connsiteY704" fmla="*/ 537037 h 1069831"/>
                <a:gd name="connsiteX705" fmla="*/ 362556 w 2591839"/>
                <a:gd name="connsiteY705" fmla="*/ 603279 h 1069831"/>
                <a:gd name="connsiteX706" fmla="*/ 294236 w 2591839"/>
                <a:gd name="connsiteY706" fmla="*/ 459798 h 1069831"/>
                <a:gd name="connsiteX707" fmla="*/ 326361 w 2591839"/>
                <a:gd name="connsiteY707" fmla="*/ 392343 h 1069831"/>
                <a:gd name="connsiteX708" fmla="*/ 394162 w 2591839"/>
                <a:gd name="connsiteY708" fmla="*/ 537037 h 1069831"/>
                <a:gd name="connsiteX709" fmla="*/ 290772 w 2591839"/>
                <a:gd name="connsiteY709" fmla="*/ 452611 h 1069831"/>
                <a:gd name="connsiteX710" fmla="*/ 258387 w 2591839"/>
                <a:gd name="connsiteY710" fmla="*/ 384551 h 1069831"/>
                <a:gd name="connsiteX711" fmla="*/ 290772 w 2591839"/>
                <a:gd name="connsiteY711" fmla="*/ 316490 h 1069831"/>
                <a:gd name="connsiteX712" fmla="*/ 322724 w 2591839"/>
                <a:gd name="connsiteY712" fmla="*/ 384637 h 1069831"/>
                <a:gd name="connsiteX713" fmla="*/ 290772 w 2591839"/>
                <a:gd name="connsiteY713" fmla="*/ 452611 h 1069831"/>
                <a:gd name="connsiteX714" fmla="*/ 254924 w 2591839"/>
                <a:gd name="connsiteY714" fmla="*/ 542579 h 1069831"/>
                <a:gd name="connsiteX715" fmla="*/ 287309 w 2591839"/>
                <a:gd name="connsiteY715" fmla="*/ 610553 h 1069831"/>
                <a:gd name="connsiteX716" fmla="*/ 218988 w 2591839"/>
                <a:gd name="connsiteY716" fmla="*/ 754034 h 1069831"/>
                <a:gd name="connsiteX717" fmla="*/ 186690 w 2591839"/>
                <a:gd name="connsiteY717" fmla="*/ 686147 h 1069831"/>
                <a:gd name="connsiteX718" fmla="*/ 254924 w 2591839"/>
                <a:gd name="connsiteY718" fmla="*/ 542579 h 1069831"/>
                <a:gd name="connsiteX719" fmla="*/ 183226 w 2591839"/>
                <a:gd name="connsiteY719" fmla="*/ 678873 h 1069831"/>
                <a:gd name="connsiteX720" fmla="*/ 152227 w 2591839"/>
                <a:gd name="connsiteY720" fmla="*/ 613756 h 1069831"/>
                <a:gd name="connsiteX721" fmla="*/ 214226 w 2591839"/>
                <a:gd name="connsiteY721" fmla="*/ 613756 h 1069831"/>
                <a:gd name="connsiteX722" fmla="*/ 183226 w 2591839"/>
                <a:gd name="connsiteY722" fmla="*/ 678873 h 1069831"/>
                <a:gd name="connsiteX723" fmla="*/ 258387 w 2591839"/>
                <a:gd name="connsiteY723" fmla="*/ 535305 h 1069831"/>
                <a:gd name="connsiteX724" fmla="*/ 290772 w 2591839"/>
                <a:gd name="connsiteY724" fmla="*/ 467158 h 1069831"/>
                <a:gd name="connsiteX725" fmla="*/ 323157 w 2591839"/>
                <a:gd name="connsiteY725" fmla="*/ 535218 h 1069831"/>
                <a:gd name="connsiteX726" fmla="*/ 290686 w 2591839"/>
                <a:gd name="connsiteY726" fmla="*/ 603279 h 1069831"/>
                <a:gd name="connsiteX727" fmla="*/ 258387 w 2591839"/>
                <a:gd name="connsiteY727" fmla="*/ 535305 h 1069831"/>
                <a:gd name="connsiteX728" fmla="*/ 326707 w 2591839"/>
                <a:gd name="connsiteY728" fmla="*/ 542579 h 1069831"/>
                <a:gd name="connsiteX729" fmla="*/ 362643 w 2591839"/>
                <a:gd name="connsiteY729" fmla="*/ 617913 h 1069831"/>
                <a:gd name="connsiteX730" fmla="*/ 362643 w 2591839"/>
                <a:gd name="connsiteY730" fmla="*/ 617913 h 1069831"/>
                <a:gd name="connsiteX731" fmla="*/ 395114 w 2591839"/>
                <a:gd name="connsiteY731" fmla="*/ 685973 h 1069831"/>
                <a:gd name="connsiteX732" fmla="*/ 362643 w 2591839"/>
                <a:gd name="connsiteY732" fmla="*/ 754034 h 1069831"/>
                <a:gd name="connsiteX733" fmla="*/ 294322 w 2591839"/>
                <a:gd name="connsiteY733" fmla="*/ 610553 h 1069831"/>
                <a:gd name="connsiteX734" fmla="*/ 326707 w 2591839"/>
                <a:gd name="connsiteY734" fmla="*/ 542579 h 1069831"/>
                <a:gd name="connsiteX735" fmla="*/ 367578 w 2591839"/>
                <a:gd name="connsiteY735" fmla="*/ 613756 h 1069831"/>
                <a:gd name="connsiteX736" fmla="*/ 429491 w 2591839"/>
                <a:gd name="connsiteY736" fmla="*/ 613756 h 1069831"/>
                <a:gd name="connsiteX737" fmla="*/ 398578 w 2591839"/>
                <a:gd name="connsiteY737" fmla="*/ 678700 h 1069831"/>
                <a:gd name="connsiteX738" fmla="*/ 367578 w 2591839"/>
                <a:gd name="connsiteY738" fmla="*/ 613756 h 1069831"/>
                <a:gd name="connsiteX739" fmla="*/ 367578 w 2591839"/>
                <a:gd name="connsiteY739" fmla="*/ 607522 h 1069831"/>
                <a:gd name="connsiteX740" fmla="*/ 412692 w 2591839"/>
                <a:gd name="connsiteY740" fmla="*/ 512878 h 1069831"/>
                <a:gd name="connsiteX741" fmla="*/ 434426 w 2591839"/>
                <a:gd name="connsiteY741" fmla="*/ 467245 h 1069831"/>
                <a:gd name="connsiteX742" fmla="*/ 501275 w 2591839"/>
                <a:gd name="connsiteY742" fmla="*/ 607522 h 1069831"/>
                <a:gd name="connsiteX743" fmla="*/ 367578 w 2591839"/>
                <a:gd name="connsiteY743" fmla="*/ 607522 h 1069831"/>
                <a:gd name="connsiteX744" fmla="*/ 501361 w 2591839"/>
                <a:gd name="connsiteY744" fmla="*/ 613756 h 1069831"/>
                <a:gd name="connsiteX745" fmla="*/ 470362 w 2591839"/>
                <a:gd name="connsiteY745" fmla="*/ 678873 h 1069831"/>
                <a:gd name="connsiteX746" fmla="*/ 439362 w 2591839"/>
                <a:gd name="connsiteY746" fmla="*/ 613756 h 1069831"/>
                <a:gd name="connsiteX747" fmla="*/ 501361 w 2591839"/>
                <a:gd name="connsiteY747" fmla="*/ 613756 h 1069831"/>
                <a:gd name="connsiteX748" fmla="*/ 542146 w 2591839"/>
                <a:gd name="connsiteY748" fmla="*/ 542579 h 1069831"/>
                <a:gd name="connsiteX749" fmla="*/ 574531 w 2591839"/>
                <a:gd name="connsiteY749" fmla="*/ 610553 h 1069831"/>
                <a:gd name="connsiteX750" fmla="*/ 506210 w 2591839"/>
                <a:gd name="connsiteY750" fmla="*/ 754034 h 1069831"/>
                <a:gd name="connsiteX751" fmla="*/ 473912 w 2591839"/>
                <a:gd name="connsiteY751" fmla="*/ 686147 h 1069831"/>
                <a:gd name="connsiteX752" fmla="*/ 542146 w 2591839"/>
                <a:gd name="connsiteY752" fmla="*/ 542579 h 1069831"/>
                <a:gd name="connsiteX753" fmla="*/ 545609 w 2591839"/>
                <a:gd name="connsiteY753" fmla="*/ 535305 h 1069831"/>
                <a:gd name="connsiteX754" fmla="*/ 577994 w 2591839"/>
                <a:gd name="connsiteY754" fmla="*/ 467158 h 1069831"/>
                <a:gd name="connsiteX755" fmla="*/ 610379 w 2591839"/>
                <a:gd name="connsiteY755" fmla="*/ 535218 h 1069831"/>
                <a:gd name="connsiteX756" fmla="*/ 577908 w 2591839"/>
                <a:gd name="connsiteY756" fmla="*/ 603279 h 1069831"/>
                <a:gd name="connsiteX757" fmla="*/ 545609 w 2591839"/>
                <a:gd name="connsiteY757" fmla="*/ 535305 h 1069831"/>
                <a:gd name="connsiteX758" fmla="*/ 613843 w 2591839"/>
                <a:gd name="connsiteY758" fmla="*/ 542579 h 1069831"/>
                <a:gd name="connsiteX759" fmla="*/ 649778 w 2591839"/>
                <a:gd name="connsiteY759" fmla="*/ 617913 h 1069831"/>
                <a:gd name="connsiteX760" fmla="*/ 649778 w 2591839"/>
                <a:gd name="connsiteY760" fmla="*/ 617913 h 1069831"/>
                <a:gd name="connsiteX761" fmla="*/ 682250 w 2591839"/>
                <a:gd name="connsiteY761" fmla="*/ 685973 h 1069831"/>
                <a:gd name="connsiteX762" fmla="*/ 649778 w 2591839"/>
                <a:gd name="connsiteY762" fmla="*/ 754034 h 1069831"/>
                <a:gd name="connsiteX763" fmla="*/ 581458 w 2591839"/>
                <a:gd name="connsiteY763" fmla="*/ 610553 h 1069831"/>
                <a:gd name="connsiteX764" fmla="*/ 613843 w 2591839"/>
                <a:gd name="connsiteY764" fmla="*/ 542579 h 1069831"/>
                <a:gd name="connsiteX765" fmla="*/ 654714 w 2591839"/>
                <a:gd name="connsiteY765" fmla="*/ 613756 h 1069831"/>
                <a:gd name="connsiteX766" fmla="*/ 716626 w 2591839"/>
                <a:gd name="connsiteY766" fmla="*/ 613756 h 1069831"/>
                <a:gd name="connsiteX767" fmla="*/ 685714 w 2591839"/>
                <a:gd name="connsiteY767" fmla="*/ 678700 h 1069831"/>
                <a:gd name="connsiteX768" fmla="*/ 654714 w 2591839"/>
                <a:gd name="connsiteY768" fmla="*/ 613756 h 1069831"/>
                <a:gd name="connsiteX769" fmla="*/ 654714 w 2591839"/>
                <a:gd name="connsiteY769" fmla="*/ 607522 h 1069831"/>
                <a:gd name="connsiteX770" fmla="*/ 696191 w 2591839"/>
                <a:gd name="connsiteY770" fmla="*/ 520412 h 1069831"/>
                <a:gd name="connsiteX771" fmla="*/ 721562 w 2591839"/>
                <a:gd name="connsiteY771" fmla="*/ 467158 h 1069831"/>
                <a:gd name="connsiteX772" fmla="*/ 788410 w 2591839"/>
                <a:gd name="connsiteY772" fmla="*/ 607435 h 1069831"/>
                <a:gd name="connsiteX773" fmla="*/ 654714 w 2591839"/>
                <a:gd name="connsiteY773" fmla="*/ 607435 h 1069831"/>
                <a:gd name="connsiteX774" fmla="*/ 788584 w 2591839"/>
                <a:gd name="connsiteY774" fmla="*/ 613756 h 1069831"/>
                <a:gd name="connsiteX775" fmla="*/ 757584 w 2591839"/>
                <a:gd name="connsiteY775" fmla="*/ 678873 h 1069831"/>
                <a:gd name="connsiteX776" fmla="*/ 726584 w 2591839"/>
                <a:gd name="connsiteY776" fmla="*/ 613756 h 1069831"/>
                <a:gd name="connsiteX777" fmla="*/ 788584 w 2591839"/>
                <a:gd name="connsiteY777" fmla="*/ 613756 h 1069831"/>
                <a:gd name="connsiteX778" fmla="*/ 829281 w 2591839"/>
                <a:gd name="connsiteY778" fmla="*/ 542579 h 1069831"/>
                <a:gd name="connsiteX779" fmla="*/ 861666 w 2591839"/>
                <a:gd name="connsiteY779" fmla="*/ 610553 h 1069831"/>
                <a:gd name="connsiteX780" fmla="*/ 793346 w 2591839"/>
                <a:gd name="connsiteY780" fmla="*/ 754034 h 1069831"/>
                <a:gd name="connsiteX781" fmla="*/ 761047 w 2591839"/>
                <a:gd name="connsiteY781" fmla="*/ 686147 h 1069831"/>
                <a:gd name="connsiteX782" fmla="*/ 829281 w 2591839"/>
                <a:gd name="connsiteY782" fmla="*/ 542579 h 1069831"/>
                <a:gd name="connsiteX783" fmla="*/ 865216 w 2591839"/>
                <a:gd name="connsiteY783" fmla="*/ 617913 h 1069831"/>
                <a:gd name="connsiteX784" fmla="*/ 897601 w 2591839"/>
                <a:gd name="connsiteY784" fmla="*/ 685973 h 1069831"/>
                <a:gd name="connsiteX785" fmla="*/ 865216 w 2591839"/>
                <a:gd name="connsiteY785" fmla="*/ 754120 h 1069831"/>
                <a:gd name="connsiteX786" fmla="*/ 832745 w 2591839"/>
                <a:gd name="connsiteY786" fmla="*/ 686147 h 1069831"/>
                <a:gd name="connsiteX787" fmla="*/ 865216 w 2591839"/>
                <a:gd name="connsiteY787" fmla="*/ 617913 h 1069831"/>
                <a:gd name="connsiteX788" fmla="*/ 1080568 w 2591839"/>
                <a:gd name="connsiteY788" fmla="*/ 904789 h 1069831"/>
                <a:gd name="connsiteX789" fmla="*/ 1011555 w 2591839"/>
                <a:gd name="connsiteY789" fmla="*/ 760009 h 1069831"/>
                <a:gd name="connsiteX790" fmla="*/ 976313 w 2591839"/>
                <a:gd name="connsiteY790" fmla="*/ 685973 h 1069831"/>
                <a:gd name="connsiteX791" fmla="*/ 1008784 w 2591839"/>
                <a:gd name="connsiteY791" fmla="*/ 617913 h 1069831"/>
                <a:gd name="connsiteX792" fmla="*/ 1041342 w 2591839"/>
                <a:gd name="connsiteY792" fmla="*/ 686233 h 1069831"/>
                <a:gd name="connsiteX793" fmla="*/ 1041169 w 2591839"/>
                <a:gd name="connsiteY793" fmla="*/ 686493 h 1069831"/>
                <a:gd name="connsiteX794" fmla="*/ 1041516 w 2591839"/>
                <a:gd name="connsiteY794" fmla="*/ 686666 h 1069831"/>
                <a:gd name="connsiteX795" fmla="*/ 1080568 w 2591839"/>
                <a:gd name="connsiteY795" fmla="*/ 768668 h 1069831"/>
                <a:gd name="connsiteX796" fmla="*/ 1080568 w 2591839"/>
                <a:gd name="connsiteY796" fmla="*/ 768668 h 1069831"/>
                <a:gd name="connsiteX797" fmla="*/ 1080568 w 2591839"/>
                <a:gd name="connsiteY797" fmla="*/ 768668 h 1069831"/>
                <a:gd name="connsiteX798" fmla="*/ 1116417 w 2591839"/>
                <a:gd name="connsiteY798" fmla="*/ 693420 h 1069831"/>
                <a:gd name="connsiteX799" fmla="*/ 1148888 w 2591839"/>
                <a:gd name="connsiteY799" fmla="*/ 761394 h 1069831"/>
                <a:gd name="connsiteX800" fmla="*/ 1080568 w 2591839"/>
                <a:gd name="connsiteY800" fmla="*/ 904789 h 1069831"/>
                <a:gd name="connsiteX801" fmla="*/ 1152352 w 2591839"/>
                <a:gd name="connsiteY801" fmla="*/ 754034 h 1069831"/>
                <a:gd name="connsiteX802" fmla="*/ 1119880 w 2591839"/>
                <a:gd name="connsiteY802" fmla="*/ 686060 h 1069831"/>
                <a:gd name="connsiteX803" fmla="*/ 1152352 w 2591839"/>
                <a:gd name="connsiteY803" fmla="*/ 617826 h 1069831"/>
                <a:gd name="connsiteX804" fmla="*/ 1184737 w 2591839"/>
                <a:gd name="connsiteY804" fmla="*/ 685887 h 1069831"/>
                <a:gd name="connsiteX805" fmla="*/ 1152352 w 2591839"/>
                <a:gd name="connsiteY805" fmla="*/ 754034 h 1069831"/>
                <a:gd name="connsiteX806" fmla="*/ 1155815 w 2591839"/>
                <a:gd name="connsiteY806" fmla="*/ 610639 h 1069831"/>
                <a:gd name="connsiteX807" fmla="*/ 1188287 w 2591839"/>
                <a:gd name="connsiteY807" fmla="*/ 542579 h 1069831"/>
                <a:gd name="connsiteX808" fmla="*/ 1224222 w 2591839"/>
                <a:gd name="connsiteY808" fmla="*/ 617913 h 1069831"/>
                <a:gd name="connsiteX809" fmla="*/ 1224222 w 2591839"/>
                <a:gd name="connsiteY809" fmla="*/ 617913 h 1069831"/>
                <a:gd name="connsiteX810" fmla="*/ 1256694 w 2591839"/>
                <a:gd name="connsiteY810" fmla="*/ 685973 h 1069831"/>
                <a:gd name="connsiteX811" fmla="*/ 1224222 w 2591839"/>
                <a:gd name="connsiteY811" fmla="*/ 754034 h 1069831"/>
                <a:gd name="connsiteX812" fmla="*/ 1155815 w 2591839"/>
                <a:gd name="connsiteY812" fmla="*/ 610639 h 1069831"/>
                <a:gd name="connsiteX813" fmla="*/ 1229158 w 2591839"/>
                <a:gd name="connsiteY813" fmla="*/ 613756 h 1069831"/>
                <a:gd name="connsiteX814" fmla="*/ 1291071 w 2591839"/>
                <a:gd name="connsiteY814" fmla="*/ 613756 h 1069831"/>
                <a:gd name="connsiteX815" fmla="*/ 1260158 w 2591839"/>
                <a:gd name="connsiteY815" fmla="*/ 678700 h 1069831"/>
                <a:gd name="connsiteX816" fmla="*/ 1229158 w 2591839"/>
                <a:gd name="connsiteY816" fmla="*/ 613756 h 1069831"/>
                <a:gd name="connsiteX817" fmla="*/ 1229158 w 2591839"/>
                <a:gd name="connsiteY817" fmla="*/ 607522 h 1069831"/>
                <a:gd name="connsiteX818" fmla="*/ 1274272 w 2591839"/>
                <a:gd name="connsiteY818" fmla="*/ 512878 h 1069831"/>
                <a:gd name="connsiteX819" fmla="*/ 1296006 w 2591839"/>
                <a:gd name="connsiteY819" fmla="*/ 467245 h 1069831"/>
                <a:gd name="connsiteX820" fmla="*/ 1362854 w 2591839"/>
                <a:gd name="connsiteY820" fmla="*/ 607522 h 1069831"/>
                <a:gd name="connsiteX821" fmla="*/ 1229158 w 2591839"/>
                <a:gd name="connsiteY821" fmla="*/ 607522 h 1069831"/>
                <a:gd name="connsiteX822" fmla="*/ 1362941 w 2591839"/>
                <a:gd name="connsiteY822" fmla="*/ 613756 h 1069831"/>
                <a:gd name="connsiteX823" fmla="*/ 1331942 w 2591839"/>
                <a:gd name="connsiteY823" fmla="*/ 678873 h 1069831"/>
                <a:gd name="connsiteX824" fmla="*/ 1300942 w 2591839"/>
                <a:gd name="connsiteY824" fmla="*/ 613756 h 1069831"/>
                <a:gd name="connsiteX825" fmla="*/ 1362941 w 2591839"/>
                <a:gd name="connsiteY825" fmla="*/ 613756 h 1069831"/>
                <a:gd name="connsiteX826" fmla="*/ 1403725 w 2591839"/>
                <a:gd name="connsiteY826" fmla="*/ 542579 h 1069831"/>
                <a:gd name="connsiteX827" fmla="*/ 1436110 w 2591839"/>
                <a:gd name="connsiteY827" fmla="*/ 610553 h 1069831"/>
                <a:gd name="connsiteX828" fmla="*/ 1367790 w 2591839"/>
                <a:gd name="connsiteY828" fmla="*/ 754034 h 1069831"/>
                <a:gd name="connsiteX829" fmla="*/ 1335492 w 2591839"/>
                <a:gd name="connsiteY829" fmla="*/ 686147 h 1069831"/>
                <a:gd name="connsiteX830" fmla="*/ 1403725 w 2591839"/>
                <a:gd name="connsiteY830" fmla="*/ 542579 h 1069831"/>
                <a:gd name="connsiteX831" fmla="*/ 1439574 w 2591839"/>
                <a:gd name="connsiteY831" fmla="*/ 617913 h 1069831"/>
                <a:gd name="connsiteX832" fmla="*/ 1471959 w 2591839"/>
                <a:gd name="connsiteY832" fmla="*/ 685973 h 1069831"/>
                <a:gd name="connsiteX833" fmla="*/ 1439574 w 2591839"/>
                <a:gd name="connsiteY833" fmla="*/ 754120 h 1069831"/>
                <a:gd name="connsiteX834" fmla="*/ 1407102 w 2591839"/>
                <a:gd name="connsiteY834" fmla="*/ 686147 h 1069831"/>
                <a:gd name="connsiteX835" fmla="*/ 1439574 w 2591839"/>
                <a:gd name="connsiteY835" fmla="*/ 617913 h 1069831"/>
                <a:gd name="connsiteX836" fmla="*/ 2013932 w 2591839"/>
                <a:gd name="connsiteY836" fmla="*/ 754034 h 1069831"/>
                <a:gd name="connsiteX837" fmla="*/ 1981460 w 2591839"/>
                <a:gd name="connsiteY837" fmla="*/ 686060 h 1069831"/>
                <a:gd name="connsiteX838" fmla="*/ 2013932 w 2591839"/>
                <a:gd name="connsiteY838" fmla="*/ 617826 h 1069831"/>
                <a:gd name="connsiteX839" fmla="*/ 2046317 w 2591839"/>
                <a:gd name="connsiteY839" fmla="*/ 685887 h 1069831"/>
                <a:gd name="connsiteX840" fmla="*/ 2013932 w 2591839"/>
                <a:gd name="connsiteY840" fmla="*/ 754034 h 1069831"/>
                <a:gd name="connsiteX841" fmla="*/ 2017395 w 2591839"/>
                <a:gd name="connsiteY841" fmla="*/ 610639 h 1069831"/>
                <a:gd name="connsiteX842" fmla="*/ 2049867 w 2591839"/>
                <a:gd name="connsiteY842" fmla="*/ 542579 h 1069831"/>
                <a:gd name="connsiteX843" fmla="*/ 2085802 w 2591839"/>
                <a:gd name="connsiteY843" fmla="*/ 617913 h 1069831"/>
                <a:gd name="connsiteX844" fmla="*/ 2085802 w 2591839"/>
                <a:gd name="connsiteY844" fmla="*/ 617913 h 1069831"/>
                <a:gd name="connsiteX845" fmla="*/ 2118274 w 2591839"/>
                <a:gd name="connsiteY845" fmla="*/ 685973 h 1069831"/>
                <a:gd name="connsiteX846" fmla="*/ 2085802 w 2591839"/>
                <a:gd name="connsiteY846" fmla="*/ 754034 h 1069831"/>
                <a:gd name="connsiteX847" fmla="*/ 2017395 w 2591839"/>
                <a:gd name="connsiteY847" fmla="*/ 610639 h 1069831"/>
                <a:gd name="connsiteX848" fmla="*/ 2090738 w 2591839"/>
                <a:gd name="connsiteY848" fmla="*/ 613756 h 1069831"/>
                <a:gd name="connsiteX849" fmla="*/ 2152650 w 2591839"/>
                <a:gd name="connsiteY849" fmla="*/ 613756 h 1069831"/>
                <a:gd name="connsiteX850" fmla="*/ 2121737 w 2591839"/>
                <a:gd name="connsiteY850" fmla="*/ 678700 h 1069831"/>
                <a:gd name="connsiteX851" fmla="*/ 2090738 w 2591839"/>
                <a:gd name="connsiteY851" fmla="*/ 613756 h 1069831"/>
                <a:gd name="connsiteX852" fmla="*/ 2090738 w 2591839"/>
                <a:gd name="connsiteY852" fmla="*/ 607522 h 1069831"/>
                <a:gd name="connsiteX853" fmla="*/ 2132215 w 2591839"/>
                <a:gd name="connsiteY853" fmla="*/ 520412 h 1069831"/>
                <a:gd name="connsiteX854" fmla="*/ 2157586 w 2591839"/>
                <a:gd name="connsiteY854" fmla="*/ 467158 h 1069831"/>
                <a:gd name="connsiteX855" fmla="*/ 2224434 w 2591839"/>
                <a:gd name="connsiteY855" fmla="*/ 607435 h 1069831"/>
                <a:gd name="connsiteX856" fmla="*/ 2090738 w 2591839"/>
                <a:gd name="connsiteY856" fmla="*/ 607435 h 1069831"/>
                <a:gd name="connsiteX857" fmla="*/ 2224520 w 2591839"/>
                <a:gd name="connsiteY857" fmla="*/ 613756 h 1069831"/>
                <a:gd name="connsiteX858" fmla="*/ 2193521 w 2591839"/>
                <a:gd name="connsiteY858" fmla="*/ 678873 h 1069831"/>
                <a:gd name="connsiteX859" fmla="*/ 2162522 w 2591839"/>
                <a:gd name="connsiteY859" fmla="*/ 613756 h 1069831"/>
                <a:gd name="connsiteX860" fmla="*/ 2224520 w 2591839"/>
                <a:gd name="connsiteY860" fmla="*/ 613756 h 1069831"/>
                <a:gd name="connsiteX861" fmla="*/ 2265305 w 2591839"/>
                <a:gd name="connsiteY861" fmla="*/ 542579 h 1069831"/>
                <a:gd name="connsiteX862" fmla="*/ 2297690 w 2591839"/>
                <a:gd name="connsiteY862" fmla="*/ 610553 h 1069831"/>
                <a:gd name="connsiteX863" fmla="*/ 2229370 w 2591839"/>
                <a:gd name="connsiteY863" fmla="*/ 754034 h 1069831"/>
                <a:gd name="connsiteX864" fmla="*/ 2197071 w 2591839"/>
                <a:gd name="connsiteY864" fmla="*/ 686147 h 1069831"/>
                <a:gd name="connsiteX865" fmla="*/ 2265305 w 2591839"/>
                <a:gd name="connsiteY865" fmla="*/ 542579 h 1069831"/>
                <a:gd name="connsiteX866" fmla="*/ 2268769 w 2591839"/>
                <a:gd name="connsiteY866" fmla="*/ 535305 h 1069831"/>
                <a:gd name="connsiteX867" fmla="*/ 2301154 w 2591839"/>
                <a:gd name="connsiteY867" fmla="*/ 467158 h 1069831"/>
                <a:gd name="connsiteX868" fmla="*/ 2333539 w 2591839"/>
                <a:gd name="connsiteY868" fmla="*/ 535218 h 1069831"/>
                <a:gd name="connsiteX869" fmla="*/ 2301067 w 2591839"/>
                <a:gd name="connsiteY869" fmla="*/ 603279 h 1069831"/>
                <a:gd name="connsiteX870" fmla="*/ 2268769 w 2591839"/>
                <a:gd name="connsiteY870" fmla="*/ 535305 h 1069831"/>
                <a:gd name="connsiteX871" fmla="*/ 2337089 w 2591839"/>
                <a:gd name="connsiteY871" fmla="*/ 542579 h 1069831"/>
                <a:gd name="connsiteX872" fmla="*/ 2373024 w 2591839"/>
                <a:gd name="connsiteY872" fmla="*/ 617913 h 1069831"/>
                <a:gd name="connsiteX873" fmla="*/ 2373024 w 2591839"/>
                <a:gd name="connsiteY873" fmla="*/ 617913 h 1069831"/>
                <a:gd name="connsiteX874" fmla="*/ 2405496 w 2591839"/>
                <a:gd name="connsiteY874" fmla="*/ 685973 h 1069831"/>
                <a:gd name="connsiteX875" fmla="*/ 2373024 w 2591839"/>
                <a:gd name="connsiteY875" fmla="*/ 754034 h 1069831"/>
                <a:gd name="connsiteX876" fmla="*/ 2304704 w 2591839"/>
                <a:gd name="connsiteY876" fmla="*/ 610553 h 1069831"/>
                <a:gd name="connsiteX877" fmla="*/ 2337089 w 2591839"/>
                <a:gd name="connsiteY877" fmla="*/ 542579 h 1069831"/>
                <a:gd name="connsiteX878" fmla="*/ 2304617 w 2591839"/>
                <a:gd name="connsiteY878" fmla="*/ 459885 h 1069831"/>
                <a:gd name="connsiteX879" fmla="*/ 2336742 w 2591839"/>
                <a:gd name="connsiteY879" fmla="*/ 392430 h 1069831"/>
                <a:gd name="connsiteX880" fmla="*/ 2404543 w 2591839"/>
                <a:gd name="connsiteY880" fmla="*/ 537037 h 1069831"/>
                <a:gd name="connsiteX881" fmla="*/ 2372937 w 2591839"/>
                <a:gd name="connsiteY881" fmla="*/ 603279 h 1069831"/>
                <a:gd name="connsiteX882" fmla="*/ 2304617 w 2591839"/>
                <a:gd name="connsiteY882" fmla="*/ 459885 h 1069831"/>
                <a:gd name="connsiteX883" fmla="*/ 2376747 w 2591839"/>
                <a:gd name="connsiteY883" fmla="*/ 463002 h 1069831"/>
                <a:gd name="connsiteX884" fmla="*/ 2439786 w 2591839"/>
                <a:gd name="connsiteY884" fmla="*/ 463002 h 1069831"/>
                <a:gd name="connsiteX885" fmla="*/ 2416493 w 2591839"/>
                <a:gd name="connsiteY885" fmla="*/ 511926 h 1069831"/>
                <a:gd name="connsiteX886" fmla="*/ 2408007 w 2591839"/>
                <a:gd name="connsiteY886" fmla="*/ 529764 h 1069831"/>
                <a:gd name="connsiteX887" fmla="*/ 2376747 w 2591839"/>
                <a:gd name="connsiteY887" fmla="*/ 463002 h 1069831"/>
                <a:gd name="connsiteX888" fmla="*/ 2372158 w 2591839"/>
                <a:gd name="connsiteY888" fmla="*/ 453217 h 1069831"/>
                <a:gd name="connsiteX889" fmla="*/ 2304704 w 2591839"/>
                <a:gd name="connsiteY889" fmla="*/ 309216 h 1069831"/>
                <a:gd name="connsiteX890" fmla="*/ 2304704 w 2591839"/>
                <a:gd name="connsiteY890" fmla="*/ 309216 h 1069831"/>
                <a:gd name="connsiteX891" fmla="*/ 2304704 w 2591839"/>
                <a:gd name="connsiteY891" fmla="*/ 309216 h 1069831"/>
                <a:gd name="connsiteX892" fmla="*/ 2337089 w 2591839"/>
                <a:gd name="connsiteY892" fmla="*/ 241156 h 1069831"/>
                <a:gd name="connsiteX893" fmla="*/ 2373024 w 2591839"/>
                <a:gd name="connsiteY893" fmla="*/ 316490 h 1069831"/>
                <a:gd name="connsiteX894" fmla="*/ 2408959 w 2591839"/>
                <a:gd name="connsiteY894" fmla="*/ 241156 h 1069831"/>
                <a:gd name="connsiteX895" fmla="*/ 2441344 w 2591839"/>
                <a:gd name="connsiteY895" fmla="*/ 309216 h 1069831"/>
                <a:gd name="connsiteX896" fmla="*/ 2372158 w 2591839"/>
                <a:gd name="connsiteY896" fmla="*/ 453217 h 1069831"/>
                <a:gd name="connsiteX897" fmla="*/ 2301154 w 2591839"/>
                <a:gd name="connsiteY897" fmla="*/ 301943 h 1069831"/>
                <a:gd name="connsiteX898" fmla="*/ 2268682 w 2591839"/>
                <a:gd name="connsiteY898" fmla="*/ 233969 h 1069831"/>
                <a:gd name="connsiteX899" fmla="*/ 2301154 w 2591839"/>
                <a:gd name="connsiteY899" fmla="*/ 165735 h 1069831"/>
                <a:gd name="connsiteX900" fmla="*/ 2333539 w 2591839"/>
                <a:gd name="connsiteY900" fmla="*/ 233795 h 1069831"/>
                <a:gd name="connsiteX901" fmla="*/ 2301154 w 2591839"/>
                <a:gd name="connsiteY901" fmla="*/ 301943 h 1069831"/>
                <a:gd name="connsiteX902" fmla="*/ 2154122 w 2591839"/>
                <a:gd name="connsiteY902" fmla="*/ 309216 h 1069831"/>
                <a:gd name="connsiteX903" fmla="*/ 2084936 w 2591839"/>
                <a:gd name="connsiteY903" fmla="*/ 453217 h 1069831"/>
                <a:gd name="connsiteX904" fmla="*/ 2017482 w 2591839"/>
                <a:gd name="connsiteY904" fmla="*/ 309216 h 1069831"/>
                <a:gd name="connsiteX905" fmla="*/ 2017482 w 2591839"/>
                <a:gd name="connsiteY905" fmla="*/ 309216 h 1069831"/>
                <a:gd name="connsiteX906" fmla="*/ 2017482 w 2591839"/>
                <a:gd name="connsiteY906" fmla="*/ 309216 h 1069831"/>
                <a:gd name="connsiteX907" fmla="*/ 2049867 w 2591839"/>
                <a:gd name="connsiteY907" fmla="*/ 241156 h 1069831"/>
                <a:gd name="connsiteX908" fmla="*/ 2085802 w 2591839"/>
                <a:gd name="connsiteY908" fmla="*/ 316490 h 1069831"/>
                <a:gd name="connsiteX909" fmla="*/ 2121737 w 2591839"/>
                <a:gd name="connsiteY909" fmla="*/ 241156 h 1069831"/>
                <a:gd name="connsiteX910" fmla="*/ 2154122 w 2591839"/>
                <a:gd name="connsiteY910" fmla="*/ 309216 h 1069831"/>
                <a:gd name="connsiteX911" fmla="*/ 2013932 w 2591839"/>
                <a:gd name="connsiteY911" fmla="*/ 301943 h 1069831"/>
                <a:gd name="connsiteX912" fmla="*/ 1981460 w 2591839"/>
                <a:gd name="connsiteY912" fmla="*/ 233969 h 1069831"/>
                <a:gd name="connsiteX913" fmla="*/ 2013932 w 2591839"/>
                <a:gd name="connsiteY913" fmla="*/ 165735 h 1069831"/>
                <a:gd name="connsiteX914" fmla="*/ 2046317 w 2591839"/>
                <a:gd name="connsiteY914" fmla="*/ 233795 h 1069831"/>
                <a:gd name="connsiteX915" fmla="*/ 2013932 w 2591839"/>
                <a:gd name="connsiteY915" fmla="*/ 301943 h 1069831"/>
                <a:gd name="connsiteX916" fmla="*/ 2010468 w 2591839"/>
                <a:gd name="connsiteY916" fmla="*/ 158462 h 1069831"/>
                <a:gd name="connsiteX917" fmla="*/ 1942148 w 2591839"/>
                <a:gd name="connsiteY917" fmla="*/ 301856 h 1069831"/>
                <a:gd name="connsiteX918" fmla="*/ 1909849 w 2591839"/>
                <a:gd name="connsiteY918" fmla="*/ 233969 h 1069831"/>
                <a:gd name="connsiteX919" fmla="*/ 1978083 w 2591839"/>
                <a:gd name="connsiteY919" fmla="*/ 90401 h 1069831"/>
                <a:gd name="connsiteX920" fmla="*/ 2010468 w 2591839"/>
                <a:gd name="connsiteY920" fmla="*/ 158462 h 1069831"/>
                <a:gd name="connsiteX921" fmla="*/ 1937558 w 2591839"/>
                <a:gd name="connsiteY921" fmla="*/ 155344 h 1069831"/>
                <a:gd name="connsiteX922" fmla="*/ 1803516 w 2591839"/>
                <a:gd name="connsiteY922" fmla="*/ 155344 h 1069831"/>
                <a:gd name="connsiteX923" fmla="*/ 1870364 w 2591839"/>
                <a:gd name="connsiteY923" fmla="*/ 15067 h 1069831"/>
                <a:gd name="connsiteX924" fmla="*/ 1937558 w 2591839"/>
                <a:gd name="connsiteY924" fmla="*/ 155344 h 1069831"/>
                <a:gd name="connsiteX925" fmla="*/ 1865428 w 2591839"/>
                <a:gd name="connsiteY925" fmla="*/ 161579 h 1069831"/>
                <a:gd name="connsiteX926" fmla="*/ 1834515 w 2591839"/>
                <a:gd name="connsiteY926" fmla="*/ 226522 h 1069831"/>
                <a:gd name="connsiteX927" fmla="*/ 1803602 w 2591839"/>
                <a:gd name="connsiteY927" fmla="*/ 161579 h 1069831"/>
                <a:gd name="connsiteX928" fmla="*/ 1865428 w 2591839"/>
                <a:gd name="connsiteY928" fmla="*/ 161579 h 1069831"/>
                <a:gd name="connsiteX929" fmla="*/ 1830965 w 2591839"/>
                <a:gd name="connsiteY929" fmla="*/ 233795 h 1069831"/>
                <a:gd name="connsiteX930" fmla="*/ 1798580 w 2591839"/>
                <a:gd name="connsiteY930" fmla="*/ 301856 h 1069831"/>
                <a:gd name="connsiteX931" fmla="*/ 1730260 w 2591839"/>
                <a:gd name="connsiteY931" fmla="*/ 158462 h 1069831"/>
                <a:gd name="connsiteX932" fmla="*/ 1762645 w 2591839"/>
                <a:gd name="connsiteY932" fmla="*/ 90401 h 1069831"/>
                <a:gd name="connsiteX933" fmla="*/ 1830965 w 2591839"/>
                <a:gd name="connsiteY933" fmla="*/ 233795 h 1069831"/>
                <a:gd name="connsiteX934" fmla="*/ 1759181 w 2591839"/>
                <a:gd name="connsiteY934" fmla="*/ 83128 h 1069831"/>
                <a:gd name="connsiteX935" fmla="*/ 1726796 w 2591839"/>
                <a:gd name="connsiteY935" fmla="*/ 151188 h 1069831"/>
                <a:gd name="connsiteX936" fmla="*/ 1694411 w 2591839"/>
                <a:gd name="connsiteY936" fmla="*/ 83214 h 1069831"/>
                <a:gd name="connsiteX937" fmla="*/ 1726796 w 2591839"/>
                <a:gd name="connsiteY937" fmla="*/ 15067 h 1069831"/>
                <a:gd name="connsiteX938" fmla="*/ 1759181 w 2591839"/>
                <a:gd name="connsiteY938" fmla="*/ 83128 h 1069831"/>
                <a:gd name="connsiteX939" fmla="*/ 1723332 w 2591839"/>
                <a:gd name="connsiteY939" fmla="*/ 158462 h 1069831"/>
                <a:gd name="connsiteX940" fmla="*/ 1655012 w 2591839"/>
                <a:gd name="connsiteY940" fmla="*/ 301856 h 1069831"/>
                <a:gd name="connsiteX941" fmla="*/ 1622714 w 2591839"/>
                <a:gd name="connsiteY941" fmla="*/ 233969 h 1069831"/>
                <a:gd name="connsiteX942" fmla="*/ 1690947 w 2591839"/>
                <a:gd name="connsiteY942" fmla="*/ 90401 h 1069831"/>
                <a:gd name="connsiteX943" fmla="*/ 1723332 w 2591839"/>
                <a:gd name="connsiteY943" fmla="*/ 158462 h 1069831"/>
                <a:gd name="connsiteX944" fmla="*/ 1650423 w 2591839"/>
                <a:gd name="connsiteY944" fmla="*/ 155344 h 1069831"/>
                <a:gd name="connsiteX945" fmla="*/ 1516380 w 2591839"/>
                <a:gd name="connsiteY945" fmla="*/ 155344 h 1069831"/>
                <a:gd name="connsiteX946" fmla="*/ 1583228 w 2591839"/>
                <a:gd name="connsiteY946" fmla="*/ 15067 h 1069831"/>
                <a:gd name="connsiteX947" fmla="*/ 1650423 w 2591839"/>
                <a:gd name="connsiteY947" fmla="*/ 155344 h 1069831"/>
                <a:gd name="connsiteX948" fmla="*/ 1578206 w 2591839"/>
                <a:gd name="connsiteY948" fmla="*/ 161579 h 1069831"/>
                <a:gd name="connsiteX949" fmla="*/ 1547293 w 2591839"/>
                <a:gd name="connsiteY949" fmla="*/ 226522 h 1069831"/>
                <a:gd name="connsiteX950" fmla="*/ 1516380 w 2591839"/>
                <a:gd name="connsiteY950" fmla="*/ 161579 h 1069831"/>
                <a:gd name="connsiteX951" fmla="*/ 1578206 w 2591839"/>
                <a:gd name="connsiteY951" fmla="*/ 161579 h 1069831"/>
                <a:gd name="connsiteX952" fmla="*/ 1439574 w 2591839"/>
                <a:gd name="connsiteY952" fmla="*/ 165735 h 1069831"/>
                <a:gd name="connsiteX953" fmla="*/ 1471959 w 2591839"/>
                <a:gd name="connsiteY953" fmla="*/ 233795 h 1069831"/>
                <a:gd name="connsiteX954" fmla="*/ 1439574 w 2591839"/>
                <a:gd name="connsiteY954" fmla="*/ 301943 h 1069831"/>
                <a:gd name="connsiteX955" fmla="*/ 1407102 w 2591839"/>
                <a:gd name="connsiteY955" fmla="*/ 233969 h 1069831"/>
                <a:gd name="connsiteX956" fmla="*/ 1439574 w 2591839"/>
                <a:gd name="connsiteY956" fmla="*/ 165735 h 1069831"/>
                <a:gd name="connsiteX957" fmla="*/ 1292456 w 2591839"/>
                <a:gd name="connsiteY957" fmla="*/ 309216 h 1069831"/>
                <a:gd name="connsiteX958" fmla="*/ 1223270 w 2591839"/>
                <a:gd name="connsiteY958" fmla="*/ 453217 h 1069831"/>
                <a:gd name="connsiteX959" fmla="*/ 1155815 w 2591839"/>
                <a:gd name="connsiteY959" fmla="*/ 309216 h 1069831"/>
                <a:gd name="connsiteX960" fmla="*/ 1155815 w 2591839"/>
                <a:gd name="connsiteY960" fmla="*/ 309216 h 1069831"/>
                <a:gd name="connsiteX961" fmla="*/ 1155815 w 2591839"/>
                <a:gd name="connsiteY961" fmla="*/ 309216 h 1069831"/>
                <a:gd name="connsiteX962" fmla="*/ 1188201 w 2591839"/>
                <a:gd name="connsiteY962" fmla="*/ 241156 h 1069831"/>
                <a:gd name="connsiteX963" fmla="*/ 1224136 w 2591839"/>
                <a:gd name="connsiteY963" fmla="*/ 316490 h 1069831"/>
                <a:gd name="connsiteX964" fmla="*/ 1260071 w 2591839"/>
                <a:gd name="connsiteY964" fmla="*/ 241156 h 1069831"/>
                <a:gd name="connsiteX965" fmla="*/ 1292456 w 2591839"/>
                <a:gd name="connsiteY965" fmla="*/ 309216 h 1069831"/>
                <a:gd name="connsiteX966" fmla="*/ 1152352 w 2591839"/>
                <a:gd name="connsiteY966" fmla="*/ 301943 h 1069831"/>
                <a:gd name="connsiteX967" fmla="*/ 1119880 w 2591839"/>
                <a:gd name="connsiteY967" fmla="*/ 233969 h 1069831"/>
                <a:gd name="connsiteX968" fmla="*/ 1152352 w 2591839"/>
                <a:gd name="connsiteY968" fmla="*/ 165735 h 1069831"/>
                <a:gd name="connsiteX969" fmla="*/ 1184737 w 2591839"/>
                <a:gd name="connsiteY969" fmla="*/ 233795 h 1069831"/>
                <a:gd name="connsiteX970" fmla="*/ 1152352 w 2591839"/>
                <a:gd name="connsiteY970" fmla="*/ 301943 h 1069831"/>
                <a:gd name="connsiteX971" fmla="*/ 1148888 w 2591839"/>
                <a:gd name="connsiteY971" fmla="*/ 158462 h 1069831"/>
                <a:gd name="connsiteX972" fmla="*/ 1080568 w 2591839"/>
                <a:gd name="connsiteY972" fmla="*/ 301943 h 1069831"/>
                <a:gd name="connsiteX973" fmla="*/ 1048270 w 2591839"/>
                <a:gd name="connsiteY973" fmla="*/ 234055 h 1069831"/>
                <a:gd name="connsiteX974" fmla="*/ 1116503 w 2591839"/>
                <a:gd name="connsiteY974" fmla="*/ 90488 h 1069831"/>
                <a:gd name="connsiteX975" fmla="*/ 1148888 w 2591839"/>
                <a:gd name="connsiteY975" fmla="*/ 158462 h 1069831"/>
                <a:gd name="connsiteX976" fmla="*/ 1075979 w 2591839"/>
                <a:gd name="connsiteY976" fmla="*/ 155344 h 1069831"/>
                <a:gd name="connsiteX977" fmla="*/ 941936 w 2591839"/>
                <a:gd name="connsiteY977" fmla="*/ 155344 h 1069831"/>
                <a:gd name="connsiteX978" fmla="*/ 1008784 w 2591839"/>
                <a:gd name="connsiteY978" fmla="*/ 14981 h 1069831"/>
                <a:gd name="connsiteX979" fmla="*/ 1075979 w 2591839"/>
                <a:gd name="connsiteY979" fmla="*/ 155344 h 1069831"/>
                <a:gd name="connsiteX980" fmla="*/ 1003848 w 2591839"/>
                <a:gd name="connsiteY980" fmla="*/ 161579 h 1069831"/>
                <a:gd name="connsiteX981" fmla="*/ 972935 w 2591839"/>
                <a:gd name="connsiteY981" fmla="*/ 226522 h 1069831"/>
                <a:gd name="connsiteX982" fmla="*/ 942022 w 2591839"/>
                <a:gd name="connsiteY982" fmla="*/ 161579 h 1069831"/>
                <a:gd name="connsiteX983" fmla="*/ 1003848 w 2591839"/>
                <a:gd name="connsiteY983" fmla="*/ 161579 h 1069831"/>
                <a:gd name="connsiteX984" fmla="*/ 900805 w 2591839"/>
                <a:gd name="connsiteY984" fmla="*/ 91007 h 1069831"/>
                <a:gd name="connsiteX985" fmla="*/ 969299 w 2591839"/>
                <a:gd name="connsiteY985" fmla="*/ 234055 h 1069831"/>
                <a:gd name="connsiteX986" fmla="*/ 937000 w 2591839"/>
                <a:gd name="connsiteY986" fmla="*/ 301943 h 1069831"/>
                <a:gd name="connsiteX987" fmla="*/ 868680 w 2591839"/>
                <a:gd name="connsiteY987" fmla="*/ 158462 h 1069831"/>
                <a:gd name="connsiteX988" fmla="*/ 900805 w 2591839"/>
                <a:gd name="connsiteY988" fmla="*/ 91007 h 1069831"/>
                <a:gd name="connsiteX989" fmla="*/ 897601 w 2591839"/>
                <a:gd name="connsiteY989" fmla="*/ 233795 h 1069831"/>
                <a:gd name="connsiteX990" fmla="*/ 865216 w 2591839"/>
                <a:gd name="connsiteY990" fmla="*/ 301943 h 1069831"/>
                <a:gd name="connsiteX991" fmla="*/ 832745 w 2591839"/>
                <a:gd name="connsiteY991" fmla="*/ 233969 h 1069831"/>
                <a:gd name="connsiteX992" fmla="*/ 865216 w 2591839"/>
                <a:gd name="connsiteY992" fmla="*/ 165735 h 1069831"/>
                <a:gd name="connsiteX993" fmla="*/ 897601 w 2591839"/>
                <a:gd name="connsiteY993" fmla="*/ 233795 h 1069831"/>
                <a:gd name="connsiteX994" fmla="*/ 718098 w 2591839"/>
                <a:gd name="connsiteY994" fmla="*/ 309216 h 1069831"/>
                <a:gd name="connsiteX995" fmla="*/ 648912 w 2591839"/>
                <a:gd name="connsiteY995" fmla="*/ 453217 h 1069831"/>
                <a:gd name="connsiteX996" fmla="*/ 581458 w 2591839"/>
                <a:gd name="connsiteY996" fmla="*/ 309216 h 1069831"/>
                <a:gd name="connsiteX997" fmla="*/ 581458 w 2591839"/>
                <a:gd name="connsiteY997" fmla="*/ 309216 h 1069831"/>
                <a:gd name="connsiteX998" fmla="*/ 581458 w 2591839"/>
                <a:gd name="connsiteY998" fmla="*/ 309216 h 1069831"/>
                <a:gd name="connsiteX999" fmla="*/ 613843 w 2591839"/>
                <a:gd name="connsiteY999" fmla="*/ 241156 h 1069831"/>
                <a:gd name="connsiteX1000" fmla="*/ 649778 w 2591839"/>
                <a:gd name="connsiteY1000" fmla="*/ 316490 h 1069831"/>
                <a:gd name="connsiteX1001" fmla="*/ 685714 w 2591839"/>
                <a:gd name="connsiteY1001" fmla="*/ 241156 h 1069831"/>
                <a:gd name="connsiteX1002" fmla="*/ 718098 w 2591839"/>
                <a:gd name="connsiteY1002" fmla="*/ 309216 h 1069831"/>
                <a:gd name="connsiteX1003" fmla="*/ 577994 w 2591839"/>
                <a:gd name="connsiteY1003" fmla="*/ 301943 h 1069831"/>
                <a:gd name="connsiteX1004" fmla="*/ 545523 w 2591839"/>
                <a:gd name="connsiteY1004" fmla="*/ 233969 h 1069831"/>
                <a:gd name="connsiteX1005" fmla="*/ 577994 w 2591839"/>
                <a:gd name="connsiteY1005" fmla="*/ 165735 h 1069831"/>
                <a:gd name="connsiteX1006" fmla="*/ 610379 w 2591839"/>
                <a:gd name="connsiteY1006" fmla="*/ 233795 h 1069831"/>
                <a:gd name="connsiteX1007" fmla="*/ 577994 w 2591839"/>
                <a:gd name="connsiteY1007" fmla="*/ 301943 h 1069831"/>
                <a:gd name="connsiteX1008" fmla="*/ 430876 w 2591839"/>
                <a:gd name="connsiteY1008" fmla="*/ 309216 h 1069831"/>
                <a:gd name="connsiteX1009" fmla="*/ 361690 w 2591839"/>
                <a:gd name="connsiteY1009" fmla="*/ 453217 h 1069831"/>
                <a:gd name="connsiteX1010" fmla="*/ 294236 w 2591839"/>
                <a:gd name="connsiteY1010" fmla="*/ 309216 h 1069831"/>
                <a:gd name="connsiteX1011" fmla="*/ 294236 w 2591839"/>
                <a:gd name="connsiteY1011" fmla="*/ 309216 h 1069831"/>
                <a:gd name="connsiteX1012" fmla="*/ 294236 w 2591839"/>
                <a:gd name="connsiteY1012" fmla="*/ 309216 h 1069831"/>
                <a:gd name="connsiteX1013" fmla="*/ 326621 w 2591839"/>
                <a:gd name="connsiteY1013" fmla="*/ 241156 h 1069831"/>
                <a:gd name="connsiteX1014" fmla="*/ 362556 w 2591839"/>
                <a:gd name="connsiteY1014" fmla="*/ 316490 h 1069831"/>
                <a:gd name="connsiteX1015" fmla="*/ 398491 w 2591839"/>
                <a:gd name="connsiteY1015" fmla="*/ 241156 h 1069831"/>
                <a:gd name="connsiteX1016" fmla="*/ 430876 w 2591839"/>
                <a:gd name="connsiteY1016" fmla="*/ 309216 h 1069831"/>
                <a:gd name="connsiteX1017" fmla="*/ 290772 w 2591839"/>
                <a:gd name="connsiteY1017" fmla="*/ 301943 h 1069831"/>
                <a:gd name="connsiteX1018" fmla="*/ 258301 w 2591839"/>
                <a:gd name="connsiteY1018" fmla="*/ 233969 h 1069831"/>
                <a:gd name="connsiteX1019" fmla="*/ 290772 w 2591839"/>
                <a:gd name="connsiteY1019" fmla="*/ 165735 h 1069831"/>
                <a:gd name="connsiteX1020" fmla="*/ 323157 w 2591839"/>
                <a:gd name="connsiteY1020" fmla="*/ 233795 h 1069831"/>
                <a:gd name="connsiteX1021" fmla="*/ 290772 w 2591839"/>
                <a:gd name="connsiteY1021" fmla="*/ 301943 h 1069831"/>
                <a:gd name="connsiteX1022" fmla="*/ 214053 w 2591839"/>
                <a:gd name="connsiteY1022" fmla="*/ 456767 h 1069831"/>
                <a:gd name="connsiteX1023" fmla="*/ 149196 w 2591839"/>
                <a:gd name="connsiteY1023" fmla="*/ 456767 h 1069831"/>
                <a:gd name="connsiteX1024" fmla="*/ 145213 w 2591839"/>
                <a:gd name="connsiteY1024" fmla="*/ 456767 h 1069831"/>
                <a:gd name="connsiteX1025" fmla="*/ 79750 w 2591839"/>
                <a:gd name="connsiteY1025" fmla="*/ 456767 h 1069831"/>
                <a:gd name="connsiteX1026" fmla="*/ 147118 w 2591839"/>
                <a:gd name="connsiteY1026" fmla="*/ 316404 h 1069831"/>
                <a:gd name="connsiteX1027" fmla="*/ 214053 w 2591839"/>
                <a:gd name="connsiteY1027" fmla="*/ 456767 h 1069831"/>
                <a:gd name="connsiteX1028" fmla="*/ 142269 w 2591839"/>
                <a:gd name="connsiteY1028" fmla="*/ 463002 h 1069831"/>
                <a:gd name="connsiteX1029" fmla="*/ 122613 w 2591839"/>
                <a:gd name="connsiteY1029" fmla="*/ 504306 h 1069831"/>
                <a:gd name="connsiteX1030" fmla="*/ 110490 w 2591839"/>
                <a:gd name="connsiteY1030" fmla="*/ 529764 h 1069831"/>
                <a:gd name="connsiteX1031" fmla="*/ 79231 w 2591839"/>
                <a:gd name="connsiteY1031" fmla="*/ 463002 h 1069831"/>
                <a:gd name="connsiteX1032" fmla="*/ 142269 w 2591839"/>
                <a:gd name="connsiteY1032" fmla="*/ 463002 h 1069831"/>
                <a:gd name="connsiteX1033" fmla="*/ 125470 w 2591839"/>
                <a:gd name="connsiteY1033" fmla="*/ 512792 h 1069831"/>
                <a:gd name="connsiteX1034" fmla="*/ 147205 w 2591839"/>
                <a:gd name="connsiteY1034" fmla="*/ 467158 h 1069831"/>
                <a:gd name="connsiteX1035" fmla="*/ 214053 w 2591839"/>
                <a:gd name="connsiteY1035" fmla="*/ 607435 h 1069831"/>
                <a:gd name="connsiteX1036" fmla="*/ 80356 w 2591839"/>
                <a:gd name="connsiteY1036" fmla="*/ 607435 h 1069831"/>
                <a:gd name="connsiteX1037" fmla="*/ 125470 w 2591839"/>
                <a:gd name="connsiteY1037" fmla="*/ 512792 h 1069831"/>
                <a:gd name="connsiteX1038" fmla="*/ 142269 w 2591839"/>
                <a:gd name="connsiteY1038" fmla="*/ 613756 h 1069831"/>
                <a:gd name="connsiteX1039" fmla="*/ 111356 w 2591839"/>
                <a:gd name="connsiteY1039" fmla="*/ 678700 h 1069831"/>
                <a:gd name="connsiteX1040" fmla="*/ 80443 w 2591839"/>
                <a:gd name="connsiteY1040" fmla="*/ 613756 h 1069831"/>
                <a:gd name="connsiteX1041" fmla="*/ 142269 w 2591839"/>
                <a:gd name="connsiteY1041" fmla="*/ 613756 h 1069831"/>
                <a:gd name="connsiteX1042" fmla="*/ 147205 w 2591839"/>
                <a:gd name="connsiteY1042" fmla="*/ 617913 h 1069831"/>
                <a:gd name="connsiteX1043" fmla="*/ 179763 w 2591839"/>
                <a:gd name="connsiteY1043" fmla="*/ 686233 h 1069831"/>
                <a:gd name="connsiteX1044" fmla="*/ 179589 w 2591839"/>
                <a:gd name="connsiteY1044" fmla="*/ 686493 h 1069831"/>
                <a:gd name="connsiteX1045" fmla="*/ 179936 w 2591839"/>
                <a:gd name="connsiteY1045" fmla="*/ 686666 h 1069831"/>
                <a:gd name="connsiteX1046" fmla="*/ 218988 w 2591839"/>
                <a:gd name="connsiteY1046" fmla="*/ 768668 h 1069831"/>
                <a:gd name="connsiteX1047" fmla="*/ 254837 w 2591839"/>
                <a:gd name="connsiteY1047" fmla="*/ 693420 h 1069831"/>
                <a:gd name="connsiteX1048" fmla="*/ 287309 w 2591839"/>
                <a:gd name="connsiteY1048" fmla="*/ 761394 h 1069831"/>
                <a:gd name="connsiteX1049" fmla="*/ 218988 w 2591839"/>
                <a:gd name="connsiteY1049" fmla="*/ 904875 h 1069831"/>
                <a:gd name="connsiteX1050" fmla="*/ 149976 w 2591839"/>
                <a:gd name="connsiteY1050" fmla="*/ 760095 h 1069831"/>
                <a:gd name="connsiteX1051" fmla="*/ 114733 w 2591839"/>
                <a:gd name="connsiteY1051" fmla="*/ 686060 h 1069831"/>
                <a:gd name="connsiteX1052" fmla="*/ 147205 w 2591839"/>
                <a:gd name="connsiteY1052" fmla="*/ 617913 h 1069831"/>
                <a:gd name="connsiteX1053" fmla="*/ 258301 w 2591839"/>
                <a:gd name="connsiteY1053" fmla="*/ 686147 h 1069831"/>
                <a:gd name="connsiteX1054" fmla="*/ 290772 w 2591839"/>
                <a:gd name="connsiteY1054" fmla="*/ 617913 h 1069831"/>
                <a:gd name="connsiteX1055" fmla="*/ 323157 w 2591839"/>
                <a:gd name="connsiteY1055" fmla="*/ 685973 h 1069831"/>
                <a:gd name="connsiteX1056" fmla="*/ 290772 w 2591839"/>
                <a:gd name="connsiteY1056" fmla="*/ 754120 h 1069831"/>
                <a:gd name="connsiteX1057" fmla="*/ 258301 w 2591839"/>
                <a:gd name="connsiteY1057" fmla="*/ 686147 h 1069831"/>
                <a:gd name="connsiteX1058" fmla="*/ 294236 w 2591839"/>
                <a:gd name="connsiteY1058" fmla="*/ 761308 h 1069831"/>
                <a:gd name="connsiteX1059" fmla="*/ 326621 w 2591839"/>
                <a:gd name="connsiteY1059" fmla="*/ 693247 h 1069831"/>
                <a:gd name="connsiteX1060" fmla="*/ 362556 w 2591839"/>
                <a:gd name="connsiteY1060" fmla="*/ 768581 h 1069831"/>
                <a:gd name="connsiteX1061" fmla="*/ 398491 w 2591839"/>
                <a:gd name="connsiteY1061" fmla="*/ 693247 h 1069831"/>
                <a:gd name="connsiteX1062" fmla="*/ 430876 w 2591839"/>
                <a:gd name="connsiteY1062" fmla="*/ 761308 h 1069831"/>
                <a:gd name="connsiteX1063" fmla="*/ 361690 w 2591839"/>
                <a:gd name="connsiteY1063" fmla="*/ 905308 h 1069831"/>
                <a:gd name="connsiteX1064" fmla="*/ 294236 w 2591839"/>
                <a:gd name="connsiteY1064" fmla="*/ 761308 h 1069831"/>
                <a:gd name="connsiteX1065" fmla="*/ 294236 w 2591839"/>
                <a:gd name="connsiteY1065" fmla="*/ 761308 h 1069831"/>
                <a:gd name="connsiteX1066" fmla="*/ 401955 w 2591839"/>
                <a:gd name="connsiteY1066" fmla="*/ 685973 h 1069831"/>
                <a:gd name="connsiteX1067" fmla="*/ 434426 w 2591839"/>
                <a:gd name="connsiteY1067" fmla="*/ 617913 h 1069831"/>
                <a:gd name="connsiteX1068" fmla="*/ 466985 w 2591839"/>
                <a:gd name="connsiteY1068" fmla="*/ 686233 h 1069831"/>
                <a:gd name="connsiteX1069" fmla="*/ 466812 w 2591839"/>
                <a:gd name="connsiteY1069" fmla="*/ 686493 h 1069831"/>
                <a:gd name="connsiteX1070" fmla="*/ 467158 w 2591839"/>
                <a:gd name="connsiteY1070" fmla="*/ 686666 h 1069831"/>
                <a:gd name="connsiteX1071" fmla="*/ 506210 w 2591839"/>
                <a:gd name="connsiteY1071" fmla="*/ 768668 h 1069831"/>
                <a:gd name="connsiteX1072" fmla="*/ 542059 w 2591839"/>
                <a:gd name="connsiteY1072" fmla="*/ 693420 h 1069831"/>
                <a:gd name="connsiteX1073" fmla="*/ 574531 w 2591839"/>
                <a:gd name="connsiteY1073" fmla="*/ 761394 h 1069831"/>
                <a:gd name="connsiteX1074" fmla="*/ 506210 w 2591839"/>
                <a:gd name="connsiteY1074" fmla="*/ 904875 h 1069831"/>
                <a:gd name="connsiteX1075" fmla="*/ 437197 w 2591839"/>
                <a:gd name="connsiteY1075" fmla="*/ 760095 h 1069831"/>
                <a:gd name="connsiteX1076" fmla="*/ 401955 w 2591839"/>
                <a:gd name="connsiteY1076" fmla="*/ 685973 h 1069831"/>
                <a:gd name="connsiteX1077" fmla="*/ 545523 w 2591839"/>
                <a:gd name="connsiteY1077" fmla="*/ 686147 h 1069831"/>
                <a:gd name="connsiteX1078" fmla="*/ 577994 w 2591839"/>
                <a:gd name="connsiteY1078" fmla="*/ 617913 h 1069831"/>
                <a:gd name="connsiteX1079" fmla="*/ 610379 w 2591839"/>
                <a:gd name="connsiteY1079" fmla="*/ 685973 h 1069831"/>
                <a:gd name="connsiteX1080" fmla="*/ 577994 w 2591839"/>
                <a:gd name="connsiteY1080" fmla="*/ 754120 h 1069831"/>
                <a:gd name="connsiteX1081" fmla="*/ 545523 w 2591839"/>
                <a:gd name="connsiteY1081" fmla="*/ 686147 h 1069831"/>
                <a:gd name="connsiteX1082" fmla="*/ 581458 w 2591839"/>
                <a:gd name="connsiteY1082" fmla="*/ 761308 h 1069831"/>
                <a:gd name="connsiteX1083" fmla="*/ 613843 w 2591839"/>
                <a:gd name="connsiteY1083" fmla="*/ 693247 h 1069831"/>
                <a:gd name="connsiteX1084" fmla="*/ 649778 w 2591839"/>
                <a:gd name="connsiteY1084" fmla="*/ 768581 h 1069831"/>
                <a:gd name="connsiteX1085" fmla="*/ 685714 w 2591839"/>
                <a:gd name="connsiteY1085" fmla="*/ 693247 h 1069831"/>
                <a:gd name="connsiteX1086" fmla="*/ 718098 w 2591839"/>
                <a:gd name="connsiteY1086" fmla="*/ 761308 h 1069831"/>
                <a:gd name="connsiteX1087" fmla="*/ 648912 w 2591839"/>
                <a:gd name="connsiteY1087" fmla="*/ 905308 h 1069831"/>
                <a:gd name="connsiteX1088" fmla="*/ 581458 w 2591839"/>
                <a:gd name="connsiteY1088" fmla="*/ 761308 h 1069831"/>
                <a:gd name="connsiteX1089" fmla="*/ 581458 w 2591839"/>
                <a:gd name="connsiteY1089" fmla="*/ 761308 h 1069831"/>
                <a:gd name="connsiteX1090" fmla="*/ 689177 w 2591839"/>
                <a:gd name="connsiteY1090" fmla="*/ 685973 h 1069831"/>
                <a:gd name="connsiteX1091" fmla="*/ 721649 w 2591839"/>
                <a:gd name="connsiteY1091" fmla="*/ 617913 h 1069831"/>
                <a:gd name="connsiteX1092" fmla="*/ 754207 w 2591839"/>
                <a:gd name="connsiteY1092" fmla="*/ 686233 h 1069831"/>
                <a:gd name="connsiteX1093" fmla="*/ 754034 w 2591839"/>
                <a:gd name="connsiteY1093" fmla="*/ 686493 h 1069831"/>
                <a:gd name="connsiteX1094" fmla="*/ 754380 w 2591839"/>
                <a:gd name="connsiteY1094" fmla="*/ 686666 h 1069831"/>
                <a:gd name="connsiteX1095" fmla="*/ 793433 w 2591839"/>
                <a:gd name="connsiteY1095" fmla="*/ 768668 h 1069831"/>
                <a:gd name="connsiteX1096" fmla="*/ 829281 w 2591839"/>
                <a:gd name="connsiteY1096" fmla="*/ 693420 h 1069831"/>
                <a:gd name="connsiteX1097" fmla="*/ 861753 w 2591839"/>
                <a:gd name="connsiteY1097" fmla="*/ 761394 h 1069831"/>
                <a:gd name="connsiteX1098" fmla="*/ 793433 w 2591839"/>
                <a:gd name="connsiteY1098" fmla="*/ 904875 h 1069831"/>
                <a:gd name="connsiteX1099" fmla="*/ 724420 w 2591839"/>
                <a:gd name="connsiteY1099" fmla="*/ 760095 h 1069831"/>
                <a:gd name="connsiteX1100" fmla="*/ 689177 w 2591839"/>
                <a:gd name="connsiteY1100" fmla="*/ 685973 h 1069831"/>
                <a:gd name="connsiteX1101" fmla="*/ 865130 w 2591839"/>
                <a:gd name="connsiteY1101" fmla="*/ 768668 h 1069831"/>
                <a:gd name="connsiteX1102" fmla="*/ 897255 w 2591839"/>
                <a:gd name="connsiteY1102" fmla="*/ 837334 h 1069831"/>
                <a:gd name="connsiteX1103" fmla="*/ 865130 w 2591839"/>
                <a:gd name="connsiteY1103" fmla="*/ 904789 h 1069831"/>
                <a:gd name="connsiteX1104" fmla="*/ 832658 w 2591839"/>
                <a:gd name="connsiteY1104" fmla="*/ 836728 h 1069831"/>
                <a:gd name="connsiteX1105" fmla="*/ 865130 w 2591839"/>
                <a:gd name="connsiteY1105" fmla="*/ 768668 h 1069831"/>
                <a:gd name="connsiteX1106" fmla="*/ 940724 w 2591839"/>
                <a:gd name="connsiteY1106" fmla="*/ 915179 h 1069831"/>
                <a:gd name="connsiteX1107" fmla="*/ 1003762 w 2591839"/>
                <a:gd name="connsiteY1107" fmla="*/ 915179 h 1069831"/>
                <a:gd name="connsiteX1108" fmla="*/ 971983 w 2591839"/>
                <a:gd name="connsiteY1108" fmla="*/ 981941 h 1069831"/>
                <a:gd name="connsiteX1109" fmla="*/ 940724 w 2591839"/>
                <a:gd name="connsiteY1109" fmla="*/ 915179 h 1069831"/>
                <a:gd name="connsiteX1110" fmla="*/ 941330 w 2591839"/>
                <a:gd name="connsiteY1110" fmla="*/ 908945 h 1069831"/>
                <a:gd name="connsiteX1111" fmla="*/ 1008698 w 2591839"/>
                <a:gd name="connsiteY1111" fmla="*/ 768581 h 1069831"/>
                <a:gd name="connsiteX1112" fmla="*/ 1075546 w 2591839"/>
                <a:gd name="connsiteY1112" fmla="*/ 908945 h 1069831"/>
                <a:gd name="connsiteX1113" fmla="*/ 941330 w 2591839"/>
                <a:gd name="connsiteY1113" fmla="*/ 908945 h 1069831"/>
                <a:gd name="connsiteX1114" fmla="*/ 1013720 w 2591839"/>
                <a:gd name="connsiteY1114" fmla="*/ 915179 h 1069831"/>
                <a:gd name="connsiteX1115" fmla="*/ 1075632 w 2591839"/>
                <a:gd name="connsiteY1115" fmla="*/ 915179 h 1069831"/>
                <a:gd name="connsiteX1116" fmla="*/ 1044719 w 2591839"/>
                <a:gd name="connsiteY1116" fmla="*/ 980123 h 1069831"/>
                <a:gd name="connsiteX1117" fmla="*/ 1013720 w 2591839"/>
                <a:gd name="connsiteY1117" fmla="*/ 915179 h 1069831"/>
                <a:gd name="connsiteX1118" fmla="*/ 1048183 w 2591839"/>
                <a:gd name="connsiteY1118" fmla="*/ 987396 h 1069831"/>
                <a:gd name="connsiteX1119" fmla="*/ 1116503 w 2591839"/>
                <a:gd name="connsiteY1119" fmla="*/ 843915 h 1069831"/>
                <a:gd name="connsiteX1120" fmla="*/ 1148975 w 2591839"/>
                <a:gd name="connsiteY1120" fmla="*/ 911976 h 1069831"/>
                <a:gd name="connsiteX1121" fmla="*/ 1080655 w 2591839"/>
                <a:gd name="connsiteY1121" fmla="*/ 1055457 h 1069831"/>
                <a:gd name="connsiteX1122" fmla="*/ 1048183 w 2591839"/>
                <a:gd name="connsiteY1122" fmla="*/ 987396 h 1069831"/>
                <a:gd name="connsiteX1123" fmla="*/ 1134514 w 2591839"/>
                <a:gd name="connsiteY1123" fmla="*/ 867382 h 1069831"/>
                <a:gd name="connsiteX1124" fmla="*/ 1119880 w 2591839"/>
                <a:gd name="connsiteY1124" fmla="*/ 836728 h 1069831"/>
                <a:gd name="connsiteX1125" fmla="*/ 1124383 w 2591839"/>
                <a:gd name="connsiteY1125" fmla="*/ 827203 h 1069831"/>
                <a:gd name="connsiteX1126" fmla="*/ 1152265 w 2591839"/>
                <a:gd name="connsiteY1126" fmla="*/ 768668 h 1069831"/>
                <a:gd name="connsiteX1127" fmla="*/ 1184391 w 2591839"/>
                <a:gd name="connsiteY1127" fmla="*/ 837334 h 1069831"/>
                <a:gd name="connsiteX1128" fmla="*/ 1152265 w 2591839"/>
                <a:gd name="connsiteY1128" fmla="*/ 904789 h 1069831"/>
                <a:gd name="connsiteX1129" fmla="*/ 1134514 w 2591839"/>
                <a:gd name="connsiteY1129" fmla="*/ 867382 h 1069831"/>
                <a:gd name="connsiteX1130" fmla="*/ 1155815 w 2591839"/>
                <a:gd name="connsiteY1130" fmla="*/ 761394 h 1069831"/>
                <a:gd name="connsiteX1131" fmla="*/ 1155815 w 2591839"/>
                <a:gd name="connsiteY1131" fmla="*/ 761394 h 1069831"/>
                <a:gd name="connsiteX1132" fmla="*/ 1188201 w 2591839"/>
                <a:gd name="connsiteY1132" fmla="*/ 693334 h 1069831"/>
                <a:gd name="connsiteX1133" fmla="*/ 1224136 w 2591839"/>
                <a:gd name="connsiteY1133" fmla="*/ 768668 h 1069831"/>
                <a:gd name="connsiteX1134" fmla="*/ 1260071 w 2591839"/>
                <a:gd name="connsiteY1134" fmla="*/ 693334 h 1069831"/>
                <a:gd name="connsiteX1135" fmla="*/ 1292456 w 2591839"/>
                <a:gd name="connsiteY1135" fmla="*/ 761394 h 1069831"/>
                <a:gd name="connsiteX1136" fmla="*/ 1223270 w 2591839"/>
                <a:gd name="connsiteY1136" fmla="*/ 905395 h 1069831"/>
                <a:gd name="connsiteX1137" fmla="*/ 1155815 w 2591839"/>
                <a:gd name="connsiteY1137" fmla="*/ 761394 h 1069831"/>
                <a:gd name="connsiteX1138" fmla="*/ 1263535 w 2591839"/>
                <a:gd name="connsiteY1138" fmla="*/ 685973 h 1069831"/>
                <a:gd name="connsiteX1139" fmla="*/ 1296006 w 2591839"/>
                <a:gd name="connsiteY1139" fmla="*/ 617913 h 1069831"/>
                <a:gd name="connsiteX1140" fmla="*/ 1328564 w 2591839"/>
                <a:gd name="connsiteY1140" fmla="*/ 686233 h 1069831"/>
                <a:gd name="connsiteX1141" fmla="*/ 1328391 w 2591839"/>
                <a:gd name="connsiteY1141" fmla="*/ 686493 h 1069831"/>
                <a:gd name="connsiteX1142" fmla="*/ 1328737 w 2591839"/>
                <a:gd name="connsiteY1142" fmla="*/ 686666 h 1069831"/>
                <a:gd name="connsiteX1143" fmla="*/ 1367790 w 2591839"/>
                <a:gd name="connsiteY1143" fmla="*/ 768668 h 1069831"/>
                <a:gd name="connsiteX1144" fmla="*/ 1403639 w 2591839"/>
                <a:gd name="connsiteY1144" fmla="*/ 693420 h 1069831"/>
                <a:gd name="connsiteX1145" fmla="*/ 1436110 w 2591839"/>
                <a:gd name="connsiteY1145" fmla="*/ 761394 h 1069831"/>
                <a:gd name="connsiteX1146" fmla="*/ 1367790 w 2591839"/>
                <a:gd name="connsiteY1146" fmla="*/ 904875 h 1069831"/>
                <a:gd name="connsiteX1147" fmla="*/ 1298777 w 2591839"/>
                <a:gd name="connsiteY1147" fmla="*/ 760095 h 1069831"/>
                <a:gd name="connsiteX1148" fmla="*/ 1263535 w 2591839"/>
                <a:gd name="connsiteY1148" fmla="*/ 685973 h 1069831"/>
                <a:gd name="connsiteX1149" fmla="*/ 1439574 w 2591839"/>
                <a:gd name="connsiteY1149" fmla="*/ 768668 h 1069831"/>
                <a:gd name="connsiteX1150" fmla="*/ 1471699 w 2591839"/>
                <a:gd name="connsiteY1150" fmla="*/ 837334 h 1069831"/>
                <a:gd name="connsiteX1151" fmla="*/ 1439574 w 2591839"/>
                <a:gd name="connsiteY1151" fmla="*/ 904789 h 1069831"/>
                <a:gd name="connsiteX1152" fmla="*/ 1407102 w 2591839"/>
                <a:gd name="connsiteY1152" fmla="*/ 836728 h 1069831"/>
                <a:gd name="connsiteX1153" fmla="*/ 1439574 w 2591839"/>
                <a:gd name="connsiteY1153" fmla="*/ 768668 h 1069831"/>
                <a:gd name="connsiteX1154" fmla="*/ 1443038 w 2591839"/>
                <a:gd name="connsiteY1154" fmla="*/ 912062 h 1069831"/>
                <a:gd name="connsiteX1155" fmla="*/ 1475163 w 2591839"/>
                <a:gd name="connsiteY1155" fmla="*/ 844608 h 1069831"/>
                <a:gd name="connsiteX1156" fmla="*/ 1542964 w 2591839"/>
                <a:gd name="connsiteY1156" fmla="*/ 989215 h 1069831"/>
                <a:gd name="connsiteX1157" fmla="*/ 1511358 w 2591839"/>
                <a:gd name="connsiteY1157" fmla="*/ 1055457 h 1069831"/>
                <a:gd name="connsiteX1158" fmla="*/ 1443038 w 2591839"/>
                <a:gd name="connsiteY1158" fmla="*/ 912062 h 1069831"/>
                <a:gd name="connsiteX1159" fmla="*/ 1515168 w 2591839"/>
                <a:gd name="connsiteY1159" fmla="*/ 915179 h 1069831"/>
                <a:gd name="connsiteX1160" fmla="*/ 1578206 w 2591839"/>
                <a:gd name="connsiteY1160" fmla="*/ 915179 h 1069831"/>
                <a:gd name="connsiteX1161" fmla="*/ 1546427 w 2591839"/>
                <a:gd name="connsiteY1161" fmla="*/ 981941 h 1069831"/>
                <a:gd name="connsiteX1162" fmla="*/ 1515168 w 2591839"/>
                <a:gd name="connsiteY1162" fmla="*/ 915179 h 1069831"/>
                <a:gd name="connsiteX1163" fmla="*/ 1515774 w 2591839"/>
                <a:gd name="connsiteY1163" fmla="*/ 908945 h 1069831"/>
                <a:gd name="connsiteX1164" fmla="*/ 1583142 w 2591839"/>
                <a:gd name="connsiteY1164" fmla="*/ 768581 h 1069831"/>
                <a:gd name="connsiteX1165" fmla="*/ 1649990 w 2591839"/>
                <a:gd name="connsiteY1165" fmla="*/ 908945 h 1069831"/>
                <a:gd name="connsiteX1166" fmla="*/ 1515774 w 2591839"/>
                <a:gd name="connsiteY1166" fmla="*/ 908945 h 1069831"/>
                <a:gd name="connsiteX1167" fmla="*/ 1588164 w 2591839"/>
                <a:gd name="connsiteY1167" fmla="*/ 915179 h 1069831"/>
                <a:gd name="connsiteX1168" fmla="*/ 1650077 w 2591839"/>
                <a:gd name="connsiteY1168" fmla="*/ 915179 h 1069831"/>
                <a:gd name="connsiteX1169" fmla="*/ 1619163 w 2591839"/>
                <a:gd name="connsiteY1169" fmla="*/ 980123 h 1069831"/>
                <a:gd name="connsiteX1170" fmla="*/ 1588164 w 2591839"/>
                <a:gd name="connsiteY1170" fmla="*/ 915179 h 1069831"/>
                <a:gd name="connsiteX1171" fmla="*/ 1622541 w 2591839"/>
                <a:gd name="connsiteY1171" fmla="*/ 987396 h 1069831"/>
                <a:gd name="connsiteX1172" fmla="*/ 1690861 w 2591839"/>
                <a:gd name="connsiteY1172" fmla="*/ 844002 h 1069831"/>
                <a:gd name="connsiteX1173" fmla="*/ 1723246 w 2591839"/>
                <a:gd name="connsiteY1173" fmla="*/ 912062 h 1069831"/>
                <a:gd name="connsiteX1174" fmla="*/ 1654926 w 2591839"/>
                <a:gd name="connsiteY1174" fmla="*/ 1055457 h 1069831"/>
                <a:gd name="connsiteX1175" fmla="*/ 1622541 w 2591839"/>
                <a:gd name="connsiteY1175" fmla="*/ 987396 h 1069831"/>
                <a:gd name="connsiteX1176" fmla="*/ 1694324 w 2591839"/>
                <a:gd name="connsiteY1176" fmla="*/ 836728 h 1069831"/>
                <a:gd name="connsiteX1177" fmla="*/ 1726710 w 2591839"/>
                <a:gd name="connsiteY1177" fmla="*/ 768668 h 1069831"/>
                <a:gd name="connsiteX1178" fmla="*/ 1758835 w 2591839"/>
                <a:gd name="connsiteY1178" fmla="*/ 837248 h 1069831"/>
                <a:gd name="connsiteX1179" fmla="*/ 1726710 w 2591839"/>
                <a:gd name="connsiteY1179" fmla="*/ 904702 h 1069831"/>
                <a:gd name="connsiteX1180" fmla="*/ 1694324 w 2591839"/>
                <a:gd name="connsiteY1180" fmla="*/ 836728 h 1069831"/>
                <a:gd name="connsiteX1181" fmla="*/ 1730260 w 2591839"/>
                <a:gd name="connsiteY1181" fmla="*/ 912062 h 1069831"/>
                <a:gd name="connsiteX1182" fmla="*/ 1762385 w 2591839"/>
                <a:gd name="connsiteY1182" fmla="*/ 844608 h 1069831"/>
                <a:gd name="connsiteX1183" fmla="*/ 1830186 w 2591839"/>
                <a:gd name="connsiteY1183" fmla="*/ 989215 h 1069831"/>
                <a:gd name="connsiteX1184" fmla="*/ 1798580 w 2591839"/>
                <a:gd name="connsiteY1184" fmla="*/ 1055457 h 1069831"/>
                <a:gd name="connsiteX1185" fmla="*/ 1730260 w 2591839"/>
                <a:gd name="connsiteY1185" fmla="*/ 912062 h 1069831"/>
                <a:gd name="connsiteX1186" fmla="*/ 1802303 w 2591839"/>
                <a:gd name="connsiteY1186" fmla="*/ 915179 h 1069831"/>
                <a:gd name="connsiteX1187" fmla="*/ 1865341 w 2591839"/>
                <a:gd name="connsiteY1187" fmla="*/ 915179 h 1069831"/>
                <a:gd name="connsiteX1188" fmla="*/ 1833563 w 2591839"/>
                <a:gd name="connsiteY1188" fmla="*/ 981941 h 1069831"/>
                <a:gd name="connsiteX1189" fmla="*/ 1802303 w 2591839"/>
                <a:gd name="connsiteY1189" fmla="*/ 915179 h 1069831"/>
                <a:gd name="connsiteX1190" fmla="*/ 1802996 w 2591839"/>
                <a:gd name="connsiteY1190" fmla="*/ 908945 h 1069831"/>
                <a:gd name="connsiteX1191" fmla="*/ 1870364 w 2591839"/>
                <a:gd name="connsiteY1191" fmla="*/ 768581 h 1069831"/>
                <a:gd name="connsiteX1192" fmla="*/ 1937212 w 2591839"/>
                <a:gd name="connsiteY1192" fmla="*/ 908945 h 1069831"/>
                <a:gd name="connsiteX1193" fmla="*/ 1802996 w 2591839"/>
                <a:gd name="connsiteY1193" fmla="*/ 908945 h 1069831"/>
                <a:gd name="connsiteX1194" fmla="*/ 1875300 w 2591839"/>
                <a:gd name="connsiteY1194" fmla="*/ 915179 h 1069831"/>
                <a:gd name="connsiteX1195" fmla="*/ 1937212 w 2591839"/>
                <a:gd name="connsiteY1195" fmla="*/ 915179 h 1069831"/>
                <a:gd name="connsiteX1196" fmla="*/ 1906299 w 2591839"/>
                <a:gd name="connsiteY1196" fmla="*/ 980123 h 1069831"/>
                <a:gd name="connsiteX1197" fmla="*/ 1875300 w 2591839"/>
                <a:gd name="connsiteY1197" fmla="*/ 915179 h 1069831"/>
                <a:gd name="connsiteX1198" fmla="*/ 1909763 w 2591839"/>
                <a:gd name="connsiteY1198" fmla="*/ 987396 h 1069831"/>
                <a:gd name="connsiteX1199" fmla="*/ 1978083 w 2591839"/>
                <a:gd name="connsiteY1199" fmla="*/ 844002 h 1069831"/>
                <a:gd name="connsiteX1200" fmla="*/ 2010468 w 2591839"/>
                <a:gd name="connsiteY1200" fmla="*/ 912062 h 1069831"/>
                <a:gd name="connsiteX1201" fmla="*/ 1942148 w 2591839"/>
                <a:gd name="connsiteY1201" fmla="*/ 1055457 h 1069831"/>
                <a:gd name="connsiteX1202" fmla="*/ 1909763 w 2591839"/>
                <a:gd name="connsiteY1202" fmla="*/ 987396 h 1069831"/>
                <a:gd name="connsiteX1203" fmla="*/ 1981546 w 2591839"/>
                <a:gd name="connsiteY1203" fmla="*/ 836728 h 1069831"/>
                <a:gd name="connsiteX1204" fmla="*/ 2013932 w 2591839"/>
                <a:gd name="connsiteY1204" fmla="*/ 768668 h 1069831"/>
                <a:gd name="connsiteX1205" fmla="*/ 2046057 w 2591839"/>
                <a:gd name="connsiteY1205" fmla="*/ 837334 h 1069831"/>
                <a:gd name="connsiteX1206" fmla="*/ 2013932 w 2591839"/>
                <a:gd name="connsiteY1206" fmla="*/ 904789 h 1069831"/>
                <a:gd name="connsiteX1207" fmla="*/ 1981546 w 2591839"/>
                <a:gd name="connsiteY1207" fmla="*/ 836728 h 1069831"/>
                <a:gd name="connsiteX1208" fmla="*/ 2017395 w 2591839"/>
                <a:gd name="connsiteY1208" fmla="*/ 761394 h 1069831"/>
                <a:gd name="connsiteX1209" fmla="*/ 2017395 w 2591839"/>
                <a:gd name="connsiteY1209" fmla="*/ 761394 h 1069831"/>
                <a:gd name="connsiteX1210" fmla="*/ 2049780 w 2591839"/>
                <a:gd name="connsiteY1210" fmla="*/ 693247 h 1069831"/>
                <a:gd name="connsiteX1211" fmla="*/ 2085715 w 2591839"/>
                <a:gd name="connsiteY1211" fmla="*/ 768581 h 1069831"/>
                <a:gd name="connsiteX1212" fmla="*/ 2121651 w 2591839"/>
                <a:gd name="connsiteY1212" fmla="*/ 693247 h 1069831"/>
                <a:gd name="connsiteX1213" fmla="*/ 2154036 w 2591839"/>
                <a:gd name="connsiteY1213" fmla="*/ 761308 h 1069831"/>
                <a:gd name="connsiteX1214" fmla="*/ 2084850 w 2591839"/>
                <a:gd name="connsiteY1214" fmla="*/ 905308 h 1069831"/>
                <a:gd name="connsiteX1215" fmla="*/ 2017395 w 2591839"/>
                <a:gd name="connsiteY1215" fmla="*/ 761394 h 1069831"/>
                <a:gd name="connsiteX1216" fmla="*/ 2125114 w 2591839"/>
                <a:gd name="connsiteY1216" fmla="*/ 685973 h 1069831"/>
                <a:gd name="connsiteX1217" fmla="*/ 2157586 w 2591839"/>
                <a:gd name="connsiteY1217" fmla="*/ 617913 h 1069831"/>
                <a:gd name="connsiteX1218" fmla="*/ 2190144 w 2591839"/>
                <a:gd name="connsiteY1218" fmla="*/ 686233 h 1069831"/>
                <a:gd name="connsiteX1219" fmla="*/ 2189971 w 2591839"/>
                <a:gd name="connsiteY1219" fmla="*/ 686493 h 1069831"/>
                <a:gd name="connsiteX1220" fmla="*/ 2190317 w 2591839"/>
                <a:gd name="connsiteY1220" fmla="*/ 686666 h 1069831"/>
                <a:gd name="connsiteX1221" fmla="*/ 2229370 w 2591839"/>
                <a:gd name="connsiteY1221" fmla="*/ 768668 h 1069831"/>
                <a:gd name="connsiteX1222" fmla="*/ 2265218 w 2591839"/>
                <a:gd name="connsiteY1222" fmla="*/ 693420 h 1069831"/>
                <a:gd name="connsiteX1223" fmla="*/ 2297690 w 2591839"/>
                <a:gd name="connsiteY1223" fmla="*/ 761394 h 1069831"/>
                <a:gd name="connsiteX1224" fmla="*/ 2229370 w 2591839"/>
                <a:gd name="connsiteY1224" fmla="*/ 904875 h 1069831"/>
                <a:gd name="connsiteX1225" fmla="*/ 2160357 w 2591839"/>
                <a:gd name="connsiteY1225" fmla="*/ 760095 h 1069831"/>
                <a:gd name="connsiteX1226" fmla="*/ 2125114 w 2591839"/>
                <a:gd name="connsiteY1226" fmla="*/ 685973 h 1069831"/>
                <a:gd name="connsiteX1227" fmla="*/ 2268682 w 2591839"/>
                <a:gd name="connsiteY1227" fmla="*/ 686147 h 1069831"/>
                <a:gd name="connsiteX1228" fmla="*/ 2301154 w 2591839"/>
                <a:gd name="connsiteY1228" fmla="*/ 617913 h 1069831"/>
                <a:gd name="connsiteX1229" fmla="*/ 2333539 w 2591839"/>
                <a:gd name="connsiteY1229" fmla="*/ 685973 h 1069831"/>
                <a:gd name="connsiteX1230" fmla="*/ 2301154 w 2591839"/>
                <a:gd name="connsiteY1230" fmla="*/ 754120 h 1069831"/>
                <a:gd name="connsiteX1231" fmla="*/ 2268682 w 2591839"/>
                <a:gd name="connsiteY1231" fmla="*/ 686147 h 1069831"/>
                <a:gd name="connsiteX1232" fmla="*/ 2304617 w 2591839"/>
                <a:gd name="connsiteY1232" fmla="*/ 761308 h 1069831"/>
                <a:gd name="connsiteX1233" fmla="*/ 2337002 w 2591839"/>
                <a:gd name="connsiteY1233" fmla="*/ 693247 h 1069831"/>
                <a:gd name="connsiteX1234" fmla="*/ 2372937 w 2591839"/>
                <a:gd name="connsiteY1234" fmla="*/ 768581 h 1069831"/>
                <a:gd name="connsiteX1235" fmla="*/ 2408873 w 2591839"/>
                <a:gd name="connsiteY1235" fmla="*/ 693247 h 1069831"/>
                <a:gd name="connsiteX1236" fmla="*/ 2441258 w 2591839"/>
                <a:gd name="connsiteY1236" fmla="*/ 761308 h 1069831"/>
                <a:gd name="connsiteX1237" fmla="*/ 2372072 w 2591839"/>
                <a:gd name="connsiteY1237" fmla="*/ 905308 h 1069831"/>
                <a:gd name="connsiteX1238" fmla="*/ 2304617 w 2591839"/>
                <a:gd name="connsiteY1238" fmla="*/ 761308 h 1069831"/>
                <a:gd name="connsiteX1239" fmla="*/ 2304617 w 2591839"/>
                <a:gd name="connsiteY1239" fmla="*/ 761308 h 1069831"/>
                <a:gd name="connsiteX1240" fmla="*/ 2304617 w 2591839"/>
                <a:gd name="connsiteY1240" fmla="*/ 761308 h 1069831"/>
                <a:gd name="connsiteX1241" fmla="*/ 2377873 w 2591839"/>
                <a:gd name="connsiteY1241" fmla="*/ 613756 h 1069831"/>
                <a:gd name="connsiteX1242" fmla="*/ 2439786 w 2591839"/>
                <a:gd name="connsiteY1242" fmla="*/ 613756 h 1069831"/>
                <a:gd name="connsiteX1243" fmla="*/ 2408873 w 2591839"/>
                <a:gd name="connsiteY1243" fmla="*/ 678700 h 1069831"/>
                <a:gd name="connsiteX1244" fmla="*/ 2377873 w 2591839"/>
                <a:gd name="connsiteY1244" fmla="*/ 613756 h 1069831"/>
                <a:gd name="connsiteX1245" fmla="*/ 2377960 w 2591839"/>
                <a:gd name="connsiteY1245" fmla="*/ 607522 h 1069831"/>
                <a:gd name="connsiteX1246" fmla="*/ 2419437 w 2591839"/>
                <a:gd name="connsiteY1246" fmla="*/ 520412 h 1069831"/>
                <a:gd name="connsiteX1247" fmla="*/ 2444808 w 2591839"/>
                <a:gd name="connsiteY1247" fmla="*/ 467158 h 1069831"/>
                <a:gd name="connsiteX1248" fmla="*/ 2511656 w 2591839"/>
                <a:gd name="connsiteY1248" fmla="*/ 607435 h 1069831"/>
                <a:gd name="connsiteX1249" fmla="*/ 2377960 w 2591839"/>
                <a:gd name="connsiteY1249" fmla="*/ 607435 h 1069831"/>
                <a:gd name="connsiteX1250" fmla="*/ 2511743 w 2591839"/>
                <a:gd name="connsiteY1250" fmla="*/ 613756 h 1069831"/>
                <a:gd name="connsiteX1251" fmla="*/ 2480743 w 2591839"/>
                <a:gd name="connsiteY1251" fmla="*/ 678873 h 1069831"/>
                <a:gd name="connsiteX1252" fmla="*/ 2449743 w 2591839"/>
                <a:gd name="connsiteY1252" fmla="*/ 613756 h 1069831"/>
                <a:gd name="connsiteX1253" fmla="*/ 2511743 w 2591839"/>
                <a:gd name="connsiteY1253" fmla="*/ 613756 h 1069831"/>
                <a:gd name="connsiteX1254" fmla="*/ 2584912 w 2591839"/>
                <a:gd name="connsiteY1254" fmla="*/ 459885 h 1069831"/>
                <a:gd name="connsiteX1255" fmla="*/ 2516765 w 2591839"/>
                <a:gd name="connsiteY1255" fmla="*/ 602933 h 1069831"/>
                <a:gd name="connsiteX1256" fmla="*/ 2484207 w 2591839"/>
                <a:gd name="connsiteY1256" fmla="*/ 535046 h 1069831"/>
                <a:gd name="connsiteX1257" fmla="*/ 2552441 w 2591839"/>
                <a:gd name="connsiteY1257" fmla="*/ 391824 h 1069831"/>
                <a:gd name="connsiteX1258" fmla="*/ 2584912 w 2591839"/>
                <a:gd name="connsiteY1258" fmla="*/ 459885 h 1069831"/>
                <a:gd name="connsiteX1259" fmla="*/ 2584912 w 2591839"/>
                <a:gd name="connsiteY1259" fmla="*/ 309216 h 1069831"/>
                <a:gd name="connsiteX1260" fmla="*/ 2516592 w 2591839"/>
                <a:gd name="connsiteY1260" fmla="*/ 452698 h 1069831"/>
                <a:gd name="connsiteX1261" fmla="*/ 2447579 w 2591839"/>
                <a:gd name="connsiteY1261" fmla="*/ 307917 h 1069831"/>
                <a:gd name="connsiteX1262" fmla="*/ 2412336 w 2591839"/>
                <a:gd name="connsiteY1262" fmla="*/ 233882 h 1069831"/>
                <a:gd name="connsiteX1263" fmla="*/ 2444808 w 2591839"/>
                <a:gd name="connsiteY1263" fmla="*/ 165822 h 1069831"/>
                <a:gd name="connsiteX1264" fmla="*/ 2477366 w 2591839"/>
                <a:gd name="connsiteY1264" fmla="*/ 234142 h 1069831"/>
                <a:gd name="connsiteX1265" fmla="*/ 2477193 w 2591839"/>
                <a:gd name="connsiteY1265" fmla="*/ 234402 h 1069831"/>
                <a:gd name="connsiteX1266" fmla="*/ 2477539 w 2591839"/>
                <a:gd name="connsiteY1266" fmla="*/ 234575 h 1069831"/>
                <a:gd name="connsiteX1267" fmla="*/ 2516592 w 2591839"/>
                <a:gd name="connsiteY1267" fmla="*/ 316576 h 1069831"/>
                <a:gd name="connsiteX1268" fmla="*/ 2552441 w 2591839"/>
                <a:gd name="connsiteY1268" fmla="*/ 241329 h 1069831"/>
                <a:gd name="connsiteX1269" fmla="*/ 2584912 w 2591839"/>
                <a:gd name="connsiteY1269" fmla="*/ 309216 h 1069831"/>
                <a:gd name="connsiteX1270" fmla="*/ 2449743 w 2591839"/>
                <a:gd name="connsiteY1270" fmla="*/ 161579 h 1069831"/>
                <a:gd name="connsiteX1271" fmla="*/ 2511223 w 2591839"/>
                <a:gd name="connsiteY1271" fmla="*/ 161579 h 1069831"/>
                <a:gd name="connsiteX1272" fmla="*/ 2480743 w 2591839"/>
                <a:gd name="connsiteY1272" fmla="*/ 226695 h 1069831"/>
                <a:gd name="connsiteX1273" fmla="*/ 2449743 w 2591839"/>
                <a:gd name="connsiteY1273" fmla="*/ 161579 h 1069831"/>
                <a:gd name="connsiteX1274" fmla="*/ 2552007 w 2591839"/>
                <a:gd name="connsiteY1274" fmla="*/ 89362 h 1069831"/>
                <a:gd name="connsiteX1275" fmla="*/ 2584912 w 2591839"/>
                <a:gd name="connsiteY1275" fmla="*/ 158462 h 1069831"/>
                <a:gd name="connsiteX1276" fmla="*/ 2516592 w 2591839"/>
                <a:gd name="connsiteY1276" fmla="*/ 301943 h 1069831"/>
                <a:gd name="connsiteX1277" fmla="*/ 2484207 w 2591839"/>
                <a:gd name="connsiteY1277" fmla="*/ 234055 h 1069831"/>
                <a:gd name="connsiteX1278" fmla="*/ 2552007 w 2591839"/>
                <a:gd name="connsiteY1278" fmla="*/ 89362 h 1069831"/>
                <a:gd name="connsiteX1279" fmla="*/ 2444722 w 2591839"/>
                <a:gd name="connsiteY1279" fmla="*/ 14981 h 1069831"/>
                <a:gd name="connsiteX1280" fmla="*/ 2511916 w 2591839"/>
                <a:gd name="connsiteY1280" fmla="*/ 155344 h 1069831"/>
                <a:gd name="connsiteX1281" fmla="*/ 2377873 w 2591839"/>
                <a:gd name="connsiteY1281" fmla="*/ 155344 h 1069831"/>
                <a:gd name="connsiteX1282" fmla="*/ 2444722 w 2591839"/>
                <a:gd name="connsiteY1282" fmla="*/ 14981 h 1069831"/>
                <a:gd name="connsiteX1283" fmla="*/ 2439786 w 2591839"/>
                <a:gd name="connsiteY1283" fmla="*/ 161579 h 1069831"/>
                <a:gd name="connsiteX1284" fmla="*/ 2408873 w 2591839"/>
                <a:gd name="connsiteY1284" fmla="*/ 226522 h 1069831"/>
                <a:gd name="connsiteX1285" fmla="*/ 2377960 w 2591839"/>
                <a:gd name="connsiteY1285" fmla="*/ 161579 h 1069831"/>
                <a:gd name="connsiteX1286" fmla="*/ 2439786 w 2591839"/>
                <a:gd name="connsiteY1286" fmla="*/ 161579 h 1069831"/>
                <a:gd name="connsiteX1287" fmla="*/ 2405409 w 2591839"/>
                <a:gd name="connsiteY1287" fmla="*/ 233795 h 1069831"/>
                <a:gd name="connsiteX1288" fmla="*/ 2372937 w 2591839"/>
                <a:gd name="connsiteY1288" fmla="*/ 301856 h 1069831"/>
                <a:gd name="connsiteX1289" fmla="*/ 2304617 w 2591839"/>
                <a:gd name="connsiteY1289" fmla="*/ 158375 h 1069831"/>
                <a:gd name="connsiteX1290" fmla="*/ 2337089 w 2591839"/>
                <a:gd name="connsiteY1290" fmla="*/ 90315 h 1069831"/>
                <a:gd name="connsiteX1291" fmla="*/ 2405409 w 2591839"/>
                <a:gd name="connsiteY1291" fmla="*/ 233795 h 1069831"/>
                <a:gd name="connsiteX1292" fmla="*/ 2301154 w 2591839"/>
                <a:gd name="connsiteY1292" fmla="*/ 15067 h 1069831"/>
                <a:gd name="connsiteX1293" fmla="*/ 2333539 w 2591839"/>
                <a:gd name="connsiteY1293" fmla="*/ 83128 h 1069831"/>
                <a:gd name="connsiteX1294" fmla="*/ 2301067 w 2591839"/>
                <a:gd name="connsiteY1294" fmla="*/ 151188 h 1069831"/>
                <a:gd name="connsiteX1295" fmla="*/ 2268682 w 2591839"/>
                <a:gd name="connsiteY1295" fmla="*/ 83214 h 1069831"/>
                <a:gd name="connsiteX1296" fmla="*/ 2301154 w 2591839"/>
                <a:gd name="connsiteY1296" fmla="*/ 15067 h 1069831"/>
                <a:gd name="connsiteX1297" fmla="*/ 2265305 w 2591839"/>
                <a:gd name="connsiteY1297" fmla="*/ 90488 h 1069831"/>
                <a:gd name="connsiteX1298" fmla="*/ 2297690 w 2591839"/>
                <a:gd name="connsiteY1298" fmla="*/ 158462 h 1069831"/>
                <a:gd name="connsiteX1299" fmla="*/ 2229370 w 2591839"/>
                <a:gd name="connsiteY1299" fmla="*/ 301943 h 1069831"/>
                <a:gd name="connsiteX1300" fmla="*/ 2197071 w 2591839"/>
                <a:gd name="connsiteY1300" fmla="*/ 234055 h 1069831"/>
                <a:gd name="connsiteX1301" fmla="*/ 2265305 w 2591839"/>
                <a:gd name="connsiteY1301" fmla="*/ 90488 h 1069831"/>
                <a:gd name="connsiteX1302" fmla="*/ 2157586 w 2591839"/>
                <a:gd name="connsiteY1302" fmla="*/ 14981 h 1069831"/>
                <a:gd name="connsiteX1303" fmla="*/ 2224780 w 2591839"/>
                <a:gd name="connsiteY1303" fmla="*/ 155344 h 1069831"/>
                <a:gd name="connsiteX1304" fmla="*/ 2090738 w 2591839"/>
                <a:gd name="connsiteY1304" fmla="*/ 155344 h 1069831"/>
                <a:gd name="connsiteX1305" fmla="*/ 2157586 w 2591839"/>
                <a:gd name="connsiteY1305" fmla="*/ 14981 h 1069831"/>
                <a:gd name="connsiteX1306" fmla="*/ 2152563 w 2591839"/>
                <a:gd name="connsiteY1306" fmla="*/ 161579 h 1069831"/>
                <a:gd name="connsiteX1307" fmla="*/ 2121651 w 2591839"/>
                <a:gd name="connsiteY1307" fmla="*/ 226522 h 1069831"/>
                <a:gd name="connsiteX1308" fmla="*/ 2090738 w 2591839"/>
                <a:gd name="connsiteY1308" fmla="*/ 161579 h 1069831"/>
                <a:gd name="connsiteX1309" fmla="*/ 2152563 w 2591839"/>
                <a:gd name="connsiteY1309" fmla="*/ 161579 h 1069831"/>
                <a:gd name="connsiteX1310" fmla="*/ 2118187 w 2591839"/>
                <a:gd name="connsiteY1310" fmla="*/ 233795 h 1069831"/>
                <a:gd name="connsiteX1311" fmla="*/ 2085715 w 2591839"/>
                <a:gd name="connsiteY1311" fmla="*/ 301856 h 1069831"/>
                <a:gd name="connsiteX1312" fmla="*/ 2017395 w 2591839"/>
                <a:gd name="connsiteY1312" fmla="*/ 158375 h 1069831"/>
                <a:gd name="connsiteX1313" fmla="*/ 2049867 w 2591839"/>
                <a:gd name="connsiteY1313" fmla="*/ 90315 h 1069831"/>
                <a:gd name="connsiteX1314" fmla="*/ 2118187 w 2591839"/>
                <a:gd name="connsiteY1314" fmla="*/ 233795 h 1069831"/>
                <a:gd name="connsiteX1315" fmla="*/ 2013932 w 2591839"/>
                <a:gd name="connsiteY1315" fmla="*/ 15067 h 1069831"/>
                <a:gd name="connsiteX1316" fmla="*/ 2046317 w 2591839"/>
                <a:gd name="connsiteY1316" fmla="*/ 83128 h 1069831"/>
                <a:gd name="connsiteX1317" fmla="*/ 2013845 w 2591839"/>
                <a:gd name="connsiteY1317" fmla="*/ 151188 h 1069831"/>
                <a:gd name="connsiteX1318" fmla="*/ 1981460 w 2591839"/>
                <a:gd name="connsiteY1318" fmla="*/ 83214 h 1069831"/>
                <a:gd name="connsiteX1319" fmla="*/ 2013932 w 2591839"/>
                <a:gd name="connsiteY1319" fmla="*/ 15067 h 1069831"/>
                <a:gd name="connsiteX1320" fmla="*/ 1439574 w 2591839"/>
                <a:gd name="connsiteY1320" fmla="*/ 15067 h 1069831"/>
                <a:gd name="connsiteX1321" fmla="*/ 1471959 w 2591839"/>
                <a:gd name="connsiteY1321" fmla="*/ 83128 h 1069831"/>
                <a:gd name="connsiteX1322" fmla="*/ 1439487 w 2591839"/>
                <a:gd name="connsiteY1322" fmla="*/ 151188 h 1069831"/>
                <a:gd name="connsiteX1323" fmla="*/ 1407102 w 2591839"/>
                <a:gd name="connsiteY1323" fmla="*/ 83214 h 1069831"/>
                <a:gd name="connsiteX1324" fmla="*/ 1439574 w 2591839"/>
                <a:gd name="connsiteY1324" fmla="*/ 15067 h 1069831"/>
                <a:gd name="connsiteX1325" fmla="*/ 1403725 w 2591839"/>
                <a:gd name="connsiteY1325" fmla="*/ 90488 h 1069831"/>
                <a:gd name="connsiteX1326" fmla="*/ 1436110 w 2591839"/>
                <a:gd name="connsiteY1326" fmla="*/ 158462 h 1069831"/>
                <a:gd name="connsiteX1327" fmla="*/ 1367790 w 2591839"/>
                <a:gd name="connsiteY1327" fmla="*/ 301943 h 1069831"/>
                <a:gd name="connsiteX1328" fmla="*/ 1335492 w 2591839"/>
                <a:gd name="connsiteY1328" fmla="*/ 234055 h 1069831"/>
                <a:gd name="connsiteX1329" fmla="*/ 1403725 w 2591839"/>
                <a:gd name="connsiteY1329" fmla="*/ 90488 h 1069831"/>
                <a:gd name="connsiteX1330" fmla="*/ 1296006 w 2591839"/>
                <a:gd name="connsiteY1330" fmla="*/ 14981 h 1069831"/>
                <a:gd name="connsiteX1331" fmla="*/ 1363201 w 2591839"/>
                <a:gd name="connsiteY1331" fmla="*/ 155344 h 1069831"/>
                <a:gd name="connsiteX1332" fmla="*/ 1229158 w 2591839"/>
                <a:gd name="connsiteY1332" fmla="*/ 155344 h 1069831"/>
                <a:gd name="connsiteX1333" fmla="*/ 1296006 w 2591839"/>
                <a:gd name="connsiteY1333" fmla="*/ 14981 h 1069831"/>
                <a:gd name="connsiteX1334" fmla="*/ 1290984 w 2591839"/>
                <a:gd name="connsiteY1334" fmla="*/ 161579 h 1069831"/>
                <a:gd name="connsiteX1335" fmla="*/ 1260071 w 2591839"/>
                <a:gd name="connsiteY1335" fmla="*/ 226522 h 1069831"/>
                <a:gd name="connsiteX1336" fmla="*/ 1229158 w 2591839"/>
                <a:gd name="connsiteY1336" fmla="*/ 161579 h 1069831"/>
                <a:gd name="connsiteX1337" fmla="*/ 1290984 w 2591839"/>
                <a:gd name="connsiteY1337" fmla="*/ 161579 h 1069831"/>
                <a:gd name="connsiteX1338" fmla="*/ 1256607 w 2591839"/>
                <a:gd name="connsiteY1338" fmla="*/ 233795 h 1069831"/>
                <a:gd name="connsiteX1339" fmla="*/ 1224136 w 2591839"/>
                <a:gd name="connsiteY1339" fmla="*/ 301856 h 1069831"/>
                <a:gd name="connsiteX1340" fmla="*/ 1155815 w 2591839"/>
                <a:gd name="connsiteY1340" fmla="*/ 158375 h 1069831"/>
                <a:gd name="connsiteX1341" fmla="*/ 1188287 w 2591839"/>
                <a:gd name="connsiteY1341" fmla="*/ 90315 h 1069831"/>
                <a:gd name="connsiteX1342" fmla="*/ 1256607 w 2591839"/>
                <a:gd name="connsiteY1342" fmla="*/ 233795 h 1069831"/>
                <a:gd name="connsiteX1343" fmla="*/ 1119967 w 2591839"/>
                <a:gd name="connsiteY1343" fmla="*/ 83128 h 1069831"/>
                <a:gd name="connsiteX1344" fmla="*/ 1152352 w 2591839"/>
                <a:gd name="connsiteY1344" fmla="*/ 14981 h 1069831"/>
                <a:gd name="connsiteX1345" fmla="*/ 1184737 w 2591839"/>
                <a:gd name="connsiteY1345" fmla="*/ 83041 h 1069831"/>
                <a:gd name="connsiteX1346" fmla="*/ 1152265 w 2591839"/>
                <a:gd name="connsiteY1346" fmla="*/ 151101 h 1069831"/>
                <a:gd name="connsiteX1347" fmla="*/ 1146810 w 2591839"/>
                <a:gd name="connsiteY1347" fmla="*/ 139585 h 1069831"/>
                <a:gd name="connsiteX1348" fmla="*/ 1119967 w 2591839"/>
                <a:gd name="connsiteY1348" fmla="*/ 83128 h 1069831"/>
                <a:gd name="connsiteX1349" fmla="*/ 865216 w 2591839"/>
                <a:gd name="connsiteY1349" fmla="*/ 15067 h 1069831"/>
                <a:gd name="connsiteX1350" fmla="*/ 897601 w 2591839"/>
                <a:gd name="connsiteY1350" fmla="*/ 83128 h 1069831"/>
                <a:gd name="connsiteX1351" fmla="*/ 865130 w 2591839"/>
                <a:gd name="connsiteY1351" fmla="*/ 151188 h 1069831"/>
                <a:gd name="connsiteX1352" fmla="*/ 832745 w 2591839"/>
                <a:gd name="connsiteY1352" fmla="*/ 83214 h 1069831"/>
                <a:gd name="connsiteX1353" fmla="*/ 865216 w 2591839"/>
                <a:gd name="connsiteY1353" fmla="*/ 15067 h 1069831"/>
                <a:gd name="connsiteX1354" fmla="*/ 829281 w 2591839"/>
                <a:gd name="connsiteY1354" fmla="*/ 90488 h 1069831"/>
                <a:gd name="connsiteX1355" fmla="*/ 861666 w 2591839"/>
                <a:gd name="connsiteY1355" fmla="*/ 158462 h 1069831"/>
                <a:gd name="connsiteX1356" fmla="*/ 793346 w 2591839"/>
                <a:gd name="connsiteY1356" fmla="*/ 301943 h 1069831"/>
                <a:gd name="connsiteX1357" fmla="*/ 761047 w 2591839"/>
                <a:gd name="connsiteY1357" fmla="*/ 234055 h 1069831"/>
                <a:gd name="connsiteX1358" fmla="*/ 829281 w 2591839"/>
                <a:gd name="connsiteY1358" fmla="*/ 90488 h 1069831"/>
                <a:gd name="connsiteX1359" fmla="*/ 721562 w 2591839"/>
                <a:gd name="connsiteY1359" fmla="*/ 14981 h 1069831"/>
                <a:gd name="connsiteX1360" fmla="*/ 788757 w 2591839"/>
                <a:gd name="connsiteY1360" fmla="*/ 155344 h 1069831"/>
                <a:gd name="connsiteX1361" fmla="*/ 654714 w 2591839"/>
                <a:gd name="connsiteY1361" fmla="*/ 155344 h 1069831"/>
                <a:gd name="connsiteX1362" fmla="*/ 721562 w 2591839"/>
                <a:gd name="connsiteY1362" fmla="*/ 14981 h 1069831"/>
                <a:gd name="connsiteX1363" fmla="*/ 716626 w 2591839"/>
                <a:gd name="connsiteY1363" fmla="*/ 161579 h 1069831"/>
                <a:gd name="connsiteX1364" fmla="*/ 685714 w 2591839"/>
                <a:gd name="connsiteY1364" fmla="*/ 226522 h 1069831"/>
                <a:gd name="connsiteX1365" fmla="*/ 654800 w 2591839"/>
                <a:gd name="connsiteY1365" fmla="*/ 161579 h 1069831"/>
                <a:gd name="connsiteX1366" fmla="*/ 716626 w 2591839"/>
                <a:gd name="connsiteY1366" fmla="*/ 161579 h 1069831"/>
                <a:gd name="connsiteX1367" fmla="*/ 682250 w 2591839"/>
                <a:gd name="connsiteY1367" fmla="*/ 233795 h 1069831"/>
                <a:gd name="connsiteX1368" fmla="*/ 649778 w 2591839"/>
                <a:gd name="connsiteY1368" fmla="*/ 301856 h 1069831"/>
                <a:gd name="connsiteX1369" fmla="*/ 581458 w 2591839"/>
                <a:gd name="connsiteY1369" fmla="*/ 158375 h 1069831"/>
                <a:gd name="connsiteX1370" fmla="*/ 613930 w 2591839"/>
                <a:gd name="connsiteY1370" fmla="*/ 90315 h 1069831"/>
                <a:gd name="connsiteX1371" fmla="*/ 682250 w 2591839"/>
                <a:gd name="connsiteY1371" fmla="*/ 233795 h 1069831"/>
                <a:gd name="connsiteX1372" fmla="*/ 577994 w 2591839"/>
                <a:gd name="connsiteY1372" fmla="*/ 15067 h 1069831"/>
                <a:gd name="connsiteX1373" fmla="*/ 610379 w 2591839"/>
                <a:gd name="connsiteY1373" fmla="*/ 83128 h 1069831"/>
                <a:gd name="connsiteX1374" fmla="*/ 577908 w 2591839"/>
                <a:gd name="connsiteY1374" fmla="*/ 151188 h 1069831"/>
                <a:gd name="connsiteX1375" fmla="*/ 545523 w 2591839"/>
                <a:gd name="connsiteY1375" fmla="*/ 83214 h 1069831"/>
                <a:gd name="connsiteX1376" fmla="*/ 577994 w 2591839"/>
                <a:gd name="connsiteY1376" fmla="*/ 15067 h 1069831"/>
                <a:gd name="connsiteX1377" fmla="*/ 542146 w 2591839"/>
                <a:gd name="connsiteY1377" fmla="*/ 90488 h 1069831"/>
                <a:gd name="connsiteX1378" fmla="*/ 574531 w 2591839"/>
                <a:gd name="connsiteY1378" fmla="*/ 158462 h 1069831"/>
                <a:gd name="connsiteX1379" fmla="*/ 506210 w 2591839"/>
                <a:gd name="connsiteY1379" fmla="*/ 301943 h 1069831"/>
                <a:gd name="connsiteX1380" fmla="*/ 473912 w 2591839"/>
                <a:gd name="connsiteY1380" fmla="*/ 234055 h 1069831"/>
                <a:gd name="connsiteX1381" fmla="*/ 542146 w 2591839"/>
                <a:gd name="connsiteY1381" fmla="*/ 90488 h 1069831"/>
                <a:gd name="connsiteX1382" fmla="*/ 434426 w 2591839"/>
                <a:gd name="connsiteY1382" fmla="*/ 14981 h 1069831"/>
                <a:gd name="connsiteX1383" fmla="*/ 501621 w 2591839"/>
                <a:gd name="connsiteY1383" fmla="*/ 155344 h 1069831"/>
                <a:gd name="connsiteX1384" fmla="*/ 367578 w 2591839"/>
                <a:gd name="connsiteY1384" fmla="*/ 155344 h 1069831"/>
                <a:gd name="connsiteX1385" fmla="*/ 434426 w 2591839"/>
                <a:gd name="connsiteY1385" fmla="*/ 14981 h 1069831"/>
                <a:gd name="connsiteX1386" fmla="*/ 429404 w 2591839"/>
                <a:gd name="connsiteY1386" fmla="*/ 161579 h 1069831"/>
                <a:gd name="connsiteX1387" fmla="*/ 398491 w 2591839"/>
                <a:gd name="connsiteY1387" fmla="*/ 226522 h 1069831"/>
                <a:gd name="connsiteX1388" fmla="*/ 367578 w 2591839"/>
                <a:gd name="connsiteY1388" fmla="*/ 161579 h 1069831"/>
                <a:gd name="connsiteX1389" fmla="*/ 429404 w 2591839"/>
                <a:gd name="connsiteY1389" fmla="*/ 161579 h 1069831"/>
                <a:gd name="connsiteX1390" fmla="*/ 395028 w 2591839"/>
                <a:gd name="connsiteY1390" fmla="*/ 233795 h 1069831"/>
                <a:gd name="connsiteX1391" fmla="*/ 362556 w 2591839"/>
                <a:gd name="connsiteY1391" fmla="*/ 301856 h 1069831"/>
                <a:gd name="connsiteX1392" fmla="*/ 294236 w 2591839"/>
                <a:gd name="connsiteY1392" fmla="*/ 158375 h 1069831"/>
                <a:gd name="connsiteX1393" fmla="*/ 326707 w 2591839"/>
                <a:gd name="connsiteY1393" fmla="*/ 90315 h 1069831"/>
                <a:gd name="connsiteX1394" fmla="*/ 395028 w 2591839"/>
                <a:gd name="connsiteY1394" fmla="*/ 233795 h 1069831"/>
                <a:gd name="connsiteX1395" fmla="*/ 290772 w 2591839"/>
                <a:gd name="connsiteY1395" fmla="*/ 15067 h 1069831"/>
                <a:gd name="connsiteX1396" fmla="*/ 323157 w 2591839"/>
                <a:gd name="connsiteY1396" fmla="*/ 83128 h 1069831"/>
                <a:gd name="connsiteX1397" fmla="*/ 290686 w 2591839"/>
                <a:gd name="connsiteY1397" fmla="*/ 151188 h 1069831"/>
                <a:gd name="connsiteX1398" fmla="*/ 258301 w 2591839"/>
                <a:gd name="connsiteY1398" fmla="*/ 83214 h 1069831"/>
                <a:gd name="connsiteX1399" fmla="*/ 290772 w 2591839"/>
                <a:gd name="connsiteY1399" fmla="*/ 15067 h 1069831"/>
                <a:gd name="connsiteX1400" fmla="*/ 254924 w 2591839"/>
                <a:gd name="connsiteY1400" fmla="*/ 90488 h 1069831"/>
                <a:gd name="connsiteX1401" fmla="*/ 287309 w 2591839"/>
                <a:gd name="connsiteY1401" fmla="*/ 158462 h 1069831"/>
                <a:gd name="connsiteX1402" fmla="*/ 218988 w 2591839"/>
                <a:gd name="connsiteY1402" fmla="*/ 301943 h 1069831"/>
                <a:gd name="connsiteX1403" fmla="*/ 186690 w 2591839"/>
                <a:gd name="connsiteY1403" fmla="*/ 234055 h 1069831"/>
                <a:gd name="connsiteX1404" fmla="*/ 254924 w 2591839"/>
                <a:gd name="connsiteY1404" fmla="*/ 90488 h 1069831"/>
                <a:gd name="connsiteX1405" fmla="*/ 147205 w 2591839"/>
                <a:gd name="connsiteY1405" fmla="*/ 14981 h 1069831"/>
                <a:gd name="connsiteX1406" fmla="*/ 214399 w 2591839"/>
                <a:gd name="connsiteY1406" fmla="*/ 155344 h 1069831"/>
                <a:gd name="connsiteX1407" fmla="*/ 80356 w 2591839"/>
                <a:gd name="connsiteY1407" fmla="*/ 155344 h 1069831"/>
                <a:gd name="connsiteX1408" fmla="*/ 147205 w 2591839"/>
                <a:gd name="connsiteY1408" fmla="*/ 14981 h 1069831"/>
                <a:gd name="connsiteX1409" fmla="*/ 142269 w 2591839"/>
                <a:gd name="connsiteY1409" fmla="*/ 161579 h 1069831"/>
                <a:gd name="connsiteX1410" fmla="*/ 111183 w 2591839"/>
                <a:gd name="connsiteY1410" fmla="*/ 226782 h 1069831"/>
                <a:gd name="connsiteX1411" fmla="*/ 80010 w 2591839"/>
                <a:gd name="connsiteY1411" fmla="*/ 161579 h 1069831"/>
                <a:gd name="connsiteX1412" fmla="*/ 142269 w 2591839"/>
                <a:gd name="connsiteY1412" fmla="*/ 161579 h 1069831"/>
                <a:gd name="connsiteX1413" fmla="*/ 7101 w 2591839"/>
                <a:gd name="connsiteY1413" fmla="*/ 158462 h 1069831"/>
                <a:gd name="connsiteX1414" fmla="*/ 39226 w 2591839"/>
                <a:gd name="connsiteY1414" fmla="*/ 91007 h 1069831"/>
                <a:gd name="connsiteX1415" fmla="*/ 107719 w 2591839"/>
                <a:gd name="connsiteY1415" fmla="*/ 234055 h 1069831"/>
                <a:gd name="connsiteX1416" fmla="*/ 75421 w 2591839"/>
                <a:gd name="connsiteY1416" fmla="*/ 301943 h 1069831"/>
                <a:gd name="connsiteX1417" fmla="*/ 7101 w 2591839"/>
                <a:gd name="connsiteY1417" fmla="*/ 158462 h 1069831"/>
                <a:gd name="connsiteX1418" fmla="*/ 7101 w 2591839"/>
                <a:gd name="connsiteY1418" fmla="*/ 309216 h 1069831"/>
                <a:gd name="connsiteX1419" fmla="*/ 39485 w 2591839"/>
                <a:gd name="connsiteY1419" fmla="*/ 241156 h 1069831"/>
                <a:gd name="connsiteX1420" fmla="*/ 75421 w 2591839"/>
                <a:gd name="connsiteY1420" fmla="*/ 316490 h 1069831"/>
                <a:gd name="connsiteX1421" fmla="*/ 111269 w 2591839"/>
                <a:gd name="connsiteY1421" fmla="*/ 241329 h 1069831"/>
                <a:gd name="connsiteX1422" fmla="*/ 143827 w 2591839"/>
                <a:gd name="connsiteY1422" fmla="*/ 309216 h 1069831"/>
                <a:gd name="connsiteX1423" fmla="*/ 74641 w 2591839"/>
                <a:gd name="connsiteY1423" fmla="*/ 453217 h 1069831"/>
                <a:gd name="connsiteX1424" fmla="*/ 7101 w 2591839"/>
                <a:gd name="connsiteY1424" fmla="*/ 309216 h 1069831"/>
                <a:gd name="connsiteX1425" fmla="*/ 7101 w 2591839"/>
                <a:gd name="connsiteY1425" fmla="*/ 459885 h 1069831"/>
                <a:gd name="connsiteX1426" fmla="*/ 39226 w 2591839"/>
                <a:gd name="connsiteY1426" fmla="*/ 392430 h 1069831"/>
                <a:gd name="connsiteX1427" fmla="*/ 107026 w 2591839"/>
                <a:gd name="connsiteY1427" fmla="*/ 537037 h 1069831"/>
                <a:gd name="connsiteX1428" fmla="*/ 75421 w 2591839"/>
                <a:gd name="connsiteY1428" fmla="*/ 603279 h 1069831"/>
                <a:gd name="connsiteX1429" fmla="*/ 7101 w 2591839"/>
                <a:gd name="connsiteY1429" fmla="*/ 459885 h 1069831"/>
                <a:gd name="connsiteX1430" fmla="*/ 7101 w 2591839"/>
                <a:gd name="connsiteY1430" fmla="*/ 610639 h 1069831"/>
                <a:gd name="connsiteX1431" fmla="*/ 39572 w 2591839"/>
                <a:gd name="connsiteY1431" fmla="*/ 542579 h 1069831"/>
                <a:gd name="connsiteX1432" fmla="*/ 75507 w 2591839"/>
                <a:gd name="connsiteY1432" fmla="*/ 617913 h 1069831"/>
                <a:gd name="connsiteX1433" fmla="*/ 75507 w 2591839"/>
                <a:gd name="connsiteY1433" fmla="*/ 617913 h 1069831"/>
                <a:gd name="connsiteX1434" fmla="*/ 107979 w 2591839"/>
                <a:gd name="connsiteY1434" fmla="*/ 685973 h 1069831"/>
                <a:gd name="connsiteX1435" fmla="*/ 75507 w 2591839"/>
                <a:gd name="connsiteY1435" fmla="*/ 754034 h 1069831"/>
                <a:gd name="connsiteX1436" fmla="*/ 7101 w 2591839"/>
                <a:gd name="connsiteY1436" fmla="*/ 610639 h 1069831"/>
                <a:gd name="connsiteX1437" fmla="*/ 7101 w 2591839"/>
                <a:gd name="connsiteY1437" fmla="*/ 761394 h 1069831"/>
                <a:gd name="connsiteX1438" fmla="*/ 39485 w 2591839"/>
                <a:gd name="connsiteY1438" fmla="*/ 693334 h 1069831"/>
                <a:gd name="connsiteX1439" fmla="*/ 75421 w 2591839"/>
                <a:gd name="connsiteY1439" fmla="*/ 768668 h 1069831"/>
                <a:gd name="connsiteX1440" fmla="*/ 111356 w 2591839"/>
                <a:gd name="connsiteY1440" fmla="*/ 693334 h 1069831"/>
                <a:gd name="connsiteX1441" fmla="*/ 143741 w 2591839"/>
                <a:gd name="connsiteY1441" fmla="*/ 761394 h 1069831"/>
                <a:gd name="connsiteX1442" fmla="*/ 74555 w 2591839"/>
                <a:gd name="connsiteY1442" fmla="*/ 905395 h 1069831"/>
                <a:gd name="connsiteX1443" fmla="*/ 7101 w 2591839"/>
                <a:gd name="connsiteY1443" fmla="*/ 761394 h 1069831"/>
                <a:gd name="connsiteX1444" fmla="*/ 75421 w 2591839"/>
                <a:gd name="connsiteY1444" fmla="*/ 1055543 h 1069831"/>
                <a:gd name="connsiteX1445" fmla="*/ 7101 w 2591839"/>
                <a:gd name="connsiteY1445" fmla="*/ 912062 h 1069831"/>
                <a:gd name="connsiteX1446" fmla="*/ 39226 w 2591839"/>
                <a:gd name="connsiteY1446" fmla="*/ 844608 h 1069831"/>
                <a:gd name="connsiteX1447" fmla="*/ 107026 w 2591839"/>
                <a:gd name="connsiteY1447" fmla="*/ 989215 h 1069831"/>
                <a:gd name="connsiteX1448" fmla="*/ 75421 w 2591839"/>
                <a:gd name="connsiteY1448" fmla="*/ 1055543 h 1069831"/>
                <a:gd name="connsiteX1449" fmla="*/ 110403 w 2591839"/>
                <a:gd name="connsiteY1449" fmla="*/ 981941 h 1069831"/>
                <a:gd name="connsiteX1450" fmla="*/ 79144 w 2591839"/>
                <a:gd name="connsiteY1450" fmla="*/ 915179 h 1069831"/>
                <a:gd name="connsiteX1451" fmla="*/ 142182 w 2591839"/>
                <a:gd name="connsiteY1451" fmla="*/ 915179 h 1069831"/>
                <a:gd name="connsiteX1452" fmla="*/ 110403 w 2591839"/>
                <a:gd name="connsiteY1452" fmla="*/ 981941 h 1069831"/>
                <a:gd name="connsiteX1453" fmla="*/ 79750 w 2591839"/>
                <a:gd name="connsiteY1453" fmla="*/ 908945 h 1069831"/>
                <a:gd name="connsiteX1454" fmla="*/ 147118 w 2591839"/>
                <a:gd name="connsiteY1454" fmla="*/ 768581 h 1069831"/>
                <a:gd name="connsiteX1455" fmla="*/ 213966 w 2591839"/>
                <a:gd name="connsiteY1455" fmla="*/ 908945 h 1069831"/>
                <a:gd name="connsiteX1456" fmla="*/ 79750 w 2591839"/>
                <a:gd name="connsiteY1456" fmla="*/ 908945 h 1069831"/>
                <a:gd name="connsiteX1457" fmla="*/ 152140 w 2591839"/>
                <a:gd name="connsiteY1457" fmla="*/ 915179 h 1069831"/>
                <a:gd name="connsiteX1458" fmla="*/ 214053 w 2591839"/>
                <a:gd name="connsiteY1458" fmla="*/ 915179 h 1069831"/>
                <a:gd name="connsiteX1459" fmla="*/ 183140 w 2591839"/>
                <a:gd name="connsiteY1459" fmla="*/ 980123 h 1069831"/>
                <a:gd name="connsiteX1460" fmla="*/ 152140 w 2591839"/>
                <a:gd name="connsiteY1460" fmla="*/ 915179 h 1069831"/>
                <a:gd name="connsiteX1461" fmla="*/ 218988 w 2591839"/>
                <a:gd name="connsiteY1461" fmla="*/ 1055543 h 1069831"/>
                <a:gd name="connsiteX1462" fmla="*/ 186517 w 2591839"/>
                <a:gd name="connsiteY1462" fmla="*/ 987483 h 1069831"/>
                <a:gd name="connsiteX1463" fmla="*/ 254837 w 2591839"/>
                <a:gd name="connsiteY1463" fmla="*/ 844002 h 1069831"/>
                <a:gd name="connsiteX1464" fmla="*/ 287309 w 2591839"/>
                <a:gd name="connsiteY1464" fmla="*/ 912062 h 1069831"/>
                <a:gd name="connsiteX1465" fmla="*/ 218988 w 2591839"/>
                <a:gd name="connsiteY1465" fmla="*/ 1055543 h 1069831"/>
                <a:gd name="connsiteX1466" fmla="*/ 258387 w 2591839"/>
                <a:gd name="connsiteY1466" fmla="*/ 836728 h 1069831"/>
                <a:gd name="connsiteX1467" fmla="*/ 290772 w 2591839"/>
                <a:gd name="connsiteY1467" fmla="*/ 768668 h 1069831"/>
                <a:gd name="connsiteX1468" fmla="*/ 322897 w 2591839"/>
                <a:gd name="connsiteY1468" fmla="*/ 837334 h 1069831"/>
                <a:gd name="connsiteX1469" fmla="*/ 290772 w 2591839"/>
                <a:gd name="connsiteY1469" fmla="*/ 904789 h 1069831"/>
                <a:gd name="connsiteX1470" fmla="*/ 258387 w 2591839"/>
                <a:gd name="connsiteY1470" fmla="*/ 836728 h 1069831"/>
                <a:gd name="connsiteX1471" fmla="*/ 362556 w 2591839"/>
                <a:gd name="connsiteY1471" fmla="*/ 1055543 h 1069831"/>
                <a:gd name="connsiteX1472" fmla="*/ 294236 w 2591839"/>
                <a:gd name="connsiteY1472" fmla="*/ 912062 h 1069831"/>
                <a:gd name="connsiteX1473" fmla="*/ 326361 w 2591839"/>
                <a:gd name="connsiteY1473" fmla="*/ 844608 h 1069831"/>
                <a:gd name="connsiteX1474" fmla="*/ 394162 w 2591839"/>
                <a:gd name="connsiteY1474" fmla="*/ 989215 h 1069831"/>
                <a:gd name="connsiteX1475" fmla="*/ 362556 w 2591839"/>
                <a:gd name="connsiteY1475" fmla="*/ 1055543 h 1069831"/>
                <a:gd name="connsiteX1476" fmla="*/ 397625 w 2591839"/>
                <a:gd name="connsiteY1476" fmla="*/ 981941 h 1069831"/>
                <a:gd name="connsiteX1477" fmla="*/ 366366 w 2591839"/>
                <a:gd name="connsiteY1477" fmla="*/ 915179 h 1069831"/>
                <a:gd name="connsiteX1478" fmla="*/ 429404 w 2591839"/>
                <a:gd name="connsiteY1478" fmla="*/ 915179 h 1069831"/>
                <a:gd name="connsiteX1479" fmla="*/ 397625 w 2591839"/>
                <a:gd name="connsiteY1479" fmla="*/ 981941 h 1069831"/>
                <a:gd name="connsiteX1480" fmla="*/ 366972 w 2591839"/>
                <a:gd name="connsiteY1480" fmla="*/ 908945 h 1069831"/>
                <a:gd name="connsiteX1481" fmla="*/ 434340 w 2591839"/>
                <a:gd name="connsiteY1481" fmla="*/ 768581 h 1069831"/>
                <a:gd name="connsiteX1482" fmla="*/ 501188 w 2591839"/>
                <a:gd name="connsiteY1482" fmla="*/ 908945 h 1069831"/>
                <a:gd name="connsiteX1483" fmla="*/ 366972 w 2591839"/>
                <a:gd name="connsiteY1483" fmla="*/ 908945 h 1069831"/>
                <a:gd name="connsiteX1484" fmla="*/ 439362 w 2591839"/>
                <a:gd name="connsiteY1484" fmla="*/ 915179 h 1069831"/>
                <a:gd name="connsiteX1485" fmla="*/ 501275 w 2591839"/>
                <a:gd name="connsiteY1485" fmla="*/ 915179 h 1069831"/>
                <a:gd name="connsiteX1486" fmla="*/ 470362 w 2591839"/>
                <a:gd name="connsiteY1486" fmla="*/ 980123 h 1069831"/>
                <a:gd name="connsiteX1487" fmla="*/ 439362 w 2591839"/>
                <a:gd name="connsiteY1487" fmla="*/ 915179 h 1069831"/>
                <a:gd name="connsiteX1488" fmla="*/ 506210 w 2591839"/>
                <a:gd name="connsiteY1488" fmla="*/ 1055543 h 1069831"/>
                <a:gd name="connsiteX1489" fmla="*/ 473739 w 2591839"/>
                <a:gd name="connsiteY1489" fmla="*/ 987483 h 1069831"/>
                <a:gd name="connsiteX1490" fmla="*/ 542059 w 2591839"/>
                <a:gd name="connsiteY1490" fmla="*/ 844002 h 1069831"/>
                <a:gd name="connsiteX1491" fmla="*/ 574531 w 2591839"/>
                <a:gd name="connsiteY1491" fmla="*/ 912062 h 1069831"/>
                <a:gd name="connsiteX1492" fmla="*/ 506210 w 2591839"/>
                <a:gd name="connsiteY1492" fmla="*/ 1055543 h 1069831"/>
                <a:gd name="connsiteX1493" fmla="*/ 545523 w 2591839"/>
                <a:gd name="connsiteY1493" fmla="*/ 836728 h 1069831"/>
                <a:gd name="connsiteX1494" fmla="*/ 577908 w 2591839"/>
                <a:gd name="connsiteY1494" fmla="*/ 768668 h 1069831"/>
                <a:gd name="connsiteX1495" fmla="*/ 610033 w 2591839"/>
                <a:gd name="connsiteY1495" fmla="*/ 837334 h 1069831"/>
                <a:gd name="connsiteX1496" fmla="*/ 577908 w 2591839"/>
                <a:gd name="connsiteY1496" fmla="*/ 904789 h 1069831"/>
                <a:gd name="connsiteX1497" fmla="*/ 545523 w 2591839"/>
                <a:gd name="connsiteY1497" fmla="*/ 836728 h 1069831"/>
                <a:gd name="connsiteX1498" fmla="*/ 649778 w 2591839"/>
                <a:gd name="connsiteY1498" fmla="*/ 1055543 h 1069831"/>
                <a:gd name="connsiteX1499" fmla="*/ 581458 w 2591839"/>
                <a:gd name="connsiteY1499" fmla="*/ 912062 h 1069831"/>
                <a:gd name="connsiteX1500" fmla="*/ 613583 w 2591839"/>
                <a:gd name="connsiteY1500" fmla="*/ 844608 h 1069831"/>
                <a:gd name="connsiteX1501" fmla="*/ 681384 w 2591839"/>
                <a:gd name="connsiteY1501" fmla="*/ 989215 h 1069831"/>
                <a:gd name="connsiteX1502" fmla="*/ 649778 w 2591839"/>
                <a:gd name="connsiteY1502" fmla="*/ 1055543 h 1069831"/>
                <a:gd name="connsiteX1503" fmla="*/ 684848 w 2591839"/>
                <a:gd name="connsiteY1503" fmla="*/ 981941 h 1069831"/>
                <a:gd name="connsiteX1504" fmla="*/ 653588 w 2591839"/>
                <a:gd name="connsiteY1504" fmla="*/ 915179 h 1069831"/>
                <a:gd name="connsiteX1505" fmla="*/ 716626 w 2591839"/>
                <a:gd name="connsiteY1505" fmla="*/ 915179 h 1069831"/>
                <a:gd name="connsiteX1506" fmla="*/ 684848 w 2591839"/>
                <a:gd name="connsiteY1506" fmla="*/ 981941 h 1069831"/>
                <a:gd name="connsiteX1507" fmla="*/ 654194 w 2591839"/>
                <a:gd name="connsiteY1507" fmla="*/ 908945 h 1069831"/>
                <a:gd name="connsiteX1508" fmla="*/ 721562 w 2591839"/>
                <a:gd name="connsiteY1508" fmla="*/ 768581 h 1069831"/>
                <a:gd name="connsiteX1509" fmla="*/ 788410 w 2591839"/>
                <a:gd name="connsiteY1509" fmla="*/ 908945 h 1069831"/>
                <a:gd name="connsiteX1510" fmla="*/ 654194 w 2591839"/>
                <a:gd name="connsiteY1510" fmla="*/ 908945 h 1069831"/>
                <a:gd name="connsiteX1511" fmla="*/ 726498 w 2591839"/>
                <a:gd name="connsiteY1511" fmla="*/ 915179 h 1069831"/>
                <a:gd name="connsiteX1512" fmla="*/ 788410 w 2591839"/>
                <a:gd name="connsiteY1512" fmla="*/ 915179 h 1069831"/>
                <a:gd name="connsiteX1513" fmla="*/ 757497 w 2591839"/>
                <a:gd name="connsiteY1513" fmla="*/ 980123 h 1069831"/>
                <a:gd name="connsiteX1514" fmla="*/ 726498 w 2591839"/>
                <a:gd name="connsiteY1514" fmla="*/ 915179 h 1069831"/>
                <a:gd name="connsiteX1515" fmla="*/ 793346 w 2591839"/>
                <a:gd name="connsiteY1515" fmla="*/ 1055543 h 1069831"/>
                <a:gd name="connsiteX1516" fmla="*/ 760874 w 2591839"/>
                <a:gd name="connsiteY1516" fmla="*/ 987483 h 1069831"/>
                <a:gd name="connsiteX1517" fmla="*/ 829194 w 2591839"/>
                <a:gd name="connsiteY1517" fmla="*/ 844002 h 1069831"/>
                <a:gd name="connsiteX1518" fmla="*/ 861666 w 2591839"/>
                <a:gd name="connsiteY1518" fmla="*/ 912062 h 1069831"/>
                <a:gd name="connsiteX1519" fmla="*/ 793346 w 2591839"/>
                <a:gd name="connsiteY1519" fmla="*/ 1055543 h 1069831"/>
                <a:gd name="connsiteX1520" fmla="*/ 1224136 w 2591839"/>
                <a:gd name="connsiteY1520" fmla="*/ 1055543 h 1069831"/>
                <a:gd name="connsiteX1521" fmla="*/ 1155815 w 2591839"/>
                <a:gd name="connsiteY1521" fmla="*/ 912062 h 1069831"/>
                <a:gd name="connsiteX1522" fmla="*/ 1187941 w 2591839"/>
                <a:gd name="connsiteY1522" fmla="*/ 844608 h 1069831"/>
                <a:gd name="connsiteX1523" fmla="*/ 1255741 w 2591839"/>
                <a:gd name="connsiteY1523" fmla="*/ 989215 h 1069831"/>
                <a:gd name="connsiteX1524" fmla="*/ 1224136 w 2591839"/>
                <a:gd name="connsiteY1524" fmla="*/ 1055543 h 1069831"/>
                <a:gd name="connsiteX1525" fmla="*/ 1259205 w 2591839"/>
                <a:gd name="connsiteY1525" fmla="*/ 981941 h 1069831"/>
                <a:gd name="connsiteX1526" fmla="*/ 1227946 w 2591839"/>
                <a:gd name="connsiteY1526" fmla="*/ 915179 h 1069831"/>
                <a:gd name="connsiteX1527" fmla="*/ 1290984 w 2591839"/>
                <a:gd name="connsiteY1527" fmla="*/ 915179 h 1069831"/>
                <a:gd name="connsiteX1528" fmla="*/ 1259205 w 2591839"/>
                <a:gd name="connsiteY1528" fmla="*/ 981941 h 1069831"/>
                <a:gd name="connsiteX1529" fmla="*/ 1228552 w 2591839"/>
                <a:gd name="connsiteY1529" fmla="*/ 908945 h 1069831"/>
                <a:gd name="connsiteX1530" fmla="*/ 1295920 w 2591839"/>
                <a:gd name="connsiteY1530" fmla="*/ 768581 h 1069831"/>
                <a:gd name="connsiteX1531" fmla="*/ 1362768 w 2591839"/>
                <a:gd name="connsiteY1531" fmla="*/ 908945 h 1069831"/>
                <a:gd name="connsiteX1532" fmla="*/ 1228552 w 2591839"/>
                <a:gd name="connsiteY1532" fmla="*/ 908945 h 1069831"/>
                <a:gd name="connsiteX1533" fmla="*/ 1300942 w 2591839"/>
                <a:gd name="connsiteY1533" fmla="*/ 915179 h 1069831"/>
                <a:gd name="connsiteX1534" fmla="*/ 1362854 w 2591839"/>
                <a:gd name="connsiteY1534" fmla="*/ 915179 h 1069831"/>
                <a:gd name="connsiteX1535" fmla="*/ 1331942 w 2591839"/>
                <a:gd name="connsiteY1535" fmla="*/ 980123 h 1069831"/>
                <a:gd name="connsiteX1536" fmla="*/ 1300942 w 2591839"/>
                <a:gd name="connsiteY1536" fmla="*/ 915179 h 1069831"/>
                <a:gd name="connsiteX1537" fmla="*/ 1367790 w 2591839"/>
                <a:gd name="connsiteY1537" fmla="*/ 1055543 h 1069831"/>
                <a:gd name="connsiteX1538" fmla="*/ 1335318 w 2591839"/>
                <a:gd name="connsiteY1538" fmla="*/ 987483 h 1069831"/>
                <a:gd name="connsiteX1539" fmla="*/ 1403639 w 2591839"/>
                <a:gd name="connsiteY1539" fmla="*/ 844002 h 1069831"/>
                <a:gd name="connsiteX1540" fmla="*/ 1436110 w 2591839"/>
                <a:gd name="connsiteY1540" fmla="*/ 912062 h 1069831"/>
                <a:gd name="connsiteX1541" fmla="*/ 1367790 w 2591839"/>
                <a:gd name="connsiteY1541" fmla="*/ 1055543 h 1069831"/>
                <a:gd name="connsiteX1542" fmla="*/ 2085802 w 2591839"/>
                <a:gd name="connsiteY1542" fmla="*/ 1055543 h 1069831"/>
                <a:gd name="connsiteX1543" fmla="*/ 2017482 w 2591839"/>
                <a:gd name="connsiteY1543" fmla="*/ 912062 h 1069831"/>
                <a:gd name="connsiteX1544" fmla="*/ 2049607 w 2591839"/>
                <a:gd name="connsiteY1544" fmla="*/ 844608 h 1069831"/>
                <a:gd name="connsiteX1545" fmla="*/ 2117407 w 2591839"/>
                <a:gd name="connsiteY1545" fmla="*/ 989215 h 1069831"/>
                <a:gd name="connsiteX1546" fmla="*/ 2085802 w 2591839"/>
                <a:gd name="connsiteY1546" fmla="*/ 1055543 h 1069831"/>
                <a:gd name="connsiteX1547" fmla="*/ 2120785 w 2591839"/>
                <a:gd name="connsiteY1547" fmla="*/ 981941 h 1069831"/>
                <a:gd name="connsiteX1548" fmla="*/ 2089525 w 2591839"/>
                <a:gd name="connsiteY1548" fmla="*/ 915179 h 1069831"/>
                <a:gd name="connsiteX1549" fmla="*/ 2152563 w 2591839"/>
                <a:gd name="connsiteY1549" fmla="*/ 915179 h 1069831"/>
                <a:gd name="connsiteX1550" fmla="*/ 2120785 w 2591839"/>
                <a:gd name="connsiteY1550" fmla="*/ 981941 h 1069831"/>
                <a:gd name="connsiteX1551" fmla="*/ 2090132 w 2591839"/>
                <a:gd name="connsiteY1551" fmla="*/ 908945 h 1069831"/>
                <a:gd name="connsiteX1552" fmla="*/ 2157499 w 2591839"/>
                <a:gd name="connsiteY1552" fmla="*/ 768581 h 1069831"/>
                <a:gd name="connsiteX1553" fmla="*/ 2224348 w 2591839"/>
                <a:gd name="connsiteY1553" fmla="*/ 908945 h 1069831"/>
                <a:gd name="connsiteX1554" fmla="*/ 2090132 w 2591839"/>
                <a:gd name="connsiteY1554" fmla="*/ 908945 h 1069831"/>
                <a:gd name="connsiteX1555" fmla="*/ 2162522 w 2591839"/>
                <a:gd name="connsiteY1555" fmla="*/ 915179 h 1069831"/>
                <a:gd name="connsiteX1556" fmla="*/ 2224434 w 2591839"/>
                <a:gd name="connsiteY1556" fmla="*/ 915179 h 1069831"/>
                <a:gd name="connsiteX1557" fmla="*/ 2193521 w 2591839"/>
                <a:gd name="connsiteY1557" fmla="*/ 980123 h 1069831"/>
                <a:gd name="connsiteX1558" fmla="*/ 2162522 w 2591839"/>
                <a:gd name="connsiteY1558" fmla="*/ 915179 h 1069831"/>
                <a:gd name="connsiteX1559" fmla="*/ 2229370 w 2591839"/>
                <a:gd name="connsiteY1559" fmla="*/ 1055543 h 1069831"/>
                <a:gd name="connsiteX1560" fmla="*/ 2196898 w 2591839"/>
                <a:gd name="connsiteY1560" fmla="*/ 987483 h 1069831"/>
                <a:gd name="connsiteX1561" fmla="*/ 2265218 w 2591839"/>
                <a:gd name="connsiteY1561" fmla="*/ 844002 h 1069831"/>
                <a:gd name="connsiteX1562" fmla="*/ 2297690 w 2591839"/>
                <a:gd name="connsiteY1562" fmla="*/ 912062 h 1069831"/>
                <a:gd name="connsiteX1563" fmla="*/ 2229370 w 2591839"/>
                <a:gd name="connsiteY1563" fmla="*/ 1055543 h 1069831"/>
                <a:gd name="connsiteX1564" fmla="*/ 2268769 w 2591839"/>
                <a:gd name="connsiteY1564" fmla="*/ 836728 h 1069831"/>
                <a:gd name="connsiteX1565" fmla="*/ 2301154 w 2591839"/>
                <a:gd name="connsiteY1565" fmla="*/ 768668 h 1069831"/>
                <a:gd name="connsiteX1566" fmla="*/ 2333279 w 2591839"/>
                <a:gd name="connsiteY1566" fmla="*/ 837334 h 1069831"/>
                <a:gd name="connsiteX1567" fmla="*/ 2301154 w 2591839"/>
                <a:gd name="connsiteY1567" fmla="*/ 904789 h 1069831"/>
                <a:gd name="connsiteX1568" fmla="*/ 2268769 w 2591839"/>
                <a:gd name="connsiteY1568" fmla="*/ 836728 h 1069831"/>
                <a:gd name="connsiteX1569" fmla="*/ 2372937 w 2591839"/>
                <a:gd name="connsiteY1569" fmla="*/ 1055543 h 1069831"/>
                <a:gd name="connsiteX1570" fmla="*/ 2304617 w 2591839"/>
                <a:gd name="connsiteY1570" fmla="*/ 912062 h 1069831"/>
                <a:gd name="connsiteX1571" fmla="*/ 2336742 w 2591839"/>
                <a:gd name="connsiteY1571" fmla="*/ 844608 h 1069831"/>
                <a:gd name="connsiteX1572" fmla="*/ 2404543 w 2591839"/>
                <a:gd name="connsiteY1572" fmla="*/ 989215 h 1069831"/>
                <a:gd name="connsiteX1573" fmla="*/ 2372937 w 2591839"/>
                <a:gd name="connsiteY1573" fmla="*/ 1055543 h 1069831"/>
                <a:gd name="connsiteX1574" fmla="*/ 2408007 w 2591839"/>
                <a:gd name="connsiteY1574" fmla="*/ 981941 h 1069831"/>
                <a:gd name="connsiteX1575" fmla="*/ 2376747 w 2591839"/>
                <a:gd name="connsiteY1575" fmla="*/ 915179 h 1069831"/>
                <a:gd name="connsiteX1576" fmla="*/ 2439786 w 2591839"/>
                <a:gd name="connsiteY1576" fmla="*/ 915179 h 1069831"/>
                <a:gd name="connsiteX1577" fmla="*/ 2408007 w 2591839"/>
                <a:gd name="connsiteY1577" fmla="*/ 981941 h 1069831"/>
                <a:gd name="connsiteX1578" fmla="*/ 2377354 w 2591839"/>
                <a:gd name="connsiteY1578" fmla="*/ 908945 h 1069831"/>
                <a:gd name="connsiteX1579" fmla="*/ 2444722 w 2591839"/>
                <a:gd name="connsiteY1579" fmla="*/ 768581 h 1069831"/>
                <a:gd name="connsiteX1580" fmla="*/ 2511570 w 2591839"/>
                <a:gd name="connsiteY1580" fmla="*/ 908945 h 1069831"/>
                <a:gd name="connsiteX1581" fmla="*/ 2377354 w 2591839"/>
                <a:gd name="connsiteY1581" fmla="*/ 908945 h 1069831"/>
                <a:gd name="connsiteX1582" fmla="*/ 2449743 w 2591839"/>
                <a:gd name="connsiteY1582" fmla="*/ 915179 h 1069831"/>
                <a:gd name="connsiteX1583" fmla="*/ 2511656 w 2591839"/>
                <a:gd name="connsiteY1583" fmla="*/ 915179 h 1069831"/>
                <a:gd name="connsiteX1584" fmla="*/ 2480743 w 2591839"/>
                <a:gd name="connsiteY1584" fmla="*/ 980123 h 1069831"/>
                <a:gd name="connsiteX1585" fmla="*/ 2449743 w 2591839"/>
                <a:gd name="connsiteY1585" fmla="*/ 915179 h 1069831"/>
                <a:gd name="connsiteX1586" fmla="*/ 2584912 w 2591839"/>
                <a:gd name="connsiteY1586" fmla="*/ 912062 h 1069831"/>
                <a:gd name="connsiteX1587" fmla="*/ 2516592 w 2591839"/>
                <a:gd name="connsiteY1587" fmla="*/ 1055543 h 1069831"/>
                <a:gd name="connsiteX1588" fmla="*/ 2484120 w 2591839"/>
                <a:gd name="connsiteY1588" fmla="*/ 987483 h 1069831"/>
                <a:gd name="connsiteX1589" fmla="*/ 2552441 w 2591839"/>
                <a:gd name="connsiteY1589" fmla="*/ 844002 h 1069831"/>
                <a:gd name="connsiteX1590" fmla="*/ 2584912 w 2591839"/>
                <a:gd name="connsiteY1590" fmla="*/ 912062 h 1069831"/>
                <a:gd name="connsiteX1591" fmla="*/ 2516592 w 2591839"/>
                <a:gd name="connsiteY1591" fmla="*/ 904789 h 1069831"/>
                <a:gd name="connsiteX1592" fmla="*/ 2447579 w 2591839"/>
                <a:gd name="connsiteY1592" fmla="*/ 760009 h 1069831"/>
                <a:gd name="connsiteX1593" fmla="*/ 2412336 w 2591839"/>
                <a:gd name="connsiteY1593" fmla="*/ 685973 h 1069831"/>
                <a:gd name="connsiteX1594" fmla="*/ 2444808 w 2591839"/>
                <a:gd name="connsiteY1594" fmla="*/ 617913 h 1069831"/>
                <a:gd name="connsiteX1595" fmla="*/ 2477366 w 2591839"/>
                <a:gd name="connsiteY1595" fmla="*/ 686233 h 1069831"/>
                <a:gd name="connsiteX1596" fmla="*/ 2477193 w 2591839"/>
                <a:gd name="connsiteY1596" fmla="*/ 686493 h 1069831"/>
                <a:gd name="connsiteX1597" fmla="*/ 2477539 w 2591839"/>
                <a:gd name="connsiteY1597" fmla="*/ 686666 h 1069831"/>
                <a:gd name="connsiteX1598" fmla="*/ 2516592 w 2591839"/>
                <a:gd name="connsiteY1598" fmla="*/ 768668 h 1069831"/>
                <a:gd name="connsiteX1599" fmla="*/ 2552441 w 2591839"/>
                <a:gd name="connsiteY1599" fmla="*/ 693420 h 1069831"/>
                <a:gd name="connsiteX1600" fmla="*/ 2584912 w 2591839"/>
                <a:gd name="connsiteY1600" fmla="*/ 761394 h 1069831"/>
                <a:gd name="connsiteX1601" fmla="*/ 2516592 w 2591839"/>
                <a:gd name="connsiteY1601" fmla="*/ 904789 h 106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Lst>
              <a:rect l="l" t="t" r="r" b="b"/>
              <a:pathLst>
                <a:path w="2591839" h="1069831">
                  <a:moveTo>
                    <a:pt x="2555817" y="686147"/>
                  </a:moveTo>
                  <a:lnTo>
                    <a:pt x="2591753" y="610639"/>
                  </a:lnTo>
                  <a:lnTo>
                    <a:pt x="2555904" y="535305"/>
                  </a:lnTo>
                  <a:lnTo>
                    <a:pt x="2590627" y="462396"/>
                  </a:lnTo>
                  <a:lnTo>
                    <a:pt x="2591839" y="459885"/>
                  </a:lnTo>
                  <a:lnTo>
                    <a:pt x="2555904" y="384551"/>
                  </a:lnTo>
                  <a:lnTo>
                    <a:pt x="2591839" y="309216"/>
                  </a:lnTo>
                  <a:lnTo>
                    <a:pt x="2555904" y="233969"/>
                  </a:lnTo>
                  <a:lnTo>
                    <a:pt x="2591839" y="158462"/>
                  </a:lnTo>
                  <a:lnTo>
                    <a:pt x="2551921" y="74728"/>
                  </a:lnTo>
                  <a:lnTo>
                    <a:pt x="2516505" y="150322"/>
                  </a:lnTo>
                  <a:lnTo>
                    <a:pt x="2444722" y="520"/>
                  </a:lnTo>
                  <a:lnTo>
                    <a:pt x="2372937" y="151188"/>
                  </a:lnTo>
                  <a:lnTo>
                    <a:pt x="2301154" y="433"/>
                  </a:lnTo>
                  <a:lnTo>
                    <a:pt x="2229630" y="150842"/>
                  </a:lnTo>
                  <a:lnTo>
                    <a:pt x="2157586" y="433"/>
                  </a:lnTo>
                  <a:lnTo>
                    <a:pt x="2085802" y="151101"/>
                  </a:lnTo>
                  <a:lnTo>
                    <a:pt x="2014018" y="347"/>
                  </a:lnTo>
                  <a:lnTo>
                    <a:pt x="1978170" y="75767"/>
                  </a:lnTo>
                  <a:lnTo>
                    <a:pt x="1977650" y="74642"/>
                  </a:lnTo>
                  <a:lnTo>
                    <a:pt x="1942234" y="150236"/>
                  </a:lnTo>
                  <a:lnTo>
                    <a:pt x="1870450" y="433"/>
                  </a:lnTo>
                  <a:lnTo>
                    <a:pt x="1870450" y="433"/>
                  </a:lnTo>
                  <a:lnTo>
                    <a:pt x="1870450" y="433"/>
                  </a:lnTo>
                  <a:lnTo>
                    <a:pt x="1798667" y="151101"/>
                  </a:lnTo>
                  <a:lnTo>
                    <a:pt x="1726883" y="347"/>
                  </a:lnTo>
                  <a:lnTo>
                    <a:pt x="1726883" y="347"/>
                  </a:lnTo>
                  <a:lnTo>
                    <a:pt x="1726883" y="347"/>
                  </a:lnTo>
                  <a:lnTo>
                    <a:pt x="1655358" y="150755"/>
                  </a:lnTo>
                  <a:lnTo>
                    <a:pt x="1583315" y="347"/>
                  </a:lnTo>
                  <a:lnTo>
                    <a:pt x="1583315" y="347"/>
                  </a:lnTo>
                  <a:lnTo>
                    <a:pt x="1583315" y="347"/>
                  </a:lnTo>
                  <a:lnTo>
                    <a:pt x="1511531" y="151015"/>
                  </a:lnTo>
                  <a:lnTo>
                    <a:pt x="1439747" y="260"/>
                  </a:lnTo>
                  <a:lnTo>
                    <a:pt x="1368223" y="150668"/>
                  </a:lnTo>
                  <a:lnTo>
                    <a:pt x="1296179" y="260"/>
                  </a:lnTo>
                  <a:lnTo>
                    <a:pt x="1224396" y="150928"/>
                  </a:lnTo>
                  <a:lnTo>
                    <a:pt x="1152612" y="173"/>
                  </a:lnTo>
                  <a:lnTo>
                    <a:pt x="1116763" y="75594"/>
                  </a:lnTo>
                  <a:lnTo>
                    <a:pt x="1116244" y="74469"/>
                  </a:lnTo>
                  <a:lnTo>
                    <a:pt x="1080828" y="150062"/>
                  </a:lnTo>
                  <a:lnTo>
                    <a:pt x="1009044" y="260"/>
                  </a:lnTo>
                  <a:lnTo>
                    <a:pt x="1009044" y="260"/>
                  </a:lnTo>
                  <a:lnTo>
                    <a:pt x="1009044" y="260"/>
                  </a:lnTo>
                  <a:lnTo>
                    <a:pt x="937260" y="150928"/>
                  </a:lnTo>
                  <a:lnTo>
                    <a:pt x="865476" y="173"/>
                  </a:lnTo>
                  <a:lnTo>
                    <a:pt x="793952" y="150582"/>
                  </a:lnTo>
                  <a:lnTo>
                    <a:pt x="721908" y="173"/>
                  </a:lnTo>
                  <a:lnTo>
                    <a:pt x="650125" y="150842"/>
                  </a:lnTo>
                  <a:lnTo>
                    <a:pt x="578341" y="87"/>
                  </a:lnTo>
                  <a:lnTo>
                    <a:pt x="506817" y="150495"/>
                  </a:lnTo>
                  <a:lnTo>
                    <a:pt x="434773" y="87"/>
                  </a:lnTo>
                  <a:lnTo>
                    <a:pt x="362989" y="150755"/>
                  </a:lnTo>
                  <a:lnTo>
                    <a:pt x="291205" y="0"/>
                  </a:lnTo>
                  <a:lnTo>
                    <a:pt x="219681" y="150409"/>
                  </a:lnTo>
                  <a:lnTo>
                    <a:pt x="147637" y="0"/>
                  </a:lnTo>
                  <a:lnTo>
                    <a:pt x="75161" y="151621"/>
                  </a:lnTo>
                  <a:lnTo>
                    <a:pt x="41997" y="82348"/>
                  </a:lnTo>
                  <a:lnTo>
                    <a:pt x="39139" y="83734"/>
                  </a:lnTo>
                  <a:lnTo>
                    <a:pt x="36282" y="82348"/>
                  </a:lnTo>
                  <a:lnTo>
                    <a:pt x="0" y="158462"/>
                  </a:lnTo>
                  <a:lnTo>
                    <a:pt x="35849" y="233795"/>
                  </a:lnTo>
                  <a:lnTo>
                    <a:pt x="0" y="309130"/>
                  </a:lnTo>
                  <a:lnTo>
                    <a:pt x="35589" y="385070"/>
                  </a:lnTo>
                  <a:lnTo>
                    <a:pt x="0" y="459798"/>
                  </a:lnTo>
                  <a:lnTo>
                    <a:pt x="35935" y="535132"/>
                  </a:lnTo>
                  <a:lnTo>
                    <a:pt x="0" y="610466"/>
                  </a:lnTo>
                  <a:lnTo>
                    <a:pt x="35849" y="685800"/>
                  </a:lnTo>
                  <a:lnTo>
                    <a:pt x="0" y="761134"/>
                  </a:lnTo>
                  <a:lnTo>
                    <a:pt x="35589" y="837075"/>
                  </a:lnTo>
                  <a:lnTo>
                    <a:pt x="0" y="911803"/>
                  </a:lnTo>
                  <a:lnTo>
                    <a:pt x="75248" y="1069831"/>
                  </a:lnTo>
                  <a:lnTo>
                    <a:pt x="147031" y="919076"/>
                  </a:lnTo>
                  <a:lnTo>
                    <a:pt x="218815" y="1069831"/>
                  </a:lnTo>
                  <a:lnTo>
                    <a:pt x="290599" y="919076"/>
                  </a:lnTo>
                  <a:lnTo>
                    <a:pt x="362383" y="1069831"/>
                  </a:lnTo>
                  <a:lnTo>
                    <a:pt x="434167" y="919076"/>
                  </a:lnTo>
                  <a:lnTo>
                    <a:pt x="505951" y="1069831"/>
                  </a:lnTo>
                  <a:lnTo>
                    <a:pt x="577735" y="919076"/>
                  </a:lnTo>
                  <a:lnTo>
                    <a:pt x="649518" y="1069831"/>
                  </a:lnTo>
                  <a:lnTo>
                    <a:pt x="721302" y="919076"/>
                  </a:lnTo>
                  <a:lnTo>
                    <a:pt x="793086" y="1069831"/>
                  </a:lnTo>
                  <a:lnTo>
                    <a:pt x="864870" y="919076"/>
                  </a:lnTo>
                  <a:lnTo>
                    <a:pt x="936654" y="1069831"/>
                  </a:lnTo>
                  <a:lnTo>
                    <a:pt x="936654" y="1069831"/>
                  </a:lnTo>
                  <a:lnTo>
                    <a:pt x="936654" y="1069831"/>
                  </a:lnTo>
                  <a:lnTo>
                    <a:pt x="1008438" y="919076"/>
                  </a:lnTo>
                  <a:lnTo>
                    <a:pt x="1080222" y="1069831"/>
                  </a:lnTo>
                  <a:lnTo>
                    <a:pt x="1080222" y="1069831"/>
                  </a:lnTo>
                  <a:lnTo>
                    <a:pt x="1080222" y="1069831"/>
                  </a:lnTo>
                  <a:lnTo>
                    <a:pt x="1152005" y="919076"/>
                  </a:lnTo>
                  <a:lnTo>
                    <a:pt x="1223789" y="1069831"/>
                  </a:lnTo>
                  <a:lnTo>
                    <a:pt x="1295573" y="919076"/>
                  </a:lnTo>
                  <a:lnTo>
                    <a:pt x="1367357" y="1069831"/>
                  </a:lnTo>
                  <a:lnTo>
                    <a:pt x="1439141" y="919076"/>
                  </a:lnTo>
                  <a:lnTo>
                    <a:pt x="1510925" y="1069831"/>
                  </a:lnTo>
                  <a:lnTo>
                    <a:pt x="1510925" y="1069831"/>
                  </a:lnTo>
                  <a:lnTo>
                    <a:pt x="1510925" y="1069831"/>
                  </a:lnTo>
                  <a:lnTo>
                    <a:pt x="1582709" y="919076"/>
                  </a:lnTo>
                  <a:lnTo>
                    <a:pt x="1654493" y="1069831"/>
                  </a:lnTo>
                  <a:lnTo>
                    <a:pt x="1654493" y="1069831"/>
                  </a:lnTo>
                  <a:lnTo>
                    <a:pt x="1654493" y="1069831"/>
                  </a:lnTo>
                  <a:lnTo>
                    <a:pt x="1726276" y="919076"/>
                  </a:lnTo>
                  <a:lnTo>
                    <a:pt x="1798060" y="1069831"/>
                  </a:lnTo>
                  <a:lnTo>
                    <a:pt x="1798060" y="1069831"/>
                  </a:lnTo>
                  <a:lnTo>
                    <a:pt x="1798060" y="1069831"/>
                  </a:lnTo>
                  <a:lnTo>
                    <a:pt x="1869844" y="919076"/>
                  </a:lnTo>
                  <a:lnTo>
                    <a:pt x="1941628" y="1069831"/>
                  </a:lnTo>
                  <a:lnTo>
                    <a:pt x="1941628" y="1069831"/>
                  </a:lnTo>
                  <a:lnTo>
                    <a:pt x="1941628" y="1069831"/>
                  </a:lnTo>
                  <a:lnTo>
                    <a:pt x="2013412" y="919076"/>
                  </a:lnTo>
                  <a:lnTo>
                    <a:pt x="2085196" y="1069831"/>
                  </a:lnTo>
                  <a:lnTo>
                    <a:pt x="2156980" y="919076"/>
                  </a:lnTo>
                  <a:lnTo>
                    <a:pt x="2228764" y="1069831"/>
                  </a:lnTo>
                  <a:lnTo>
                    <a:pt x="2300547" y="919076"/>
                  </a:lnTo>
                  <a:lnTo>
                    <a:pt x="2372331" y="1069831"/>
                  </a:lnTo>
                  <a:lnTo>
                    <a:pt x="2444115" y="919076"/>
                  </a:lnTo>
                  <a:lnTo>
                    <a:pt x="2515899" y="1069831"/>
                  </a:lnTo>
                  <a:lnTo>
                    <a:pt x="2591147" y="911803"/>
                  </a:lnTo>
                  <a:lnTo>
                    <a:pt x="2555211" y="836469"/>
                  </a:lnTo>
                  <a:lnTo>
                    <a:pt x="2591147" y="761134"/>
                  </a:lnTo>
                  <a:lnTo>
                    <a:pt x="2555817" y="686147"/>
                  </a:lnTo>
                  <a:close/>
                  <a:moveTo>
                    <a:pt x="2584912" y="610639"/>
                  </a:moveTo>
                  <a:lnTo>
                    <a:pt x="2516592" y="754120"/>
                  </a:lnTo>
                  <a:lnTo>
                    <a:pt x="2484293" y="686233"/>
                  </a:lnTo>
                  <a:lnTo>
                    <a:pt x="2552527" y="542666"/>
                  </a:lnTo>
                  <a:lnTo>
                    <a:pt x="2584912" y="610639"/>
                  </a:lnTo>
                  <a:close/>
                  <a:moveTo>
                    <a:pt x="868680" y="912062"/>
                  </a:moveTo>
                  <a:lnTo>
                    <a:pt x="900805" y="844608"/>
                  </a:lnTo>
                  <a:lnTo>
                    <a:pt x="968606" y="989215"/>
                  </a:lnTo>
                  <a:lnTo>
                    <a:pt x="937000" y="1055457"/>
                  </a:lnTo>
                  <a:lnTo>
                    <a:pt x="868680" y="912062"/>
                  </a:lnTo>
                  <a:close/>
                  <a:moveTo>
                    <a:pt x="179676" y="234055"/>
                  </a:moveTo>
                  <a:lnTo>
                    <a:pt x="179503" y="234315"/>
                  </a:lnTo>
                  <a:lnTo>
                    <a:pt x="179849" y="234488"/>
                  </a:lnTo>
                  <a:lnTo>
                    <a:pt x="218902" y="316490"/>
                  </a:lnTo>
                  <a:lnTo>
                    <a:pt x="254750" y="241243"/>
                  </a:lnTo>
                  <a:lnTo>
                    <a:pt x="287222" y="309216"/>
                  </a:lnTo>
                  <a:lnTo>
                    <a:pt x="218902" y="452698"/>
                  </a:lnTo>
                  <a:lnTo>
                    <a:pt x="149889" y="307917"/>
                  </a:lnTo>
                  <a:lnTo>
                    <a:pt x="149889" y="307917"/>
                  </a:lnTo>
                  <a:lnTo>
                    <a:pt x="147118" y="302029"/>
                  </a:lnTo>
                  <a:lnTo>
                    <a:pt x="147118" y="302029"/>
                  </a:lnTo>
                  <a:lnTo>
                    <a:pt x="114560" y="234142"/>
                  </a:lnTo>
                  <a:lnTo>
                    <a:pt x="147118" y="165822"/>
                  </a:lnTo>
                  <a:lnTo>
                    <a:pt x="179676" y="234055"/>
                  </a:lnTo>
                  <a:close/>
                  <a:moveTo>
                    <a:pt x="152140" y="161579"/>
                  </a:moveTo>
                  <a:lnTo>
                    <a:pt x="214139" y="161579"/>
                  </a:lnTo>
                  <a:lnTo>
                    <a:pt x="183140" y="226695"/>
                  </a:lnTo>
                  <a:lnTo>
                    <a:pt x="152140" y="161579"/>
                  </a:lnTo>
                  <a:close/>
                  <a:moveTo>
                    <a:pt x="466898" y="234055"/>
                  </a:moveTo>
                  <a:lnTo>
                    <a:pt x="466725" y="234315"/>
                  </a:lnTo>
                  <a:lnTo>
                    <a:pt x="467071" y="234488"/>
                  </a:lnTo>
                  <a:lnTo>
                    <a:pt x="506124" y="316490"/>
                  </a:lnTo>
                  <a:lnTo>
                    <a:pt x="541973" y="241243"/>
                  </a:lnTo>
                  <a:lnTo>
                    <a:pt x="574444" y="309216"/>
                  </a:lnTo>
                  <a:lnTo>
                    <a:pt x="506124" y="452698"/>
                  </a:lnTo>
                  <a:lnTo>
                    <a:pt x="437111" y="307917"/>
                  </a:lnTo>
                  <a:lnTo>
                    <a:pt x="401868" y="233882"/>
                  </a:lnTo>
                  <a:lnTo>
                    <a:pt x="434340" y="165822"/>
                  </a:lnTo>
                  <a:lnTo>
                    <a:pt x="466898" y="234055"/>
                  </a:lnTo>
                  <a:close/>
                  <a:moveTo>
                    <a:pt x="439362" y="161579"/>
                  </a:moveTo>
                  <a:lnTo>
                    <a:pt x="501361" y="161579"/>
                  </a:lnTo>
                  <a:lnTo>
                    <a:pt x="470362" y="226695"/>
                  </a:lnTo>
                  <a:lnTo>
                    <a:pt x="439362" y="161579"/>
                  </a:lnTo>
                  <a:close/>
                  <a:moveTo>
                    <a:pt x="754120" y="234055"/>
                  </a:moveTo>
                  <a:lnTo>
                    <a:pt x="753947" y="234315"/>
                  </a:lnTo>
                  <a:lnTo>
                    <a:pt x="754293" y="234488"/>
                  </a:lnTo>
                  <a:lnTo>
                    <a:pt x="793346" y="316490"/>
                  </a:lnTo>
                  <a:lnTo>
                    <a:pt x="829194" y="241243"/>
                  </a:lnTo>
                  <a:lnTo>
                    <a:pt x="861666" y="309216"/>
                  </a:lnTo>
                  <a:lnTo>
                    <a:pt x="793346" y="452698"/>
                  </a:lnTo>
                  <a:lnTo>
                    <a:pt x="724333" y="307917"/>
                  </a:lnTo>
                  <a:lnTo>
                    <a:pt x="689090" y="233882"/>
                  </a:lnTo>
                  <a:lnTo>
                    <a:pt x="721562" y="165822"/>
                  </a:lnTo>
                  <a:lnTo>
                    <a:pt x="754120" y="234055"/>
                  </a:lnTo>
                  <a:close/>
                  <a:moveTo>
                    <a:pt x="726498" y="161579"/>
                  </a:moveTo>
                  <a:lnTo>
                    <a:pt x="788497" y="161579"/>
                  </a:lnTo>
                  <a:lnTo>
                    <a:pt x="757497" y="226695"/>
                  </a:lnTo>
                  <a:lnTo>
                    <a:pt x="726498" y="161579"/>
                  </a:lnTo>
                  <a:close/>
                  <a:moveTo>
                    <a:pt x="1328478" y="234055"/>
                  </a:moveTo>
                  <a:lnTo>
                    <a:pt x="1328305" y="234315"/>
                  </a:lnTo>
                  <a:lnTo>
                    <a:pt x="1328651" y="234488"/>
                  </a:lnTo>
                  <a:lnTo>
                    <a:pt x="1367703" y="316490"/>
                  </a:lnTo>
                  <a:lnTo>
                    <a:pt x="1403552" y="241243"/>
                  </a:lnTo>
                  <a:lnTo>
                    <a:pt x="1436024" y="309216"/>
                  </a:lnTo>
                  <a:lnTo>
                    <a:pt x="1367703" y="452698"/>
                  </a:lnTo>
                  <a:lnTo>
                    <a:pt x="1298690" y="307917"/>
                  </a:lnTo>
                  <a:lnTo>
                    <a:pt x="1263448" y="233882"/>
                  </a:lnTo>
                  <a:lnTo>
                    <a:pt x="1295920" y="165822"/>
                  </a:lnTo>
                  <a:lnTo>
                    <a:pt x="1328478" y="234055"/>
                  </a:lnTo>
                  <a:close/>
                  <a:moveTo>
                    <a:pt x="1300942" y="161579"/>
                  </a:moveTo>
                  <a:lnTo>
                    <a:pt x="1362941" y="161579"/>
                  </a:lnTo>
                  <a:lnTo>
                    <a:pt x="1331942" y="226695"/>
                  </a:lnTo>
                  <a:lnTo>
                    <a:pt x="1300942" y="161579"/>
                  </a:lnTo>
                  <a:close/>
                  <a:moveTo>
                    <a:pt x="2190057" y="234055"/>
                  </a:moveTo>
                  <a:lnTo>
                    <a:pt x="2189884" y="234315"/>
                  </a:lnTo>
                  <a:lnTo>
                    <a:pt x="2190231" y="234488"/>
                  </a:lnTo>
                  <a:lnTo>
                    <a:pt x="2229283" y="316490"/>
                  </a:lnTo>
                  <a:lnTo>
                    <a:pt x="2265132" y="241243"/>
                  </a:lnTo>
                  <a:lnTo>
                    <a:pt x="2297603" y="309216"/>
                  </a:lnTo>
                  <a:lnTo>
                    <a:pt x="2229283" y="452698"/>
                  </a:lnTo>
                  <a:lnTo>
                    <a:pt x="2160270" y="307917"/>
                  </a:lnTo>
                  <a:lnTo>
                    <a:pt x="2125028" y="233882"/>
                  </a:lnTo>
                  <a:lnTo>
                    <a:pt x="2157499" y="165822"/>
                  </a:lnTo>
                  <a:lnTo>
                    <a:pt x="2190057" y="234055"/>
                  </a:lnTo>
                  <a:close/>
                  <a:moveTo>
                    <a:pt x="2162522" y="161579"/>
                  </a:moveTo>
                  <a:lnTo>
                    <a:pt x="2224520" y="161579"/>
                  </a:lnTo>
                  <a:lnTo>
                    <a:pt x="2193521" y="226695"/>
                  </a:lnTo>
                  <a:lnTo>
                    <a:pt x="2162522" y="161579"/>
                  </a:lnTo>
                  <a:close/>
                  <a:moveTo>
                    <a:pt x="2446713" y="456767"/>
                  </a:moveTo>
                  <a:lnTo>
                    <a:pt x="2442730" y="456767"/>
                  </a:lnTo>
                  <a:lnTo>
                    <a:pt x="2377267" y="456767"/>
                  </a:lnTo>
                  <a:lnTo>
                    <a:pt x="2444635" y="316404"/>
                  </a:lnTo>
                  <a:lnTo>
                    <a:pt x="2511483" y="456767"/>
                  </a:lnTo>
                  <a:lnTo>
                    <a:pt x="2446713" y="456767"/>
                  </a:lnTo>
                  <a:close/>
                  <a:moveTo>
                    <a:pt x="2511570" y="463002"/>
                  </a:moveTo>
                  <a:lnTo>
                    <a:pt x="2480743" y="527772"/>
                  </a:lnTo>
                  <a:lnTo>
                    <a:pt x="2449743" y="463002"/>
                  </a:lnTo>
                  <a:lnTo>
                    <a:pt x="2511570" y="463002"/>
                  </a:lnTo>
                  <a:close/>
                  <a:moveTo>
                    <a:pt x="254837" y="391997"/>
                  </a:moveTo>
                  <a:lnTo>
                    <a:pt x="287309" y="459971"/>
                  </a:lnTo>
                  <a:lnTo>
                    <a:pt x="219162" y="603019"/>
                  </a:lnTo>
                  <a:lnTo>
                    <a:pt x="186603" y="535132"/>
                  </a:lnTo>
                  <a:lnTo>
                    <a:pt x="254837" y="391997"/>
                  </a:lnTo>
                  <a:close/>
                  <a:moveTo>
                    <a:pt x="183226" y="527772"/>
                  </a:moveTo>
                  <a:lnTo>
                    <a:pt x="152227" y="463002"/>
                  </a:lnTo>
                  <a:lnTo>
                    <a:pt x="214053" y="463002"/>
                  </a:lnTo>
                  <a:lnTo>
                    <a:pt x="183226" y="527772"/>
                  </a:lnTo>
                  <a:close/>
                  <a:moveTo>
                    <a:pt x="1044719" y="226695"/>
                  </a:moveTo>
                  <a:lnTo>
                    <a:pt x="1013720" y="161579"/>
                  </a:lnTo>
                  <a:lnTo>
                    <a:pt x="1075199" y="161579"/>
                  </a:lnTo>
                  <a:lnTo>
                    <a:pt x="1044719" y="226695"/>
                  </a:lnTo>
                  <a:close/>
                  <a:moveTo>
                    <a:pt x="1041342" y="234055"/>
                  </a:moveTo>
                  <a:lnTo>
                    <a:pt x="1041169" y="234315"/>
                  </a:lnTo>
                  <a:lnTo>
                    <a:pt x="1041516" y="234488"/>
                  </a:lnTo>
                  <a:lnTo>
                    <a:pt x="1080568" y="316490"/>
                  </a:lnTo>
                  <a:lnTo>
                    <a:pt x="1080568" y="316490"/>
                  </a:lnTo>
                  <a:lnTo>
                    <a:pt x="1080568" y="316490"/>
                  </a:lnTo>
                  <a:lnTo>
                    <a:pt x="1116417" y="241243"/>
                  </a:lnTo>
                  <a:lnTo>
                    <a:pt x="1148888" y="309216"/>
                  </a:lnTo>
                  <a:lnTo>
                    <a:pt x="1080568" y="452611"/>
                  </a:lnTo>
                  <a:lnTo>
                    <a:pt x="1011555" y="307831"/>
                  </a:lnTo>
                  <a:lnTo>
                    <a:pt x="1011555" y="307831"/>
                  </a:lnTo>
                  <a:lnTo>
                    <a:pt x="1008784" y="301943"/>
                  </a:lnTo>
                  <a:lnTo>
                    <a:pt x="1008784" y="301943"/>
                  </a:lnTo>
                  <a:lnTo>
                    <a:pt x="976313" y="233882"/>
                  </a:lnTo>
                  <a:lnTo>
                    <a:pt x="1008784" y="165822"/>
                  </a:lnTo>
                  <a:lnTo>
                    <a:pt x="1041342" y="234055"/>
                  </a:lnTo>
                  <a:close/>
                  <a:moveTo>
                    <a:pt x="1152352" y="316490"/>
                  </a:moveTo>
                  <a:lnTo>
                    <a:pt x="1184304" y="384637"/>
                  </a:lnTo>
                  <a:lnTo>
                    <a:pt x="1152352" y="452524"/>
                  </a:lnTo>
                  <a:lnTo>
                    <a:pt x="1119967" y="384464"/>
                  </a:lnTo>
                  <a:lnTo>
                    <a:pt x="1125162" y="373553"/>
                  </a:lnTo>
                  <a:lnTo>
                    <a:pt x="1152352" y="316490"/>
                  </a:lnTo>
                  <a:close/>
                  <a:moveTo>
                    <a:pt x="1619163" y="226695"/>
                  </a:moveTo>
                  <a:lnTo>
                    <a:pt x="1588164" y="161579"/>
                  </a:lnTo>
                  <a:lnTo>
                    <a:pt x="1650163" y="161579"/>
                  </a:lnTo>
                  <a:lnTo>
                    <a:pt x="1619163" y="226695"/>
                  </a:lnTo>
                  <a:close/>
                  <a:moveTo>
                    <a:pt x="1615700" y="234055"/>
                  </a:moveTo>
                  <a:lnTo>
                    <a:pt x="1615527" y="234315"/>
                  </a:lnTo>
                  <a:lnTo>
                    <a:pt x="1615873" y="234488"/>
                  </a:lnTo>
                  <a:lnTo>
                    <a:pt x="1654926" y="316490"/>
                  </a:lnTo>
                  <a:lnTo>
                    <a:pt x="1654926" y="316490"/>
                  </a:lnTo>
                  <a:lnTo>
                    <a:pt x="1654926" y="316490"/>
                  </a:lnTo>
                  <a:lnTo>
                    <a:pt x="1690774" y="241243"/>
                  </a:lnTo>
                  <a:lnTo>
                    <a:pt x="1723246" y="309216"/>
                  </a:lnTo>
                  <a:lnTo>
                    <a:pt x="1654926" y="452611"/>
                  </a:lnTo>
                  <a:lnTo>
                    <a:pt x="1585913" y="307831"/>
                  </a:lnTo>
                  <a:lnTo>
                    <a:pt x="1585913" y="307831"/>
                  </a:lnTo>
                  <a:lnTo>
                    <a:pt x="1583142" y="301943"/>
                  </a:lnTo>
                  <a:lnTo>
                    <a:pt x="1583142" y="301943"/>
                  </a:lnTo>
                  <a:lnTo>
                    <a:pt x="1550670" y="233882"/>
                  </a:lnTo>
                  <a:lnTo>
                    <a:pt x="1583142" y="165822"/>
                  </a:lnTo>
                  <a:lnTo>
                    <a:pt x="1615700" y="234055"/>
                  </a:lnTo>
                  <a:close/>
                  <a:moveTo>
                    <a:pt x="1798580" y="316490"/>
                  </a:moveTo>
                  <a:lnTo>
                    <a:pt x="1834515" y="241156"/>
                  </a:lnTo>
                  <a:lnTo>
                    <a:pt x="1866900" y="309216"/>
                  </a:lnTo>
                  <a:lnTo>
                    <a:pt x="1797714" y="453217"/>
                  </a:lnTo>
                  <a:lnTo>
                    <a:pt x="1730260" y="309216"/>
                  </a:lnTo>
                  <a:lnTo>
                    <a:pt x="1730260" y="309216"/>
                  </a:lnTo>
                  <a:lnTo>
                    <a:pt x="1730260" y="309216"/>
                  </a:lnTo>
                  <a:lnTo>
                    <a:pt x="1762645" y="241156"/>
                  </a:lnTo>
                  <a:lnTo>
                    <a:pt x="1798580" y="316490"/>
                  </a:lnTo>
                  <a:lnTo>
                    <a:pt x="1798580" y="316490"/>
                  </a:lnTo>
                  <a:lnTo>
                    <a:pt x="1798580" y="316490"/>
                  </a:lnTo>
                  <a:close/>
                  <a:moveTo>
                    <a:pt x="1906299" y="226695"/>
                  </a:moveTo>
                  <a:lnTo>
                    <a:pt x="1875300" y="161579"/>
                  </a:lnTo>
                  <a:lnTo>
                    <a:pt x="1936779" y="161579"/>
                  </a:lnTo>
                  <a:lnTo>
                    <a:pt x="1906299" y="226695"/>
                  </a:lnTo>
                  <a:close/>
                  <a:moveTo>
                    <a:pt x="1902922" y="234055"/>
                  </a:moveTo>
                  <a:lnTo>
                    <a:pt x="1902749" y="234315"/>
                  </a:lnTo>
                  <a:lnTo>
                    <a:pt x="1903095" y="234488"/>
                  </a:lnTo>
                  <a:lnTo>
                    <a:pt x="1942148" y="316490"/>
                  </a:lnTo>
                  <a:lnTo>
                    <a:pt x="1942148" y="316490"/>
                  </a:lnTo>
                  <a:lnTo>
                    <a:pt x="1942148" y="316490"/>
                  </a:lnTo>
                  <a:lnTo>
                    <a:pt x="1977996" y="241243"/>
                  </a:lnTo>
                  <a:lnTo>
                    <a:pt x="2010468" y="309216"/>
                  </a:lnTo>
                  <a:lnTo>
                    <a:pt x="1942148" y="452611"/>
                  </a:lnTo>
                  <a:lnTo>
                    <a:pt x="1873221" y="307831"/>
                  </a:lnTo>
                  <a:lnTo>
                    <a:pt x="1837979" y="233795"/>
                  </a:lnTo>
                  <a:lnTo>
                    <a:pt x="1870364" y="165735"/>
                  </a:lnTo>
                  <a:lnTo>
                    <a:pt x="1902922" y="234055"/>
                  </a:lnTo>
                  <a:close/>
                  <a:moveTo>
                    <a:pt x="2297690" y="459885"/>
                  </a:moveTo>
                  <a:lnTo>
                    <a:pt x="2229543" y="602933"/>
                  </a:lnTo>
                  <a:lnTo>
                    <a:pt x="2196985" y="535046"/>
                  </a:lnTo>
                  <a:lnTo>
                    <a:pt x="2265132" y="391911"/>
                  </a:lnTo>
                  <a:lnTo>
                    <a:pt x="2297690" y="459885"/>
                  </a:lnTo>
                  <a:close/>
                  <a:moveTo>
                    <a:pt x="2268769" y="384551"/>
                  </a:moveTo>
                  <a:lnTo>
                    <a:pt x="2301154" y="316490"/>
                  </a:lnTo>
                  <a:lnTo>
                    <a:pt x="2333106" y="384637"/>
                  </a:lnTo>
                  <a:lnTo>
                    <a:pt x="2301154" y="452524"/>
                  </a:lnTo>
                  <a:lnTo>
                    <a:pt x="2268769" y="384551"/>
                  </a:lnTo>
                  <a:close/>
                  <a:moveTo>
                    <a:pt x="2193521" y="527772"/>
                  </a:moveTo>
                  <a:lnTo>
                    <a:pt x="2162522" y="463002"/>
                  </a:lnTo>
                  <a:lnTo>
                    <a:pt x="2224348" y="463002"/>
                  </a:lnTo>
                  <a:lnTo>
                    <a:pt x="2193521" y="527772"/>
                  </a:lnTo>
                  <a:close/>
                  <a:moveTo>
                    <a:pt x="2159491" y="456767"/>
                  </a:moveTo>
                  <a:lnTo>
                    <a:pt x="2155508" y="456767"/>
                  </a:lnTo>
                  <a:lnTo>
                    <a:pt x="2090045" y="456767"/>
                  </a:lnTo>
                  <a:lnTo>
                    <a:pt x="2157412" y="316404"/>
                  </a:lnTo>
                  <a:lnTo>
                    <a:pt x="2224261" y="456767"/>
                  </a:lnTo>
                  <a:lnTo>
                    <a:pt x="2159491" y="456767"/>
                  </a:lnTo>
                  <a:close/>
                  <a:moveTo>
                    <a:pt x="2152563" y="463002"/>
                  </a:moveTo>
                  <a:lnTo>
                    <a:pt x="2129270" y="511926"/>
                  </a:lnTo>
                  <a:lnTo>
                    <a:pt x="2120785" y="529764"/>
                  </a:lnTo>
                  <a:lnTo>
                    <a:pt x="2089525" y="463002"/>
                  </a:lnTo>
                  <a:lnTo>
                    <a:pt x="2152563" y="463002"/>
                  </a:lnTo>
                  <a:close/>
                  <a:moveTo>
                    <a:pt x="2117321" y="537124"/>
                  </a:moveTo>
                  <a:lnTo>
                    <a:pt x="2085715" y="603366"/>
                  </a:lnTo>
                  <a:lnTo>
                    <a:pt x="2017395" y="459885"/>
                  </a:lnTo>
                  <a:lnTo>
                    <a:pt x="2049520" y="392430"/>
                  </a:lnTo>
                  <a:lnTo>
                    <a:pt x="2117321" y="537124"/>
                  </a:lnTo>
                  <a:close/>
                  <a:moveTo>
                    <a:pt x="1873221" y="760009"/>
                  </a:moveTo>
                  <a:lnTo>
                    <a:pt x="1837979" y="685973"/>
                  </a:lnTo>
                  <a:lnTo>
                    <a:pt x="1870364" y="617913"/>
                  </a:lnTo>
                  <a:lnTo>
                    <a:pt x="1902922" y="686147"/>
                  </a:lnTo>
                  <a:lnTo>
                    <a:pt x="1902749" y="686406"/>
                  </a:lnTo>
                  <a:lnTo>
                    <a:pt x="1903095" y="686580"/>
                  </a:lnTo>
                  <a:lnTo>
                    <a:pt x="1942148" y="768581"/>
                  </a:lnTo>
                  <a:lnTo>
                    <a:pt x="1942148" y="768581"/>
                  </a:lnTo>
                  <a:lnTo>
                    <a:pt x="1942148" y="768581"/>
                  </a:lnTo>
                  <a:lnTo>
                    <a:pt x="1977996" y="693334"/>
                  </a:lnTo>
                  <a:lnTo>
                    <a:pt x="2010468" y="761308"/>
                  </a:lnTo>
                  <a:lnTo>
                    <a:pt x="1942148" y="904702"/>
                  </a:lnTo>
                  <a:lnTo>
                    <a:pt x="1873221" y="760009"/>
                  </a:lnTo>
                  <a:close/>
                  <a:moveTo>
                    <a:pt x="1585999" y="760009"/>
                  </a:moveTo>
                  <a:lnTo>
                    <a:pt x="1550757" y="685973"/>
                  </a:lnTo>
                  <a:lnTo>
                    <a:pt x="1583142" y="617913"/>
                  </a:lnTo>
                  <a:lnTo>
                    <a:pt x="1615700" y="686147"/>
                  </a:lnTo>
                  <a:lnTo>
                    <a:pt x="1615527" y="686406"/>
                  </a:lnTo>
                  <a:lnTo>
                    <a:pt x="1615873" y="686580"/>
                  </a:lnTo>
                  <a:lnTo>
                    <a:pt x="1654926" y="768581"/>
                  </a:lnTo>
                  <a:lnTo>
                    <a:pt x="1654926" y="768581"/>
                  </a:lnTo>
                  <a:lnTo>
                    <a:pt x="1654926" y="768581"/>
                  </a:lnTo>
                  <a:lnTo>
                    <a:pt x="1690774" y="693334"/>
                  </a:lnTo>
                  <a:lnTo>
                    <a:pt x="1723246" y="761308"/>
                  </a:lnTo>
                  <a:lnTo>
                    <a:pt x="1654926" y="904702"/>
                  </a:lnTo>
                  <a:lnTo>
                    <a:pt x="1585999" y="760009"/>
                  </a:lnTo>
                  <a:close/>
                  <a:moveTo>
                    <a:pt x="1875300" y="613756"/>
                  </a:moveTo>
                  <a:lnTo>
                    <a:pt x="1937298" y="613756"/>
                  </a:lnTo>
                  <a:lnTo>
                    <a:pt x="1906299" y="678873"/>
                  </a:lnTo>
                  <a:lnTo>
                    <a:pt x="1875300" y="613756"/>
                  </a:lnTo>
                  <a:close/>
                  <a:moveTo>
                    <a:pt x="1942321" y="602933"/>
                  </a:moveTo>
                  <a:lnTo>
                    <a:pt x="1909763" y="535046"/>
                  </a:lnTo>
                  <a:lnTo>
                    <a:pt x="1977996" y="391824"/>
                  </a:lnTo>
                  <a:lnTo>
                    <a:pt x="2010381" y="459885"/>
                  </a:lnTo>
                  <a:lnTo>
                    <a:pt x="1942321" y="602933"/>
                  </a:lnTo>
                  <a:close/>
                  <a:moveTo>
                    <a:pt x="1875300" y="463002"/>
                  </a:moveTo>
                  <a:lnTo>
                    <a:pt x="1937126" y="463002"/>
                  </a:lnTo>
                  <a:lnTo>
                    <a:pt x="1906299" y="527772"/>
                  </a:lnTo>
                  <a:lnTo>
                    <a:pt x="1875300" y="463002"/>
                  </a:lnTo>
                  <a:close/>
                  <a:moveTo>
                    <a:pt x="1937212" y="456767"/>
                  </a:moveTo>
                  <a:lnTo>
                    <a:pt x="1872355" y="456767"/>
                  </a:lnTo>
                  <a:lnTo>
                    <a:pt x="1872355" y="456767"/>
                  </a:lnTo>
                  <a:lnTo>
                    <a:pt x="1868372" y="456767"/>
                  </a:lnTo>
                  <a:lnTo>
                    <a:pt x="1868372" y="456767"/>
                  </a:lnTo>
                  <a:lnTo>
                    <a:pt x="1802909" y="456767"/>
                  </a:lnTo>
                  <a:lnTo>
                    <a:pt x="1870277" y="316404"/>
                  </a:lnTo>
                  <a:lnTo>
                    <a:pt x="1937212" y="456767"/>
                  </a:lnTo>
                  <a:close/>
                  <a:moveTo>
                    <a:pt x="1865428" y="463002"/>
                  </a:moveTo>
                  <a:lnTo>
                    <a:pt x="1842135" y="511926"/>
                  </a:lnTo>
                  <a:lnTo>
                    <a:pt x="1833649" y="529764"/>
                  </a:lnTo>
                  <a:lnTo>
                    <a:pt x="1802390" y="463002"/>
                  </a:lnTo>
                  <a:lnTo>
                    <a:pt x="1865428" y="463002"/>
                  </a:lnTo>
                  <a:close/>
                  <a:moveTo>
                    <a:pt x="1798580" y="603366"/>
                  </a:moveTo>
                  <a:lnTo>
                    <a:pt x="1730260" y="459971"/>
                  </a:lnTo>
                  <a:lnTo>
                    <a:pt x="1762385" y="392517"/>
                  </a:lnTo>
                  <a:lnTo>
                    <a:pt x="1830186" y="537124"/>
                  </a:lnTo>
                  <a:lnTo>
                    <a:pt x="1798580" y="603366"/>
                  </a:lnTo>
                  <a:close/>
                  <a:moveTo>
                    <a:pt x="1726710" y="452611"/>
                  </a:moveTo>
                  <a:lnTo>
                    <a:pt x="1694324" y="384551"/>
                  </a:lnTo>
                  <a:lnTo>
                    <a:pt x="1726710" y="316490"/>
                  </a:lnTo>
                  <a:lnTo>
                    <a:pt x="1758662" y="384637"/>
                  </a:lnTo>
                  <a:lnTo>
                    <a:pt x="1726710" y="452611"/>
                  </a:lnTo>
                  <a:close/>
                  <a:moveTo>
                    <a:pt x="1588164" y="613756"/>
                  </a:moveTo>
                  <a:lnTo>
                    <a:pt x="1650163" y="613756"/>
                  </a:lnTo>
                  <a:lnTo>
                    <a:pt x="1619163" y="678873"/>
                  </a:lnTo>
                  <a:lnTo>
                    <a:pt x="1588164" y="613756"/>
                  </a:lnTo>
                  <a:close/>
                  <a:moveTo>
                    <a:pt x="1723332" y="459885"/>
                  </a:moveTo>
                  <a:lnTo>
                    <a:pt x="1655185" y="602933"/>
                  </a:lnTo>
                  <a:lnTo>
                    <a:pt x="1622627" y="535046"/>
                  </a:lnTo>
                  <a:lnTo>
                    <a:pt x="1690774" y="391997"/>
                  </a:lnTo>
                  <a:lnTo>
                    <a:pt x="1723332" y="459885"/>
                  </a:lnTo>
                  <a:close/>
                  <a:moveTo>
                    <a:pt x="1588164" y="463002"/>
                  </a:moveTo>
                  <a:lnTo>
                    <a:pt x="1649990" y="463002"/>
                  </a:lnTo>
                  <a:lnTo>
                    <a:pt x="1619163" y="527772"/>
                  </a:lnTo>
                  <a:lnTo>
                    <a:pt x="1588164" y="463002"/>
                  </a:lnTo>
                  <a:close/>
                  <a:moveTo>
                    <a:pt x="1585133" y="456767"/>
                  </a:moveTo>
                  <a:lnTo>
                    <a:pt x="1585133" y="456767"/>
                  </a:lnTo>
                  <a:lnTo>
                    <a:pt x="1581150" y="456767"/>
                  </a:lnTo>
                  <a:lnTo>
                    <a:pt x="1581150" y="456767"/>
                  </a:lnTo>
                  <a:lnTo>
                    <a:pt x="1515687" y="456767"/>
                  </a:lnTo>
                  <a:lnTo>
                    <a:pt x="1583055" y="316404"/>
                  </a:lnTo>
                  <a:lnTo>
                    <a:pt x="1649903" y="456767"/>
                  </a:lnTo>
                  <a:lnTo>
                    <a:pt x="1585133" y="456767"/>
                  </a:lnTo>
                  <a:close/>
                  <a:moveTo>
                    <a:pt x="1578206" y="463002"/>
                  </a:moveTo>
                  <a:lnTo>
                    <a:pt x="1554913" y="511926"/>
                  </a:lnTo>
                  <a:lnTo>
                    <a:pt x="1546427" y="529764"/>
                  </a:lnTo>
                  <a:lnTo>
                    <a:pt x="1515168" y="463089"/>
                  </a:lnTo>
                  <a:lnTo>
                    <a:pt x="1578206" y="463089"/>
                  </a:lnTo>
                  <a:close/>
                  <a:moveTo>
                    <a:pt x="1511358" y="603366"/>
                  </a:moveTo>
                  <a:lnTo>
                    <a:pt x="1443038" y="459971"/>
                  </a:lnTo>
                  <a:lnTo>
                    <a:pt x="1475163" y="392517"/>
                  </a:lnTo>
                  <a:lnTo>
                    <a:pt x="1542964" y="537124"/>
                  </a:lnTo>
                  <a:lnTo>
                    <a:pt x="1511358" y="603366"/>
                  </a:lnTo>
                  <a:close/>
                  <a:moveTo>
                    <a:pt x="1443038" y="610639"/>
                  </a:moveTo>
                  <a:lnTo>
                    <a:pt x="1475423" y="542579"/>
                  </a:lnTo>
                  <a:lnTo>
                    <a:pt x="1511358" y="617913"/>
                  </a:lnTo>
                  <a:lnTo>
                    <a:pt x="1511358" y="617913"/>
                  </a:lnTo>
                  <a:lnTo>
                    <a:pt x="1543829" y="685973"/>
                  </a:lnTo>
                  <a:lnTo>
                    <a:pt x="1511444" y="754034"/>
                  </a:lnTo>
                  <a:lnTo>
                    <a:pt x="1443038" y="610639"/>
                  </a:lnTo>
                  <a:close/>
                  <a:moveTo>
                    <a:pt x="1516293" y="613756"/>
                  </a:moveTo>
                  <a:lnTo>
                    <a:pt x="1578206" y="613756"/>
                  </a:lnTo>
                  <a:lnTo>
                    <a:pt x="1547293" y="678700"/>
                  </a:lnTo>
                  <a:lnTo>
                    <a:pt x="1516293" y="613756"/>
                  </a:lnTo>
                  <a:close/>
                  <a:moveTo>
                    <a:pt x="1516293" y="607522"/>
                  </a:moveTo>
                  <a:lnTo>
                    <a:pt x="1561408" y="512878"/>
                  </a:lnTo>
                  <a:lnTo>
                    <a:pt x="1583142" y="467245"/>
                  </a:lnTo>
                  <a:lnTo>
                    <a:pt x="1649990" y="607522"/>
                  </a:lnTo>
                  <a:lnTo>
                    <a:pt x="1516293" y="607522"/>
                  </a:lnTo>
                  <a:close/>
                  <a:moveTo>
                    <a:pt x="1622627" y="686147"/>
                  </a:moveTo>
                  <a:lnTo>
                    <a:pt x="1690861" y="542579"/>
                  </a:lnTo>
                  <a:lnTo>
                    <a:pt x="1723246" y="610553"/>
                  </a:lnTo>
                  <a:lnTo>
                    <a:pt x="1654926" y="753947"/>
                  </a:lnTo>
                  <a:lnTo>
                    <a:pt x="1622627" y="686147"/>
                  </a:lnTo>
                  <a:close/>
                  <a:moveTo>
                    <a:pt x="1694411" y="535305"/>
                  </a:moveTo>
                  <a:lnTo>
                    <a:pt x="1726796" y="467158"/>
                  </a:lnTo>
                  <a:lnTo>
                    <a:pt x="1759181" y="535218"/>
                  </a:lnTo>
                  <a:lnTo>
                    <a:pt x="1726796" y="603279"/>
                  </a:lnTo>
                  <a:lnTo>
                    <a:pt x="1694411" y="535305"/>
                  </a:lnTo>
                  <a:close/>
                  <a:moveTo>
                    <a:pt x="1730260" y="610639"/>
                  </a:moveTo>
                  <a:lnTo>
                    <a:pt x="1762645" y="542579"/>
                  </a:lnTo>
                  <a:lnTo>
                    <a:pt x="1798580" y="617913"/>
                  </a:lnTo>
                  <a:lnTo>
                    <a:pt x="1798580" y="617913"/>
                  </a:lnTo>
                  <a:lnTo>
                    <a:pt x="1831051" y="685973"/>
                  </a:lnTo>
                  <a:lnTo>
                    <a:pt x="1798667" y="754034"/>
                  </a:lnTo>
                  <a:lnTo>
                    <a:pt x="1730260" y="610639"/>
                  </a:lnTo>
                  <a:close/>
                  <a:moveTo>
                    <a:pt x="1803516" y="613756"/>
                  </a:moveTo>
                  <a:lnTo>
                    <a:pt x="1865428" y="613756"/>
                  </a:lnTo>
                  <a:lnTo>
                    <a:pt x="1834515" y="678700"/>
                  </a:lnTo>
                  <a:lnTo>
                    <a:pt x="1803516" y="613756"/>
                  </a:lnTo>
                  <a:close/>
                  <a:moveTo>
                    <a:pt x="1803516" y="607522"/>
                  </a:moveTo>
                  <a:lnTo>
                    <a:pt x="1848629" y="512878"/>
                  </a:lnTo>
                  <a:lnTo>
                    <a:pt x="1870364" y="467245"/>
                  </a:lnTo>
                  <a:lnTo>
                    <a:pt x="1937212" y="607522"/>
                  </a:lnTo>
                  <a:lnTo>
                    <a:pt x="1803516" y="607522"/>
                  </a:lnTo>
                  <a:close/>
                  <a:moveTo>
                    <a:pt x="1909849" y="686147"/>
                  </a:moveTo>
                  <a:lnTo>
                    <a:pt x="1978083" y="542579"/>
                  </a:lnTo>
                  <a:lnTo>
                    <a:pt x="2010468" y="610553"/>
                  </a:lnTo>
                  <a:lnTo>
                    <a:pt x="1942148" y="753947"/>
                  </a:lnTo>
                  <a:lnTo>
                    <a:pt x="1909849" y="686147"/>
                  </a:lnTo>
                  <a:close/>
                  <a:moveTo>
                    <a:pt x="1439574" y="467158"/>
                  </a:moveTo>
                  <a:lnTo>
                    <a:pt x="1471959" y="535218"/>
                  </a:lnTo>
                  <a:lnTo>
                    <a:pt x="1439487" y="603279"/>
                  </a:lnTo>
                  <a:lnTo>
                    <a:pt x="1407102" y="535305"/>
                  </a:lnTo>
                  <a:lnTo>
                    <a:pt x="1439574" y="467158"/>
                  </a:lnTo>
                  <a:close/>
                  <a:moveTo>
                    <a:pt x="1475423" y="693247"/>
                  </a:moveTo>
                  <a:lnTo>
                    <a:pt x="1511358" y="768581"/>
                  </a:lnTo>
                  <a:lnTo>
                    <a:pt x="1511358" y="768581"/>
                  </a:lnTo>
                  <a:lnTo>
                    <a:pt x="1511358" y="768581"/>
                  </a:lnTo>
                  <a:lnTo>
                    <a:pt x="1547293" y="693247"/>
                  </a:lnTo>
                  <a:lnTo>
                    <a:pt x="1579678" y="761308"/>
                  </a:lnTo>
                  <a:lnTo>
                    <a:pt x="1510492" y="905308"/>
                  </a:lnTo>
                  <a:lnTo>
                    <a:pt x="1443038" y="761308"/>
                  </a:lnTo>
                  <a:lnTo>
                    <a:pt x="1475423" y="693247"/>
                  </a:lnTo>
                  <a:close/>
                  <a:moveTo>
                    <a:pt x="1726796" y="617913"/>
                  </a:moveTo>
                  <a:lnTo>
                    <a:pt x="1759181" y="685973"/>
                  </a:lnTo>
                  <a:lnTo>
                    <a:pt x="1726796" y="754034"/>
                  </a:lnTo>
                  <a:lnTo>
                    <a:pt x="1694324" y="686060"/>
                  </a:lnTo>
                  <a:lnTo>
                    <a:pt x="1726796" y="617913"/>
                  </a:lnTo>
                  <a:close/>
                  <a:moveTo>
                    <a:pt x="1730260" y="761308"/>
                  </a:moveTo>
                  <a:lnTo>
                    <a:pt x="1762645" y="693247"/>
                  </a:lnTo>
                  <a:lnTo>
                    <a:pt x="1798580" y="768581"/>
                  </a:lnTo>
                  <a:lnTo>
                    <a:pt x="1798580" y="768581"/>
                  </a:lnTo>
                  <a:lnTo>
                    <a:pt x="1798580" y="768581"/>
                  </a:lnTo>
                  <a:lnTo>
                    <a:pt x="1834515" y="693247"/>
                  </a:lnTo>
                  <a:lnTo>
                    <a:pt x="1866900" y="761308"/>
                  </a:lnTo>
                  <a:lnTo>
                    <a:pt x="1797714" y="905308"/>
                  </a:lnTo>
                  <a:lnTo>
                    <a:pt x="1730260" y="761308"/>
                  </a:lnTo>
                  <a:lnTo>
                    <a:pt x="1730260" y="761308"/>
                  </a:lnTo>
                  <a:close/>
                  <a:moveTo>
                    <a:pt x="2013932" y="603366"/>
                  </a:moveTo>
                  <a:lnTo>
                    <a:pt x="1981546" y="535392"/>
                  </a:lnTo>
                  <a:lnTo>
                    <a:pt x="2013932" y="467245"/>
                  </a:lnTo>
                  <a:lnTo>
                    <a:pt x="2046317" y="535305"/>
                  </a:lnTo>
                  <a:lnTo>
                    <a:pt x="2013932" y="603366"/>
                  </a:lnTo>
                  <a:close/>
                  <a:moveTo>
                    <a:pt x="2013932" y="452611"/>
                  </a:moveTo>
                  <a:lnTo>
                    <a:pt x="1981460" y="384551"/>
                  </a:lnTo>
                  <a:lnTo>
                    <a:pt x="2013845" y="316490"/>
                  </a:lnTo>
                  <a:lnTo>
                    <a:pt x="2045970" y="385157"/>
                  </a:lnTo>
                  <a:lnTo>
                    <a:pt x="2013932" y="452611"/>
                  </a:lnTo>
                  <a:close/>
                  <a:moveTo>
                    <a:pt x="1759181" y="233795"/>
                  </a:moveTo>
                  <a:lnTo>
                    <a:pt x="1726796" y="301856"/>
                  </a:lnTo>
                  <a:lnTo>
                    <a:pt x="1694324" y="233882"/>
                  </a:lnTo>
                  <a:lnTo>
                    <a:pt x="1726796" y="165648"/>
                  </a:lnTo>
                  <a:lnTo>
                    <a:pt x="1759181" y="233795"/>
                  </a:lnTo>
                  <a:close/>
                  <a:moveTo>
                    <a:pt x="1511358" y="316490"/>
                  </a:moveTo>
                  <a:lnTo>
                    <a:pt x="1547206" y="241329"/>
                  </a:lnTo>
                  <a:lnTo>
                    <a:pt x="1579332" y="308351"/>
                  </a:lnTo>
                  <a:lnTo>
                    <a:pt x="1579765" y="309216"/>
                  </a:lnTo>
                  <a:lnTo>
                    <a:pt x="1510578" y="453217"/>
                  </a:lnTo>
                  <a:lnTo>
                    <a:pt x="1443124" y="309216"/>
                  </a:lnTo>
                  <a:lnTo>
                    <a:pt x="1475509" y="241156"/>
                  </a:lnTo>
                  <a:lnTo>
                    <a:pt x="1511358" y="316490"/>
                  </a:lnTo>
                  <a:lnTo>
                    <a:pt x="1511358" y="316490"/>
                  </a:lnTo>
                  <a:lnTo>
                    <a:pt x="1511358" y="316490"/>
                  </a:lnTo>
                  <a:close/>
                  <a:moveTo>
                    <a:pt x="1511358" y="301856"/>
                  </a:moveTo>
                  <a:lnTo>
                    <a:pt x="1443038" y="158462"/>
                  </a:lnTo>
                  <a:lnTo>
                    <a:pt x="1475163" y="91007"/>
                  </a:lnTo>
                  <a:lnTo>
                    <a:pt x="1543656" y="234055"/>
                  </a:lnTo>
                  <a:lnTo>
                    <a:pt x="1511358" y="301856"/>
                  </a:lnTo>
                  <a:close/>
                  <a:moveTo>
                    <a:pt x="1439574" y="316490"/>
                  </a:moveTo>
                  <a:lnTo>
                    <a:pt x="1471699" y="385157"/>
                  </a:lnTo>
                  <a:lnTo>
                    <a:pt x="1439574" y="452611"/>
                  </a:lnTo>
                  <a:lnTo>
                    <a:pt x="1407102" y="384551"/>
                  </a:lnTo>
                  <a:lnTo>
                    <a:pt x="1439574" y="316490"/>
                  </a:lnTo>
                  <a:close/>
                  <a:moveTo>
                    <a:pt x="1436110" y="459885"/>
                  </a:moveTo>
                  <a:lnTo>
                    <a:pt x="1367963" y="602933"/>
                  </a:lnTo>
                  <a:lnTo>
                    <a:pt x="1335405" y="535046"/>
                  </a:lnTo>
                  <a:lnTo>
                    <a:pt x="1403639" y="391824"/>
                  </a:lnTo>
                  <a:lnTo>
                    <a:pt x="1436110" y="459885"/>
                  </a:lnTo>
                  <a:close/>
                  <a:moveTo>
                    <a:pt x="1331942" y="527772"/>
                  </a:moveTo>
                  <a:lnTo>
                    <a:pt x="1300942" y="463002"/>
                  </a:lnTo>
                  <a:lnTo>
                    <a:pt x="1362768" y="463002"/>
                  </a:lnTo>
                  <a:lnTo>
                    <a:pt x="1331942" y="527772"/>
                  </a:lnTo>
                  <a:close/>
                  <a:moveTo>
                    <a:pt x="1297911" y="456767"/>
                  </a:moveTo>
                  <a:lnTo>
                    <a:pt x="1293928" y="456767"/>
                  </a:lnTo>
                  <a:lnTo>
                    <a:pt x="1228465" y="456767"/>
                  </a:lnTo>
                  <a:lnTo>
                    <a:pt x="1295833" y="316404"/>
                  </a:lnTo>
                  <a:lnTo>
                    <a:pt x="1362681" y="456767"/>
                  </a:lnTo>
                  <a:lnTo>
                    <a:pt x="1297911" y="456767"/>
                  </a:lnTo>
                  <a:close/>
                  <a:moveTo>
                    <a:pt x="1290984" y="463002"/>
                  </a:moveTo>
                  <a:lnTo>
                    <a:pt x="1271328" y="504306"/>
                  </a:lnTo>
                  <a:lnTo>
                    <a:pt x="1259205" y="529764"/>
                  </a:lnTo>
                  <a:lnTo>
                    <a:pt x="1227946" y="463002"/>
                  </a:lnTo>
                  <a:lnTo>
                    <a:pt x="1290984" y="463002"/>
                  </a:lnTo>
                  <a:close/>
                  <a:moveTo>
                    <a:pt x="1255741" y="537037"/>
                  </a:moveTo>
                  <a:lnTo>
                    <a:pt x="1224136" y="603279"/>
                  </a:lnTo>
                  <a:lnTo>
                    <a:pt x="1155815" y="459798"/>
                  </a:lnTo>
                  <a:lnTo>
                    <a:pt x="1187941" y="392343"/>
                  </a:lnTo>
                  <a:lnTo>
                    <a:pt x="1255741" y="537037"/>
                  </a:lnTo>
                  <a:close/>
                  <a:moveTo>
                    <a:pt x="1152352" y="603366"/>
                  </a:moveTo>
                  <a:lnTo>
                    <a:pt x="1145078" y="588213"/>
                  </a:lnTo>
                  <a:lnTo>
                    <a:pt x="1119880" y="535392"/>
                  </a:lnTo>
                  <a:lnTo>
                    <a:pt x="1152265" y="467245"/>
                  </a:lnTo>
                  <a:lnTo>
                    <a:pt x="1184650" y="535305"/>
                  </a:lnTo>
                  <a:lnTo>
                    <a:pt x="1152352" y="603366"/>
                  </a:lnTo>
                  <a:close/>
                  <a:moveTo>
                    <a:pt x="1044806" y="678873"/>
                  </a:moveTo>
                  <a:lnTo>
                    <a:pt x="1013806" y="613756"/>
                  </a:lnTo>
                  <a:lnTo>
                    <a:pt x="1075806" y="613756"/>
                  </a:lnTo>
                  <a:lnTo>
                    <a:pt x="1044806" y="678873"/>
                  </a:lnTo>
                  <a:close/>
                  <a:moveTo>
                    <a:pt x="868680" y="459885"/>
                  </a:moveTo>
                  <a:lnTo>
                    <a:pt x="900805" y="392430"/>
                  </a:lnTo>
                  <a:lnTo>
                    <a:pt x="968606" y="537037"/>
                  </a:lnTo>
                  <a:lnTo>
                    <a:pt x="937000" y="603279"/>
                  </a:lnTo>
                  <a:lnTo>
                    <a:pt x="868680" y="459885"/>
                  </a:lnTo>
                  <a:close/>
                  <a:moveTo>
                    <a:pt x="941936" y="613756"/>
                  </a:moveTo>
                  <a:lnTo>
                    <a:pt x="1003848" y="613756"/>
                  </a:lnTo>
                  <a:lnTo>
                    <a:pt x="972935" y="678700"/>
                  </a:lnTo>
                  <a:lnTo>
                    <a:pt x="941936" y="613756"/>
                  </a:lnTo>
                  <a:close/>
                  <a:moveTo>
                    <a:pt x="980555" y="511926"/>
                  </a:moveTo>
                  <a:lnTo>
                    <a:pt x="972069" y="529764"/>
                  </a:lnTo>
                  <a:lnTo>
                    <a:pt x="940810" y="463002"/>
                  </a:lnTo>
                  <a:lnTo>
                    <a:pt x="1003848" y="463002"/>
                  </a:lnTo>
                  <a:lnTo>
                    <a:pt x="980555" y="511926"/>
                  </a:lnTo>
                  <a:close/>
                  <a:moveTo>
                    <a:pt x="1006793" y="456767"/>
                  </a:moveTo>
                  <a:lnTo>
                    <a:pt x="1006793" y="456767"/>
                  </a:lnTo>
                  <a:lnTo>
                    <a:pt x="941330" y="456767"/>
                  </a:lnTo>
                  <a:lnTo>
                    <a:pt x="1008698" y="316404"/>
                  </a:lnTo>
                  <a:lnTo>
                    <a:pt x="1075546" y="456767"/>
                  </a:lnTo>
                  <a:lnTo>
                    <a:pt x="1010689" y="456767"/>
                  </a:lnTo>
                  <a:lnTo>
                    <a:pt x="1010689" y="456767"/>
                  </a:lnTo>
                  <a:lnTo>
                    <a:pt x="1006793" y="456767"/>
                  </a:lnTo>
                  <a:close/>
                  <a:moveTo>
                    <a:pt x="1013720" y="463002"/>
                  </a:moveTo>
                  <a:lnTo>
                    <a:pt x="1075546" y="463002"/>
                  </a:lnTo>
                  <a:lnTo>
                    <a:pt x="1044719" y="527772"/>
                  </a:lnTo>
                  <a:lnTo>
                    <a:pt x="1013720" y="463002"/>
                  </a:lnTo>
                  <a:close/>
                  <a:moveTo>
                    <a:pt x="1048270" y="535046"/>
                  </a:moveTo>
                  <a:lnTo>
                    <a:pt x="1116417" y="391911"/>
                  </a:lnTo>
                  <a:lnTo>
                    <a:pt x="1148888" y="459885"/>
                  </a:lnTo>
                  <a:lnTo>
                    <a:pt x="1080741" y="602933"/>
                  </a:lnTo>
                  <a:lnTo>
                    <a:pt x="1048270" y="535046"/>
                  </a:lnTo>
                  <a:close/>
                  <a:moveTo>
                    <a:pt x="865216" y="467158"/>
                  </a:moveTo>
                  <a:lnTo>
                    <a:pt x="882275" y="503007"/>
                  </a:lnTo>
                  <a:lnTo>
                    <a:pt x="897601" y="535218"/>
                  </a:lnTo>
                  <a:lnTo>
                    <a:pt x="865130" y="603279"/>
                  </a:lnTo>
                  <a:lnTo>
                    <a:pt x="832745" y="535305"/>
                  </a:lnTo>
                  <a:lnTo>
                    <a:pt x="865216" y="467158"/>
                  </a:lnTo>
                  <a:close/>
                  <a:moveTo>
                    <a:pt x="901065" y="542579"/>
                  </a:moveTo>
                  <a:lnTo>
                    <a:pt x="937000" y="617913"/>
                  </a:lnTo>
                  <a:lnTo>
                    <a:pt x="937000" y="617913"/>
                  </a:lnTo>
                  <a:lnTo>
                    <a:pt x="937000" y="617913"/>
                  </a:lnTo>
                  <a:lnTo>
                    <a:pt x="937000" y="617913"/>
                  </a:lnTo>
                  <a:lnTo>
                    <a:pt x="969472" y="685973"/>
                  </a:lnTo>
                  <a:lnTo>
                    <a:pt x="937000" y="754034"/>
                  </a:lnTo>
                  <a:lnTo>
                    <a:pt x="868680" y="610553"/>
                  </a:lnTo>
                  <a:lnTo>
                    <a:pt x="901065" y="542579"/>
                  </a:lnTo>
                  <a:close/>
                  <a:moveTo>
                    <a:pt x="901065" y="693247"/>
                  </a:moveTo>
                  <a:lnTo>
                    <a:pt x="937000" y="768581"/>
                  </a:lnTo>
                  <a:lnTo>
                    <a:pt x="937000" y="768581"/>
                  </a:lnTo>
                  <a:lnTo>
                    <a:pt x="937000" y="768581"/>
                  </a:lnTo>
                  <a:lnTo>
                    <a:pt x="972935" y="693247"/>
                  </a:lnTo>
                  <a:lnTo>
                    <a:pt x="1005321" y="761308"/>
                  </a:lnTo>
                  <a:lnTo>
                    <a:pt x="936134" y="905308"/>
                  </a:lnTo>
                  <a:lnTo>
                    <a:pt x="868680" y="761308"/>
                  </a:lnTo>
                  <a:lnTo>
                    <a:pt x="901065" y="693247"/>
                  </a:lnTo>
                  <a:close/>
                  <a:moveTo>
                    <a:pt x="941936" y="607522"/>
                  </a:moveTo>
                  <a:lnTo>
                    <a:pt x="987050" y="512878"/>
                  </a:lnTo>
                  <a:lnTo>
                    <a:pt x="1008784" y="467245"/>
                  </a:lnTo>
                  <a:lnTo>
                    <a:pt x="1075632" y="607522"/>
                  </a:lnTo>
                  <a:lnTo>
                    <a:pt x="941936" y="607522"/>
                  </a:lnTo>
                  <a:close/>
                  <a:moveTo>
                    <a:pt x="1048270" y="686147"/>
                  </a:moveTo>
                  <a:lnTo>
                    <a:pt x="1116503" y="542579"/>
                  </a:lnTo>
                  <a:lnTo>
                    <a:pt x="1148888" y="610553"/>
                  </a:lnTo>
                  <a:lnTo>
                    <a:pt x="1080568" y="754034"/>
                  </a:lnTo>
                  <a:lnTo>
                    <a:pt x="1048270" y="686147"/>
                  </a:lnTo>
                  <a:close/>
                  <a:moveTo>
                    <a:pt x="937000" y="316490"/>
                  </a:moveTo>
                  <a:lnTo>
                    <a:pt x="972849" y="241329"/>
                  </a:lnTo>
                  <a:lnTo>
                    <a:pt x="1005321" y="309216"/>
                  </a:lnTo>
                  <a:lnTo>
                    <a:pt x="936134" y="453217"/>
                  </a:lnTo>
                  <a:lnTo>
                    <a:pt x="868680" y="309216"/>
                  </a:lnTo>
                  <a:lnTo>
                    <a:pt x="868680" y="309216"/>
                  </a:lnTo>
                  <a:lnTo>
                    <a:pt x="868680" y="309216"/>
                  </a:lnTo>
                  <a:lnTo>
                    <a:pt x="868680" y="309216"/>
                  </a:lnTo>
                  <a:lnTo>
                    <a:pt x="901065" y="241156"/>
                  </a:lnTo>
                  <a:lnTo>
                    <a:pt x="937000" y="316490"/>
                  </a:lnTo>
                  <a:lnTo>
                    <a:pt x="937000" y="316490"/>
                  </a:lnTo>
                  <a:lnTo>
                    <a:pt x="937000" y="316490"/>
                  </a:lnTo>
                  <a:close/>
                  <a:moveTo>
                    <a:pt x="865130" y="316490"/>
                  </a:moveTo>
                  <a:lnTo>
                    <a:pt x="897082" y="384637"/>
                  </a:lnTo>
                  <a:lnTo>
                    <a:pt x="865130" y="452524"/>
                  </a:lnTo>
                  <a:lnTo>
                    <a:pt x="832745" y="384464"/>
                  </a:lnTo>
                  <a:lnTo>
                    <a:pt x="865130" y="316490"/>
                  </a:lnTo>
                  <a:close/>
                  <a:moveTo>
                    <a:pt x="861666" y="459885"/>
                  </a:moveTo>
                  <a:lnTo>
                    <a:pt x="793519" y="602933"/>
                  </a:lnTo>
                  <a:lnTo>
                    <a:pt x="760961" y="535046"/>
                  </a:lnTo>
                  <a:lnTo>
                    <a:pt x="829108" y="391911"/>
                  </a:lnTo>
                  <a:lnTo>
                    <a:pt x="861666" y="459885"/>
                  </a:lnTo>
                  <a:close/>
                  <a:moveTo>
                    <a:pt x="757584" y="527772"/>
                  </a:moveTo>
                  <a:lnTo>
                    <a:pt x="726584" y="463002"/>
                  </a:lnTo>
                  <a:lnTo>
                    <a:pt x="788410" y="463002"/>
                  </a:lnTo>
                  <a:lnTo>
                    <a:pt x="757584" y="527772"/>
                  </a:lnTo>
                  <a:close/>
                  <a:moveTo>
                    <a:pt x="723554" y="456767"/>
                  </a:moveTo>
                  <a:lnTo>
                    <a:pt x="719571" y="456767"/>
                  </a:lnTo>
                  <a:lnTo>
                    <a:pt x="654108" y="456767"/>
                  </a:lnTo>
                  <a:lnTo>
                    <a:pt x="721476" y="316404"/>
                  </a:lnTo>
                  <a:lnTo>
                    <a:pt x="788324" y="456767"/>
                  </a:lnTo>
                  <a:lnTo>
                    <a:pt x="723554" y="456767"/>
                  </a:lnTo>
                  <a:close/>
                  <a:moveTo>
                    <a:pt x="716626" y="463002"/>
                  </a:moveTo>
                  <a:lnTo>
                    <a:pt x="693334" y="511926"/>
                  </a:lnTo>
                  <a:lnTo>
                    <a:pt x="684848" y="529764"/>
                  </a:lnTo>
                  <a:lnTo>
                    <a:pt x="653588" y="463002"/>
                  </a:lnTo>
                  <a:lnTo>
                    <a:pt x="716626" y="463002"/>
                  </a:lnTo>
                  <a:close/>
                  <a:moveTo>
                    <a:pt x="681384" y="537124"/>
                  </a:moveTo>
                  <a:lnTo>
                    <a:pt x="649778" y="603366"/>
                  </a:lnTo>
                  <a:lnTo>
                    <a:pt x="581458" y="459885"/>
                  </a:lnTo>
                  <a:lnTo>
                    <a:pt x="613583" y="392430"/>
                  </a:lnTo>
                  <a:lnTo>
                    <a:pt x="681384" y="537124"/>
                  </a:lnTo>
                  <a:close/>
                  <a:moveTo>
                    <a:pt x="577994" y="452611"/>
                  </a:moveTo>
                  <a:lnTo>
                    <a:pt x="545523" y="384551"/>
                  </a:lnTo>
                  <a:lnTo>
                    <a:pt x="577908" y="316490"/>
                  </a:lnTo>
                  <a:lnTo>
                    <a:pt x="610033" y="385157"/>
                  </a:lnTo>
                  <a:lnTo>
                    <a:pt x="577994" y="452611"/>
                  </a:lnTo>
                  <a:close/>
                  <a:moveTo>
                    <a:pt x="574531" y="459885"/>
                  </a:moveTo>
                  <a:lnTo>
                    <a:pt x="506384" y="602933"/>
                  </a:lnTo>
                  <a:lnTo>
                    <a:pt x="473826" y="535046"/>
                  </a:lnTo>
                  <a:lnTo>
                    <a:pt x="542059" y="391824"/>
                  </a:lnTo>
                  <a:lnTo>
                    <a:pt x="574531" y="459885"/>
                  </a:lnTo>
                  <a:close/>
                  <a:moveTo>
                    <a:pt x="470362" y="527772"/>
                  </a:moveTo>
                  <a:lnTo>
                    <a:pt x="439362" y="463002"/>
                  </a:lnTo>
                  <a:lnTo>
                    <a:pt x="501188" y="463002"/>
                  </a:lnTo>
                  <a:lnTo>
                    <a:pt x="470362" y="527772"/>
                  </a:lnTo>
                  <a:close/>
                  <a:moveTo>
                    <a:pt x="436331" y="456767"/>
                  </a:moveTo>
                  <a:lnTo>
                    <a:pt x="432348" y="456767"/>
                  </a:lnTo>
                  <a:lnTo>
                    <a:pt x="366886" y="456767"/>
                  </a:lnTo>
                  <a:lnTo>
                    <a:pt x="434253" y="316404"/>
                  </a:lnTo>
                  <a:lnTo>
                    <a:pt x="501102" y="456767"/>
                  </a:lnTo>
                  <a:lnTo>
                    <a:pt x="436331" y="456767"/>
                  </a:lnTo>
                  <a:close/>
                  <a:moveTo>
                    <a:pt x="429404" y="463002"/>
                  </a:moveTo>
                  <a:lnTo>
                    <a:pt x="409748" y="504306"/>
                  </a:lnTo>
                  <a:lnTo>
                    <a:pt x="397625" y="529764"/>
                  </a:lnTo>
                  <a:lnTo>
                    <a:pt x="366366" y="463002"/>
                  </a:lnTo>
                  <a:lnTo>
                    <a:pt x="429404" y="463002"/>
                  </a:lnTo>
                  <a:close/>
                  <a:moveTo>
                    <a:pt x="394162" y="537037"/>
                  </a:moveTo>
                  <a:lnTo>
                    <a:pt x="362556" y="603279"/>
                  </a:lnTo>
                  <a:lnTo>
                    <a:pt x="294236" y="459798"/>
                  </a:lnTo>
                  <a:lnTo>
                    <a:pt x="326361" y="392343"/>
                  </a:lnTo>
                  <a:lnTo>
                    <a:pt x="394162" y="537037"/>
                  </a:lnTo>
                  <a:close/>
                  <a:moveTo>
                    <a:pt x="290772" y="452611"/>
                  </a:moveTo>
                  <a:lnTo>
                    <a:pt x="258387" y="384551"/>
                  </a:lnTo>
                  <a:lnTo>
                    <a:pt x="290772" y="316490"/>
                  </a:lnTo>
                  <a:lnTo>
                    <a:pt x="322724" y="384637"/>
                  </a:lnTo>
                  <a:lnTo>
                    <a:pt x="290772" y="452611"/>
                  </a:lnTo>
                  <a:close/>
                  <a:moveTo>
                    <a:pt x="254924" y="542579"/>
                  </a:moveTo>
                  <a:lnTo>
                    <a:pt x="287309" y="610553"/>
                  </a:lnTo>
                  <a:lnTo>
                    <a:pt x="218988" y="754034"/>
                  </a:lnTo>
                  <a:lnTo>
                    <a:pt x="186690" y="686147"/>
                  </a:lnTo>
                  <a:lnTo>
                    <a:pt x="254924" y="542579"/>
                  </a:lnTo>
                  <a:close/>
                  <a:moveTo>
                    <a:pt x="183226" y="678873"/>
                  </a:moveTo>
                  <a:lnTo>
                    <a:pt x="152227" y="613756"/>
                  </a:lnTo>
                  <a:lnTo>
                    <a:pt x="214226" y="613756"/>
                  </a:lnTo>
                  <a:lnTo>
                    <a:pt x="183226" y="678873"/>
                  </a:lnTo>
                  <a:close/>
                  <a:moveTo>
                    <a:pt x="258387" y="535305"/>
                  </a:moveTo>
                  <a:lnTo>
                    <a:pt x="290772" y="467158"/>
                  </a:lnTo>
                  <a:lnTo>
                    <a:pt x="323157" y="535218"/>
                  </a:lnTo>
                  <a:lnTo>
                    <a:pt x="290686" y="603279"/>
                  </a:lnTo>
                  <a:lnTo>
                    <a:pt x="258387" y="535305"/>
                  </a:lnTo>
                  <a:close/>
                  <a:moveTo>
                    <a:pt x="326707" y="542579"/>
                  </a:moveTo>
                  <a:lnTo>
                    <a:pt x="362643" y="617913"/>
                  </a:lnTo>
                  <a:lnTo>
                    <a:pt x="362643" y="617913"/>
                  </a:lnTo>
                  <a:lnTo>
                    <a:pt x="395114" y="685973"/>
                  </a:lnTo>
                  <a:lnTo>
                    <a:pt x="362643" y="754034"/>
                  </a:lnTo>
                  <a:lnTo>
                    <a:pt x="294322" y="610553"/>
                  </a:lnTo>
                  <a:lnTo>
                    <a:pt x="326707" y="542579"/>
                  </a:lnTo>
                  <a:close/>
                  <a:moveTo>
                    <a:pt x="367578" y="613756"/>
                  </a:moveTo>
                  <a:lnTo>
                    <a:pt x="429491" y="613756"/>
                  </a:lnTo>
                  <a:lnTo>
                    <a:pt x="398578" y="678700"/>
                  </a:lnTo>
                  <a:lnTo>
                    <a:pt x="367578" y="613756"/>
                  </a:lnTo>
                  <a:close/>
                  <a:moveTo>
                    <a:pt x="367578" y="607522"/>
                  </a:moveTo>
                  <a:lnTo>
                    <a:pt x="412692" y="512878"/>
                  </a:lnTo>
                  <a:lnTo>
                    <a:pt x="434426" y="467245"/>
                  </a:lnTo>
                  <a:lnTo>
                    <a:pt x="501275" y="607522"/>
                  </a:lnTo>
                  <a:lnTo>
                    <a:pt x="367578" y="607522"/>
                  </a:lnTo>
                  <a:close/>
                  <a:moveTo>
                    <a:pt x="501361" y="613756"/>
                  </a:moveTo>
                  <a:lnTo>
                    <a:pt x="470362" y="678873"/>
                  </a:lnTo>
                  <a:lnTo>
                    <a:pt x="439362" y="613756"/>
                  </a:lnTo>
                  <a:lnTo>
                    <a:pt x="501361" y="613756"/>
                  </a:lnTo>
                  <a:close/>
                  <a:moveTo>
                    <a:pt x="542146" y="542579"/>
                  </a:moveTo>
                  <a:lnTo>
                    <a:pt x="574531" y="610553"/>
                  </a:lnTo>
                  <a:lnTo>
                    <a:pt x="506210" y="754034"/>
                  </a:lnTo>
                  <a:lnTo>
                    <a:pt x="473912" y="686147"/>
                  </a:lnTo>
                  <a:lnTo>
                    <a:pt x="542146" y="542579"/>
                  </a:lnTo>
                  <a:close/>
                  <a:moveTo>
                    <a:pt x="545609" y="535305"/>
                  </a:moveTo>
                  <a:lnTo>
                    <a:pt x="577994" y="467158"/>
                  </a:lnTo>
                  <a:lnTo>
                    <a:pt x="610379" y="535218"/>
                  </a:lnTo>
                  <a:lnTo>
                    <a:pt x="577908" y="603279"/>
                  </a:lnTo>
                  <a:lnTo>
                    <a:pt x="545609" y="535305"/>
                  </a:lnTo>
                  <a:close/>
                  <a:moveTo>
                    <a:pt x="613843" y="542579"/>
                  </a:moveTo>
                  <a:lnTo>
                    <a:pt x="649778" y="617913"/>
                  </a:lnTo>
                  <a:lnTo>
                    <a:pt x="649778" y="617913"/>
                  </a:lnTo>
                  <a:lnTo>
                    <a:pt x="682250" y="685973"/>
                  </a:lnTo>
                  <a:lnTo>
                    <a:pt x="649778" y="754034"/>
                  </a:lnTo>
                  <a:lnTo>
                    <a:pt x="581458" y="610553"/>
                  </a:lnTo>
                  <a:lnTo>
                    <a:pt x="613843" y="542579"/>
                  </a:lnTo>
                  <a:close/>
                  <a:moveTo>
                    <a:pt x="654714" y="613756"/>
                  </a:moveTo>
                  <a:lnTo>
                    <a:pt x="716626" y="613756"/>
                  </a:lnTo>
                  <a:lnTo>
                    <a:pt x="685714" y="678700"/>
                  </a:lnTo>
                  <a:lnTo>
                    <a:pt x="654714" y="613756"/>
                  </a:lnTo>
                  <a:close/>
                  <a:moveTo>
                    <a:pt x="654714" y="607522"/>
                  </a:moveTo>
                  <a:lnTo>
                    <a:pt x="696191" y="520412"/>
                  </a:lnTo>
                  <a:lnTo>
                    <a:pt x="721562" y="467158"/>
                  </a:lnTo>
                  <a:lnTo>
                    <a:pt x="788410" y="607435"/>
                  </a:lnTo>
                  <a:lnTo>
                    <a:pt x="654714" y="607435"/>
                  </a:lnTo>
                  <a:close/>
                  <a:moveTo>
                    <a:pt x="788584" y="613756"/>
                  </a:moveTo>
                  <a:lnTo>
                    <a:pt x="757584" y="678873"/>
                  </a:lnTo>
                  <a:lnTo>
                    <a:pt x="726584" y="613756"/>
                  </a:lnTo>
                  <a:lnTo>
                    <a:pt x="788584" y="613756"/>
                  </a:lnTo>
                  <a:close/>
                  <a:moveTo>
                    <a:pt x="829281" y="542579"/>
                  </a:moveTo>
                  <a:lnTo>
                    <a:pt x="861666" y="610553"/>
                  </a:lnTo>
                  <a:lnTo>
                    <a:pt x="793346" y="754034"/>
                  </a:lnTo>
                  <a:lnTo>
                    <a:pt x="761047" y="686147"/>
                  </a:lnTo>
                  <a:lnTo>
                    <a:pt x="829281" y="542579"/>
                  </a:lnTo>
                  <a:close/>
                  <a:moveTo>
                    <a:pt x="865216" y="617913"/>
                  </a:moveTo>
                  <a:lnTo>
                    <a:pt x="897601" y="685973"/>
                  </a:lnTo>
                  <a:lnTo>
                    <a:pt x="865216" y="754120"/>
                  </a:lnTo>
                  <a:lnTo>
                    <a:pt x="832745" y="686147"/>
                  </a:lnTo>
                  <a:lnTo>
                    <a:pt x="865216" y="617913"/>
                  </a:lnTo>
                  <a:close/>
                  <a:moveTo>
                    <a:pt x="1080568" y="904789"/>
                  </a:moveTo>
                  <a:lnTo>
                    <a:pt x="1011555" y="760009"/>
                  </a:lnTo>
                  <a:lnTo>
                    <a:pt x="976313" y="685973"/>
                  </a:lnTo>
                  <a:lnTo>
                    <a:pt x="1008784" y="617913"/>
                  </a:lnTo>
                  <a:lnTo>
                    <a:pt x="1041342" y="686233"/>
                  </a:lnTo>
                  <a:lnTo>
                    <a:pt x="1041169" y="686493"/>
                  </a:lnTo>
                  <a:lnTo>
                    <a:pt x="1041516" y="686666"/>
                  </a:lnTo>
                  <a:lnTo>
                    <a:pt x="1080568" y="768668"/>
                  </a:lnTo>
                  <a:lnTo>
                    <a:pt x="1080568" y="768668"/>
                  </a:lnTo>
                  <a:lnTo>
                    <a:pt x="1080568" y="768668"/>
                  </a:lnTo>
                  <a:lnTo>
                    <a:pt x="1116417" y="693420"/>
                  </a:lnTo>
                  <a:lnTo>
                    <a:pt x="1148888" y="761394"/>
                  </a:lnTo>
                  <a:lnTo>
                    <a:pt x="1080568" y="904789"/>
                  </a:lnTo>
                  <a:close/>
                  <a:moveTo>
                    <a:pt x="1152352" y="754034"/>
                  </a:moveTo>
                  <a:lnTo>
                    <a:pt x="1119880" y="686060"/>
                  </a:lnTo>
                  <a:lnTo>
                    <a:pt x="1152352" y="617826"/>
                  </a:lnTo>
                  <a:lnTo>
                    <a:pt x="1184737" y="685887"/>
                  </a:lnTo>
                  <a:lnTo>
                    <a:pt x="1152352" y="754034"/>
                  </a:lnTo>
                  <a:close/>
                  <a:moveTo>
                    <a:pt x="1155815" y="610639"/>
                  </a:moveTo>
                  <a:lnTo>
                    <a:pt x="1188287" y="542579"/>
                  </a:lnTo>
                  <a:lnTo>
                    <a:pt x="1224222" y="617913"/>
                  </a:lnTo>
                  <a:lnTo>
                    <a:pt x="1224222" y="617913"/>
                  </a:lnTo>
                  <a:lnTo>
                    <a:pt x="1256694" y="685973"/>
                  </a:lnTo>
                  <a:lnTo>
                    <a:pt x="1224222" y="754034"/>
                  </a:lnTo>
                  <a:lnTo>
                    <a:pt x="1155815" y="610639"/>
                  </a:lnTo>
                  <a:close/>
                  <a:moveTo>
                    <a:pt x="1229158" y="613756"/>
                  </a:moveTo>
                  <a:lnTo>
                    <a:pt x="1291071" y="613756"/>
                  </a:lnTo>
                  <a:lnTo>
                    <a:pt x="1260158" y="678700"/>
                  </a:lnTo>
                  <a:lnTo>
                    <a:pt x="1229158" y="613756"/>
                  </a:lnTo>
                  <a:close/>
                  <a:moveTo>
                    <a:pt x="1229158" y="607522"/>
                  </a:moveTo>
                  <a:lnTo>
                    <a:pt x="1274272" y="512878"/>
                  </a:lnTo>
                  <a:lnTo>
                    <a:pt x="1296006" y="467245"/>
                  </a:lnTo>
                  <a:lnTo>
                    <a:pt x="1362854" y="607522"/>
                  </a:lnTo>
                  <a:lnTo>
                    <a:pt x="1229158" y="607522"/>
                  </a:lnTo>
                  <a:close/>
                  <a:moveTo>
                    <a:pt x="1362941" y="613756"/>
                  </a:moveTo>
                  <a:lnTo>
                    <a:pt x="1331942" y="678873"/>
                  </a:lnTo>
                  <a:lnTo>
                    <a:pt x="1300942" y="613756"/>
                  </a:lnTo>
                  <a:lnTo>
                    <a:pt x="1362941" y="613756"/>
                  </a:lnTo>
                  <a:close/>
                  <a:moveTo>
                    <a:pt x="1403725" y="542579"/>
                  </a:moveTo>
                  <a:lnTo>
                    <a:pt x="1436110" y="610553"/>
                  </a:lnTo>
                  <a:lnTo>
                    <a:pt x="1367790" y="754034"/>
                  </a:lnTo>
                  <a:lnTo>
                    <a:pt x="1335492" y="686147"/>
                  </a:lnTo>
                  <a:lnTo>
                    <a:pt x="1403725" y="542579"/>
                  </a:lnTo>
                  <a:close/>
                  <a:moveTo>
                    <a:pt x="1439574" y="617913"/>
                  </a:moveTo>
                  <a:lnTo>
                    <a:pt x="1471959" y="685973"/>
                  </a:lnTo>
                  <a:lnTo>
                    <a:pt x="1439574" y="754120"/>
                  </a:lnTo>
                  <a:lnTo>
                    <a:pt x="1407102" y="686147"/>
                  </a:lnTo>
                  <a:lnTo>
                    <a:pt x="1439574" y="617913"/>
                  </a:lnTo>
                  <a:close/>
                  <a:moveTo>
                    <a:pt x="2013932" y="754034"/>
                  </a:moveTo>
                  <a:lnTo>
                    <a:pt x="1981460" y="686060"/>
                  </a:lnTo>
                  <a:lnTo>
                    <a:pt x="2013932" y="617826"/>
                  </a:lnTo>
                  <a:lnTo>
                    <a:pt x="2046317" y="685887"/>
                  </a:lnTo>
                  <a:lnTo>
                    <a:pt x="2013932" y="754034"/>
                  </a:lnTo>
                  <a:close/>
                  <a:moveTo>
                    <a:pt x="2017395" y="610639"/>
                  </a:moveTo>
                  <a:lnTo>
                    <a:pt x="2049867" y="542579"/>
                  </a:lnTo>
                  <a:lnTo>
                    <a:pt x="2085802" y="617913"/>
                  </a:lnTo>
                  <a:lnTo>
                    <a:pt x="2085802" y="617913"/>
                  </a:lnTo>
                  <a:lnTo>
                    <a:pt x="2118274" y="685973"/>
                  </a:lnTo>
                  <a:lnTo>
                    <a:pt x="2085802" y="754034"/>
                  </a:lnTo>
                  <a:lnTo>
                    <a:pt x="2017395" y="610639"/>
                  </a:lnTo>
                  <a:close/>
                  <a:moveTo>
                    <a:pt x="2090738" y="613756"/>
                  </a:moveTo>
                  <a:lnTo>
                    <a:pt x="2152650" y="613756"/>
                  </a:lnTo>
                  <a:lnTo>
                    <a:pt x="2121737" y="678700"/>
                  </a:lnTo>
                  <a:lnTo>
                    <a:pt x="2090738" y="613756"/>
                  </a:lnTo>
                  <a:close/>
                  <a:moveTo>
                    <a:pt x="2090738" y="607522"/>
                  </a:moveTo>
                  <a:lnTo>
                    <a:pt x="2132215" y="520412"/>
                  </a:lnTo>
                  <a:lnTo>
                    <a:pt x="2157586" y="467158"/>
                  </a:lnTo>
                  <a:lnTo>
                    <a:pt x="2224434" y="607435"/>
                  </a:lnTo>
                  <a:lnTo>
                    <a:pt x="2090738" y="607435"/>
                  </a:lnTo>
                  <a:close/>
                  <a:moveTo>
                    <a:pt x="2224520" y="613756"/>
                  </a:moveTo>
                  <a:lnTo>
                    <a:pt x="2193521" y="678873"/>
                  </a:lnTo>
                  <a:lnTo>
                    <a:pt x="2162522" y="613756"/>
                  </a:lnTo>
                  <a:lnTo>
                    <a:pt x="2224520" y="613756"/>
                  </a:lnTo>
                  <a:close/>
                  <a:moveTo>
                    <a:pt x="2265305" y="542579"/>
                  </a:moveTo>
                  <a:lnTo>
                    <a:pt x="2297690" y="610553"/>
                  </a:lnTo>
                  <a:lnTo>
                    <a:pt x="2229370" y="754034"/>
                  </a:lnTo>
                  <a:lnTo>
                    <a:pt x="2197071" y="686147"/>
                  </a:lnTo>
                  <a:lnTo>
                    <a:pt x="2265305" y="542579"/>
                  </a:lnTo>
                  <a:close/>
                  <a:moveTo>
                    <a:pt x="2268769" y="535305"/>
                  </a:moveTo>
                  <a:lnTo>
                    <a:pt x="2301154" y="467158"/>
                  </a:lnTo>
                  <a:lnTo>
                    <a:pt x="2333539" y="535218"/>
                  </a:lnTo>
                  <a:lnTo>
                    <a:pt x="2301067" y="603279"/>
                  </a:lnTo>
                  <a:lnTo>
                    <a:pt x="2268769" y="535305"/>
                  </a:lnTo>
                  <a:close/>
                  <a:moveTo>
                    <a:pt x="2337089" y="542579"/>
                  </a:moveTo>
                  <a:lnTo>
                    <a:pt x="2373024" y="617913"/>
                  </a:lnTo>
                  <a:lnTo>
                    <a:pt x="2373024" y="617913"/>
                  </a:lnTo>
                  <a:lnTo>
                    <a:pt x="2405496" y="685973"/>
                  </a:lnTo>
                  <a:lnTo>
                    <a:pt x="2373024" y="754034"/>
                  </a:lnTo>
                  <a:lnTo>
                    <a:pt x="2304704" y="610553"/>
                  </a:lnTo>
                  <a:lnTo>
                    <a:pt x="2337089" y="542579"/>
                  </a:lnTo>
                  <a:close/>
                  <a:moveTo>
                    <a:pt x="2304617" y="459885"/>
                  </a:moveTo>
                  <a:lnTo>
                    <a:pt x="2336742" y="392430"/>
                  </a:lnTo>
                  <a:lnTo>
                    <a:pt x="2404543" y="537037"/>
                  </a:lnTo>
                  <a:lnTo>
                    <a:pt x="2372937" y="603279"/>
                  </a:lnTo>
                  <a:lnTo>
                    <a:pt x="2304617" y="459885"/>
                  </a:lnTo>
                  <a:close/>
                  <a:moveTo>
                    <a:pt x="2376747" y="463002"/>
                  </a:moveTo>
                  <a:lnTo>
                    <a:pt x="2439786" y="463002"/>
                  </a:lnTo>
                  <a:lnTo>
                    <a:pt x="2416493" y="511926"/>
                  </a:lnTo>
                  <a:lnTo>
                    <a:pt x="2408007" y="529764"/>
                  </a:lnTo>
                  <a:lnTo>
                    <a:pt x="2376747" y="463002"/>
                  </a:lnTo>
                  <a:close/>
                  <a:moveTo>
                    <a:pt x="2372158" y="453217"/>
                  </a:moveTo>
                  <a:lnTo>
                    <a:pt x="2304704" y="309216"/>
                  </a:lnTo>
                  <a:lnTo>
                    <a:pt x="2304704" y="309216"/>
                  </a:lnTo>
                  <a:lnTo>
                    <a:pt x="2304704" y="309216"/>
                  </a:lnTo>
                  <a:lnTo>
                    <a:pt x="2337089" y="241156"/>
                  </a:lnTo>
                  <a:lnTo>
                    <a:pt x="2373024" y="316490"/>
                  </a:lnTo>
                  <a:lnTo>
                    <a:pt x="2408959" y="241156"/>
                  </a:lnTo>
                  <a:lnTo>
                    <a:pt x="2441344" y="309216"/>
                  </a:lnTo>
                  <a:lnTo>
                    <a:pt x="2372158" y="453217"/>
                  </a:lnTo>
                  <a:close/>
                  <a:moveTo>
                    <a:pt x="2301154" y="301943"/>
                  </a:moveTo>
                  <a:lnTo>
                    <a:pt x="2268682" y="233969"/>
                  </a:lnTo>
                  <a:lnTo>
                    <a:pt x="2301154" y="165735"/>
                  </a:lnTo>
                  <a:lnTo>
                    <a:pt x="2333539" y="233795"/>
                  </a:lnTo>
                  <a:lnTo>
                    <a:pt x="2301154" y="301943"/>
                  </a:lnTo>
                  <a:close/>
                  <a:moveTo>
                    <a:pt x="2154122" y="309216"/>
                  </a:moveTo>
                  <a:lnTo>
                    <a:pt x="2084936" y="453217"/>
                  </a:lnTo>
                  <a:lnTo>
                    <a:pt x="2017482" y="309216"/>
                  </a:lnTo>
                  <a:lnTo>
                    <a:pt x="2017482" y="309216"/>
                  </a:lnTo>
                  <a:lnTo>
                    <a:pt x="2017482" y="309216"/>
                  </a:lnTo>
                  <a:lnTo>
                    <a:pt x="2049867" y="241156"/>
                  </a:lnTo>
                  <a:lnTo>
                    <a:pt x="2085802" y="316490"/>
                  </a:lnTo>
                  <a:lnTo>
                    <a:pt x="2121737" y="241156"/>
                  </a:lnTo>
                  <a:lnTo>
                    <a:pt x="2154122" y="309216"/>
                  </a:lnTo>
                  <a:close/>
                  <a:moveTo>
                    <a:pt x="2013932" y="301943"/>
                  </a:moveTo>
                  <a:lnTo>
                    <a:pt x="1981460" y="233969"/>
                  </a:lnTo>
                  <a:lnTo>
                    <a:pt x="2013932" y="165735"/>
                  </a:lnTo>
                  <a:lnTo>
                    <a:pt x="2046317" y="233795"/>
                  </a:lnTo>
                  <a:lnTo>
                    <a:pt x="2013932" y="301943"/>
                  </a:lnTo>
                  <a:close/>
                  <a:moveTo>
                    <a:pt x="2010468" y="158462"/>
                  </a:moveTo>
                  <a:lnTo>
                    <a:pt x="1942148" y="301856"/>
                  </a:lnTo>
                  <a:lnTo>
                    <a:pt x="1909849" y="233969"/>
                  </a:lnTo>
                  <a:lnTo>
                    <a:pt x="1978083" y="90401"/>
                  </a:lnTo>
                  <a:lnTo>
                    <a:pt x="2010468" y="158462"/>
                  </a:lnTo>
                  <a:close/>
                  <a:moveTo>
                    <a:pt x="1937558" y="155344"/>
                  </a:moveTo>
                  <a:lnTo>
                    <a:pt x="1803516" y="155344"/>
                  </a:lnTo>
                  <a:lnTo>
                    <a:pt x="1870364" y="15067"/>
                  </a:lnTo>
                  <a:lnTo>
                    <a:pt x="1937558" y="155344"/>
                  </a:lnTo>
                  <a:close/>
                  <a:moveTo>
                    <a:pt x="1865428" y="161579"/>
                  </a:moveTo>
                  <a:lnTo>
                    <a:pt x="1834515" y="226522"/>
                  </a:lnTo>
                  <a:lnTo>
                    <a:pt x="1803602" y="161579"/>
                  </a:lnTo>
                  <a:lnTo>
                    <a:pt x="1865428" y="161579"/>
                  </a:lnTo>
                  <a:close/>
                  <a:moveTo>
                    <a:pt x="1830965" y="233795"/>
                  </a:moveTo>
                  <a:lnTo>
                    <a:pt x="1798580" y="301856"/>
                  </a:lnTo>
                  <a:lnTo>
                    <a:pt x="1730260" y="158462"/>
                  </a:lnTo>
                  <a:lnTo>
                    <a:pt x="1762645" y="90401"/>
                  </a:lnTo>
                  <a:lnTo>
                    <a:pt x="1830965" y="233795"/>
                  </a:lnTo>
                  <a:close/>
                  <a:moveTo>
                    <a:pt x="1759181" y="83128"/>
                  </a:moveTo>
                  <a:lnTo>
                    <a:pt x="1726796" y="151188"/>
                  </a:lnTo>
                  <a:lnTo>
                    <a:pt x="1694411" y="83214"/>
                  </a:lnTo>
                  <a:lnTo>
                    <a:pt x="1726796" y="15067"/>
                  </a:lnTo>
                  <a:lnTo>
                    <a:pt x="1759181" y="83128"/>
                  </a:lnTo>
                  <a:close/>
                  <a:moveTo>
                    <a:pt x="1723332" y="158462"/>
                  </a:moveTo>
                  <a:lnTo>
                    <a:pt x="1655012" y="301856"/>
                  </a:lnTo>
                  <a:lnTo>
                    <a:pt x="1622714" y="233969"/>
                  </a:lnTo>
                  <a:lnTo>
                    <a:pt x="1690947" y="90401"/>
                  </a:lnTo>
                  <a:lnTo>
                    <a:pt x="1723332" y="158462"/>
                  </a:lnTo>
                  <a:close/>
                  <a:moveTo>
                    <a:pt x="1650423" y="155344"/>
                  </a:moveTo>
                  <a:lnTo>
                    <a:pt x="1516380" y="155344"/>
                  </a:lnTo>
                  <a:lnTo>
                    <a:pt x="1583228" y="15067"/>
                  </a:lnTo>
                  <a:lnTo>
                    <a:pt x="1650423" y="155344"/>
                  </a:lnTo>
                  <a:close/>
                  <a:moveTo>
                    <a:pt x="1578206" y="161579"/>
                  </a:moveTo>
                  <a:lnTo>
                    <a:pt x="1547293" y="226522"/>
                  </a:lnTo>
                  <a:lnTo>
                    <a:pt x="1516380" y="161579"/>
                  </a:lnTo>
                  <a:lnTo>
                    <a:pt x="1578206" y="161579"/>
                  </a:lnTo>
                  <a:close/>
                  <a:moveTo>
                    <a:pt x="1439574" y="165735"/>
                  </a:moveTo>
                  <a:lnTo>
                    <a:pt x="1471959" y="233795"/>
                  </a:lnTo>
                  <a:lnTo>
                    <a:pt x="1439574" y="301943"/>
                  </a:lnTo>
                  <a:lnTo>
                    <a:pt x="1407102" y="233969"/>
                  </a:lnTo>
                  <a:lnTo>
                    <a:pt x="1439574" y="165735"/>
                  </a:lnTo>
                  <a:close/>
                  <a:moveTo>
                    <a:pt x="1292456" y="309216"/>
                  </a:moveTo>
                  <a:lnTo>
                    <a:pt x="1223270" y="453217"/>
                  </a:lnTo>
                  <a:lnTo>
                    <a:pt x="1155815" y="309216"/>
                  </a:lnTo>
                  <a:lnTo>
                    <a:pt x="1155815" y="309216"/>
                  </a:lnTo>
                  <a:lnTo>
                    <a:pt x="1155815" y="309216"/>
                  </a:lnTo>
                  <a:lnTo>
                    <a:pt x="1188201" y="241156"/>
                  </a:lnTo>
                  <a:lnTo>
                    <a:pt x="1224136" y="316490"/>
                  </a:lnTo>
                  <a:lnTo>
                    <a:pt x="1260071" y="241156"/>
                  </a:lnTo>
                  <a:lnTo>
                    <a:pt x="1292456" y="309216"/>
                  </a:lnTo>
                  <a:close/>
                  <a:moveTo>
                    <a:pt x="1152352" y="301943"/>
                  </a:moveTo>
                  <a:lnTo>
                    <a:pt x="1119880" y="233969"/>
                  </a:lnTo>
                  <a:lnTo>
                    <a:pt x="1152352" y="165735"/>
                  </a:lnTo>
                  <a:lnTo>
                    <a:pt x="1184737" y="233795"/>
                  </a:lnTo>
                  <a:lnTo>
                    <a:pt x="1152352" y="301943"/>
                  </a:lnTo>
                  <a:close/>
                  <a:moveTo>
                    <a:pt x="1148888" y="158462"/>
                  </a:moveTo>
                  <a:lnTo>
                    <a:pt x="1080568" y="301943"/>
                  </a:lnTo>
                  <a:lnTo>
                    <a:pt x="1048270" y="234055"/>
                  </a:lnTo>
                  <a:lnTo>
                    <a:pt x="1116503" y="90488"/>
                  </a:lnTo>
                  <a:lnTo>
                    <a:pt x="1148888" y="158462"/>
                  </a:lnTo>
                  <a:close/>
                  <a:moveTo>
                    <a:pt x="1075979" y="155344"/>
                  </a:moveTo>
                  <a:lnTo>
                    <a:pt x="941936" y="155344"/>
                  </a:lnTo>
                  <a:lnTo>
                    <a:pt x="1008784" y="14981"/>
                  </a:lnTo>
                  <a:lnTo>
                    <a:pt x="1075979" y="155344"/>
                  </a:lnTo>
                  <a:close/>
                  <a:moveTo>
                    <a:pt x="1003848" y="161579"/>
                  </a:moveTo>
                  <a:lnTo>
                    <a:pt x="972935" y="226522"/>
                  </a:lnTo>
                  <a:lnTo>
                    <a:pt x="942022" y="161579"/>
                  </a:lnTo>
                  <a:lnTo>
                    <a:pt x="1003848" y="161579"/>
                  </a:lnTo>
                  <a:close/>
                  <a:moveTo>
                    <a:pt x="900805" y="91007"/>
                  </a:moveTo>
                  <a:lnTo>
                    <a:pt x="969299" y="234055"/>
                  </a:lnTo>
                  <a:lnTo>
                    <a:pt x="937000" y="301943"/>
                  </a:lnTo>
                  <a:lnTo>
                    <a:pt x="868680" y="158462"/>
                  </a:lnTo>
                  <a:lnTo>
                    <a:pt x="900805" y="91007"/>
                  </a:lnTo>
                  <a:close/>
                  <a:moveTo>
                    <a:pt x="897601" y="233795"/>
                  </a:moveTo>
                  <a:lnTo>
                    <a:pt x="865216" y="301943"/>
                  </a:lnTo>
                  <a:lnTo>
                    <a:pt x="832745" y="233969"/>
                  </a:lnTo>
                  <a:lnTo>
                    <a:pt x="865216" y="165735"/>
                  </a:lnTo>
                  <a:lnTo>
                    <a:pt x="897601" y="233795"/>
                  </a:lnTo>
                  <a:close/>
                  <a:moveTo>
                    <a:pt x="718098" y="309216"/>
                  </a:moveTo>
                  <a:lnTo>
                    <a:pt x="648912" y="453217"/>
                  </a:lnTo>
                  <a:lnTo>
                    <a:pt x="581458" y="309216"/>
                  </a:lnTo>
                  <a:lnTo>
                    <a:pt x="581458" y="309216"/>
                  </a:lnTo>
                  <a:lnTo>
                    <a:pt x="581458" y="309216"/>
                  </a:lnTo>
                  <a:lnTo>
                    <a:pt x="613843" y="241156"/>
                  </a:lnTo>
                  <a:lnTo>
                    <a:pt x="649778" y="316490"/>
                  </a:lnTo>
                  <a:lnTo>
                    <a:pt x="685714" y="241156"/>
                  </a:lnTo>
                  <a:lnTo>
                    <a:pt x="718098" y="309216"/>
                  </a:lnTo>
                  <a:close/>
                  <a:moveTo>
                    <a:pt x="577994" y="301943"/>
                  </a:moveTo>
                  <a:lnTo>
                    <a:pt x="545523" y="233969"/>
                  </a:lnTo>
                  <a:lnTo>
                    <a:pt x="577994" y="165735"/>
                  </a:lnTo>
                  <a:lnTo>
                    <a:pt x="610379" y="233795"/>
                  </a:lnTo>
                  <a:lnTo>
                    <a:pt x="577994" y="301943"/>
                  </a:lnTo>
                  <a:close/>
                  <a:moveTo>
                    <a:pt x="430876" y="309216"/>
                  </a:moveTo>
                  <a:lnTo>
                    <a:pt x="361690" y="453217"/>
                  </a:lnTo>
                  <a:lnTo>
                    <a:pt x="294236" y="309216"/>
                  </a:lnTo>
                  <a:lnTo>
                    <a:pt x="294236" y="309216"/>
                  </a:lnTo>
                  <a:lnTo>
                    <a:pt x="294236" y="309216"/>
                  </a:lnTo>
                  <a:lnTo>
                    <a:pt x="326621" y="241156"/>
                  </a:lnTo>
                  <a:lnTo>
                    <a:pt x="362556" y="316490"/>
                  </a:lnTo>
                  <a:lnTo>
                    <a:pt x="398491" y="241156"/>
                  </a:lnTo>
                  <a:lnTo>
                    <a:pt x="430876" y="309216"/>
                  </a:lnTo>
                  <a:close/>
                  <a:moveTo>
                    <a:pt x="290772" y="301943"/>
                  </a:moveTo>
                  <a:lnTo>
                    <a:pt x="258301" y="233969"/>
                  </a:lnTo>
                  <a:lnTo>
                    <a:pt x="290772" y="165735"/>
                  </a:lnTo>
                  <a:lnTo>
                    <a:pt x="323157" y="233795"/>
                  </a:lnTo>
                  <a:lnTo>
                    <a:pt x="290772" y="301943"/>
                  </a:lnTo>
                  <a:close/>
                  <a:moveTo>
                    <a:pt x="214053" y="456767"/>
                  </a:moveTo>
                  <a:lnTo>
                    <a:pt x="149196" y="456767"/>
                  </a:lnTo>
                  <a:lnTo>
                    <a:pt x="145213" y="456767"/>
                  </a:lnTo>
                  <a:lnTo>
                    <a:pt x="79750" y="456767"/>
                  </a:lnTo>
                  <a:lnTo>
                    <a:pt x="147118" y="316404"/>
                  </a:lnTo>
                  <a:lnTo>
                    <a:pt x="214053" y="456767"/>
                  </a:lnTo>
                  <a:close/>
                  <a:moveTo>
                    <a:pt x="142269" y="463002"/>
                  </a:moveTo>
                  <a:lnTo>
                    <a:pt x="122613" y="504306"/>
                  </a:lnTo>
                  <a:lnTo>
                    <a:pt x="110490" y="529764"/>
                  </a:lnTo>
                  <a:lnTo>
                    <a:pt x="79231" y="463002"/>
                  </a:lnTo>
                  <a:lnTo>
                    <a:pt x="142269" y="463002"/>
                  </a:lnTo>
                  <a:close/>
                  <a:moveTo>
                    <a:pt x="125470" y="512792"/>
                  </a:moveTo>
                  <a:lnTo>
                    <a:pt x="147205" y="467158"/>
                  </a:lnTo>
                  <a:lnTo>
                    <a:pt x="214053" y="607435"/>
                  </a:lnTo>
                  <a:lnTo>
                    <a:pt x="80356" y="607435"/>
                  </a:lnTo>
                  <a:lnTo>
                    <a:pt x="125470" y="512792"/>
                  </a:lnTo>
                  <a:close/>
                  <a:moveTo>
                    <a:pt x="142269" y="613756"/>
                  </a:moveTo>
                  <a:lnTo>
                    <a:pt x="111356" y="678700"/>
                  </a:lnTo>
                  <a:lnTo>
                    <a:pt x="80443" y="613756"/>
                  </a:lnTo>
                  <a:lnTo>
                    <a:pt x="142269" y="613756"/>
                  </a:lnTo>
                  <a:close/>
                  <a:moveTo>
                    <a:pt x="147205" y="617913"/>
                  </a:moveTo>
                  <a:lnTo>
                    <a:pt x="179763" y="686233"/>
                  </a:lnTo>
                  <a:lnTo>
                    <a:pt x="179589" y="686493"/>
                  </a:lnTo>
                  <a:lnTo>
                    <a:pt x="179936" y="686666"/>
                  </a:lnTo>
                  <a:lnTo>
                    <a:pt x="218988" y="768668"/>
                  </a:lnTo>
                  <a:lnTo>
                    <a:pt x="254837" y="693420"/>
                  </a:lnTo>
                  <a:lnTo>
                    <a:pt x="287309" y="761394"/>
                  </a:lnTo>
                  <a:lnTo>
                    <a:pt x="218988" y="904875"/>
                  </a:lnTo>
                  <a:lnTo>
                    <a:pt x="149976" y="760095"/>
                  </a:lnTo>
                  <a:lnTo>
                    <a:pt x="114733" y="686060"/>
                  </a:lnTo>
                  <a:lnTo>
                    <a:pt x="147205" y="617913"/>
                  </a:lnTo>
                  <a:close/>
                  <a:moveTo>
                    <a:pt x="258301" y="686147"/>
                  </a:moveTo>
                  <a:lnTo>
                    <a:pt x="290772" y="617913"/>
                  </a:lnTo>
                  <a:lnTo>
                    <a:pt x="323157" y="685973"/>
                  </a:lnTo>
                  <a:lnTo>
                    <a:pt x="290772" y="754120"/>
                  </a:lnTo>
                  <a:lnTo>
                    <a:pt x="258301" y="686147"/>
                  </a:lnTo>
                  <a:close/>
                  <a:moveTo>
                    <a:pt x="294236" y="761308"/>
                  </a:moveTo>
                  <a:lnTo>
                    <a:pt x="326621" y="693247"/>
                  </a:lnTo>
                  <a:lnTo>
                    <a:pt x="362556" y="768581"/>
                  </a:lnTo>
                  <a:lnTo>
                    <a:pt x="398491" y="693247"/>
                  </a:lnTo>
                  <a:lnTo>
                    <a:pt x="430876" y="761308"/>
                  </a:lnTo>
                  <a:lnTo>
                    <a:pt x="361690" y="905308"/>
                  </a:lnTo>
                  <a:lnTo>
                    <a:pt x="294236" y="761308"/>
                  </a:lnTo>
                  <a:lnTo>
                    <a:pt x="294236" y="761308"/>
                  </a:lnTo>
                  <a:close/>
                  <a:moveTo>
                    <a:pt x="401955" y="685973"/>
                  </a:moveTo>
                  <a:lnTo>
                    <a:pt x="434426" y="617913"/>
                  </a:lnTo>
                  <a:lnTo>
                    <a:pt x="466985" y="686233"/>
                  </a:lnTo>
                  <a:lnTo>
                    <a:pt x="466812" y="686493"/>
                  </a:lnTo>
                  <a:lnTo>
                    <a:pt x="467158" y="686666"/>
                  </a:lnTo>
                  <a:lnTo>
                    <a:pt x="506210" y="768668"/>
                  </a:lnTo>
                  <a:lnTo>
                    <a:pt x="542059" y="693420"/>
                  </a:lnTo>
                  <a:lnTo>
                    <a:pt x="574531" y="761394"/>
                  </a:lnTo>
                  <a:lnTo>
                    <a:pt x="506210" y="904875"/>
                  </a:lnTo>
                  <a:lnTo>
                    <a:pt x="437197" y="760095"/>
                  </a:lnTo>
                  <a:lnTo>
                    <a:pt x="401955" y="685973"/>
                  </a:lnTo>
                  <a:close/>
                  <a:moveTo>
                    <a:pt x="545523" y="686147"/>
                  </a:moveTo>
                  <a:lnTo>
                    <a:pt x="577994" y="617913"/>
                  </a:lnTo>
                  <a:lnTo>
                    <a:pt x="610379" y="685973"/>
                  </a:lnTo>
                  <a:lnTo>
                    <a:pt x="577994" y="754120"/>
                  </a:lnTo>
                  <a:lnTo>
                    <a:pt x="545523" y="686147"/>
                  </a:lnTo>
                  <a:close/>
                  <a:moveTo>
                    <a:pt x="581458" y="761308"/>
                  </a:moveTo>
                  <a:lnTo>
                    <a:pt x="613843" y="693247"/>
                  </a:lnTo>
                  <a:lnTo>
                    <a:pt x="649778" y="768581"/>
                  </a:lnTo>
                  <a:lnTo>
                    <a:pt x="685714" y="693247"/>
                  </a:lnTo>
                  <a:lnTo>
                    <a:pt x="718098" y="761308"/>
                  </a:lnTo>
                  <a:lnTo>
                    <a:pt x="648912" y="905308"/>
                  </a:lnTo>
                  <a:lnTo>
                    <a:pt x="581458" y="761308"/>
                  </a:lnTo>
                  <a:lnTo>
                    <a:pt x="581458" y="761308"/>
                  </a:lnTo>
                  <a:close/>
                  <a:moveTo>
                    <a:pt x="689177" y="685973"/>
                  </a:moveTo>
                  <a:lnTo>
                    <a:pt x="721649" y="617913"/>
                  </a:lnTo>
                  <a:lnTo>
                    <a:pt x="754207" y="686233"/>
                  </a:lnTo>
                  <a:lnTo>
                    <a:pt x="754034" y="686493"/>
                  </a:lnTo>
                  <a:lnTo>
                    <a:pt x="754380" y="686666"/>
                  </a:lnTo>
                  <a:lnTo>
                    <a:pt x="793433" y="768668"/>
                  </a:lnTo>
                  <a:lnTo>
                    <a:pt x="829281" y="693420"/>
                  </a:lnTo>
                  <a:lnTo>
                    <a:pt x="861753" y="761394"/>
                  </a:lnTo>
                  <a:lnTo>
                    <a:pt x="793433" y="904875"/>
                  </a:lnTo>
                  <a:lnTo>
                    <a:pt x="724420" y="760095"/>
                  </a:lnTo>
                  <a:lnTo>
                    <a:pt x="689177" y="685973"/>
                  </a:lnTo>
                  <a:close/>
                  <a:moveTo>
                    <a:pt x="865130" y="768668"/>
                  </a:moveTo>
                  <a:lnTo>
                    <a:pt x="897255" y="837334"/>
                  </a:lnTo>
                  <a:lnTo>
                    <a:pt x="865130" y="904789"/>
                  </a:lnTo>
                  <a:lnTo>
                    <a:pt x="832658" y="836728"/>
                  </a:lnTo>
                  <a:lnTo>
                    <a:pt x="865130" y="768668"/>
                  </a:lnTo>
                  <a:close/>
                  <a:moveTo>
                    <a:pt x="940724" y="915179"/>
                  </a:moveTo>
                  <a:lnTo>
                    <a:pt x="1003762" y="915179"/>
                  </a:lnTo>
                  <a:lnTo>
                    <a:pt x="971983" y="981941"/>
                  </a:lnTo>
                  <a:lnTo>
                    <a:pt x="940724" y="915179"/>
                  </a:lnTo>
                  <a:close/>
                  <a:moveTo>
                    <a:pt x="941330" y="908945"/>
                  </a:moveTo>
                  <a:lnTo>
                    <a:pt x="1008698" y="768581"/>
                  </a:lnTo>
                  <a:lnTo>
                    <a:pt x="1075546" y="908945"/>
                  </a:lnTo>
                  <a:lnTo>
                    <a:pt x="941330" y="908945"/>
                  </a:lnTo>
                  <a:close/>
                  <a:moveTo>
                    <a:pt x="1013720" y="915179"/>
                  </a:moveTo>
                  <a:lnTo>
                    <a:pt x="1075632" y="915179"/>
                  </a:lnTo>
                  <a:lnTo>
                    <a:pt x="1044719" y="980123"/>
                  </a:lnTo>
                  <a:lnTo>
                    <a:pt x="1013720" y="915179"/>
                  </a:lnTo>
                  <a:close/>
                  <a:moveTo>
                    <a:pt x="1048183" y="987396"/>
                  </a:moveTo>
                  <a:lnTo>
                    <a:pt x="1116503" y="843915"/>
                  </a:lnTo>
                  <a:lnTo>
                    <a:pt x="1148975" y="911976"/>
                  </a:lnTo>
                  <a:lnTo>
                    <a:pt x="1080655" y="1055457"/>
                  </a:lnTo>
                  <a:lnTo>
                    <a:pt x="1048183" y="987396"/>
                  </a:lnTo>
                  <a:close/>
                  <a:moveTo>
                    <a:pt x="1134514" y="867382"/>
                  </a:moveTo>
                  <a:lnTo>
                    <a:pt x="1119880" y="836728"/>
                  </a:lnTo>
                  <a:lnTo>
                    <a:pt x="1124383" y="827203"/>
                  </a:lnTo>
                  <a:lnTo>
                    <a:pt x="1152265" y="768668"/>
                  </a:lnTo>
                  <a:lnTo>
                    <a:pt x="1184391" y="837334"/>
                  </a:lnTo>
                  <a:lnTo>
                    <a:pt x="1152265" y="904789"/>
                  </a:lnTo>
                  <a:lnTo>
                    <a:pt x="1134514" y="867382"/>
                  </a:lnTo>
                  <a:close/>
                  <a:moveTo>
                    <a:pt x="1155815" y="761394"/>
                  </a:moveTo>
                  <a:lnTo>
                    <a:pt x="1155815" y="761394"/>
                  </a:lnTo>
                  <a:lnTo>
                    <a:pt x="1188201" y="693334"/>
                  </a:lnTo>
                  <a:lnTo>
                    <a:pt x="1224136" y="768668"/>
                  </a:lnTo>
                  <a:lnTo>
                    <a:pt x="1260071" y="693334"/>
                  </a:lnTo>
                  <a:lnTo>
                    <a:pt x="1292456" y="761394"/>
                  </a:lnTo>
                  <a:lnTo>
                    <a:pt x="1223270" y="905395"/>
                  </a:lnTo>
                  <a:lnTo>
                    <a:pt x="1155815" y="761394"/>
                  </a:lnTo>
                  <a:close/>
                  <a:moveTo>
                    <a:pt x="1263535" y="685973"/>
                  </a:moveTo>
                  <a:lnTo>
                    <a:pt x="1296006" y="617913"/>
                  </a:lnTo>
                  <a:lnTo>
                    <a:pt x="1328564" y="686233"/>
                  </a:lnTo>
                  <a:lnTo>
                    <a:pt x="1328391" y="686493"/>
                  </a:lnTo>
                  <a:lnTo>
                    <a:pt x="1328737" y="686666"/>
                  </a:lnTo>
                  <a:lnTo>
                    <a:pt x="1367790" y="768668"/>
                  </a:lnTo>
                  <a:lnTo>
                    <a:pt x="1403639" y="693420"/>
                  </a:lnTo>
                  <a:lnTo>
                    <a:pt x="1436110" y="761394"/>
                  </a:lnTo>
                  <a:lnTo>
                    <a:pt x="1367790" y="904875"/>
                  </a:lnTo>
                  <a:lnTo>
                    <a:pt x="1298777" y="760095"/>
                  </a:lnTo>
                  <a:lnTo>
                    <a:pt x="1263535" y="685973"/>
                  </a:lnTo>
                  <a:close/>
                  <a:moveTo>
                    <a:pt x="1439574" y="768668"/>
                  </a:moveTo>
                  <a:lnTo>
                    <a:pt x="1471699" y="837334"/>
                  </a:lnTo>
                  <a:lnTo>
                    <a:pt x="1439574" y="904789"/>
                  </a:lnTo>
                  <a:lnTo>
                    <a:pt x="1407102" y="836728"/>
                  </a:lnTo>
                  <a:lnTo>
                    <a:pt x="1439574" y="768668"/>
                  </a:lnTo>
                  <a:close/>
                  <a:moveTo>
                    <a:pt x="1443038" y="912062"/>
                  </a:moveTo>
                  <a:lnTo>
                    <a:pt x="1475163" y="844608"/>
                  </a:lnTo>
                  <a:lnTo>
                    <a:pt x="1542964" y="989215"/>
                  </a:lnTo>
                  <a:lnTo>
                    <a:pt x="1511358" y="1055457"/>
                  </a:lnTo>
                  <a:lnTo>
                    <a:pt x="1443038" y="912062"/>
                  </a:lnTo>
                  <a:close/>
                  <a:moveTo>
                    <a:pt x="1515168" y="915179"/>
                  </a:moveTo>
                  <a:lnTo>
                    <a:pt x="1578206" y="915179"/>
                  </a:lnTo>
                  <a:lnTo>
                    <a:pt x="1546427" y="981941"/>
                  </a:lnTo>
                  <a:lnTo>
                    <a:pt x="1515168" y="915179"/>
                  </a:lnTo>
                  <a:close/>
                  <a:moveTo>
                    <a:pt x="1515774" y="908945"/>
                  </a:moveTo>
                  <a:lnTo>
                    <a:pt x="1583142" y="768581"/>
                  </a:lnTo>
                  <a:lnTo>
                    <a:pt x="1649990" y="908945"/>
                  </a:lnTo>
                  <a:lnTo>
                    <a:pt x="1515774" y="908945"/>
                  </a:lnTo>
                  <a:close/>
                  <a:moveTo>
                    <a:pt x="1588164" y="915179"/>
                  </a:moveTo>
                  <a:lnTo>
                    <a:pt x="1650077" y="915179"/>
                  </a:lnTo>
                  <a:lnTo>
                    <a:pt x="1619163" y="980123"/>
                  </a:lnTo>
                  <a:lnTo>
                    <a:pt x="1588164" y="915179"/>
                  </a:lnTo>
                  <a:close/>
                  <a:moveTo>
                    <a:pt x="1622541" y="987396"/>
                  </a:moveTo>
                  <a:lnTo>
                    <a:pt x="1690861" y="844002"/>
                  </a:lnTo>
                  <a:lnTo>
                    <a:pt x="1723246" y="912062"/>
                  </a:lnTo>
                  <a:lnTo>
                    <a:pt x="1654926" y="1055457"/>
                  </a:lnTo>
                  <a:lnTo>
                    <a:pt x="1622541" y="987396"/>
                  </a:lnTo>
                  <a:close/>
                  <a:moveTo>
                    <a:pt x="1694324" y="836728"/>
                  </a:moveTo>
                  <a:lnTo>
                    <a:pt x="1726710" y="768668"/>
                  </a:lnTo>
                  <a:lnTo>
                    <a:pt x="1758835" y="837248"/>
                  </a:lnTo>
                  <a:lnTo>
                    <a:pt x="1726710" y="904702"/>
                  </a:lnTo>
                  <a:lnTo>
                    <a:pt x="1694324" y="836728"/>
                  </a:lnTo>
                  <a:close/>
                  <a:moveTo>
                    <a:pt x="1730260" y="912062"/>
                  </a:moveTo>
                  <a:lnTo>
                    <a:pt x="1762385" y="844608"/>
                  </a:lnTo>
                  <a:lnTo>
                    <a:pt x="1830186" y="989215"/>
                  </a:lnTo>
                  <a:lnTo>
                    <a:pt x="1798580" y="1055457"/>
                  </a:lnTo>
                  <a:lnTo>
                    <a:pt x="1730260" y="912062"/>
                  </a:lnTo>
                  <a:close/>
                  <a:moveTo>
                    <a:pt x="1802303" y="915179"/>
                  </a:moveTo>
                  <a:lnTo>
                    <a:pt x="1865341" y="915179"/>
                  </a:lnTo>
                  <a:lnTo>
                    <a:pt x="1833563" y="981941"/>
                  </a:lnTo>
                  <a:lnTo>
                    <a:pt x="1802303" y="915179"/>
                  </a:lnTo>
                  <a:close/>
                  <a:moveTo>
                    <a:pt x="1802996" y="908945"/>
                  </a:moveTo>
                  <a:lnTo>
                    <a:pt x="1870364" y="768581"/>
                  </a:lnTo>
                  <a:lnTo>
                    <a:pt x="1937212" y="908945"/>
                  </a:lnTo>
                  <a:lnTo>
                    <a:pt x="1802996" y="908945"/>
                  </a:lnTo>
                  <a:close/>
                  <a:moveTo>
                    <a:pt x="1875300" y="915179"/>
                  </a:moveTo>
                  <a:lnTo>
                    <a:pt x="1937212" y="915179"/>
                  </a:lnTo>
                  <a:lnTo>
                    <a:pt x="1906299" y="980123"/>
                  </a:lnTo>
                  <a:lnTo>
                    <a:pt x="1875300" y="915179"/>
                  </a:lnTo>
                  <a:close/>
                  <a:moveTo>
                    <a:pt x="1909763" y="987396"/>
                  </a:moveTo>
                  <a:lnTo>
                    <a:pt x="1978083" y="844002"/>
                  </a:lnTo>
                  <a:lnTo>
                    <a:pt x="2010468" y="912062"/>
                  </a:lnTo>
                  <a:lnTo>
                    <a:pt x="1942148" y="1055457"/>
                  </a:lnTo>
                  <a:lnTo>
                    <a:pt x="1909763" y="987396"/>
                  </a:lnTo>
                  <a:close/>
                  <a:moveTo>
                    <a:pt x="1981546" y="836728"/>
                  </a:moveTo>
                  <a:lnTo>
                    <a:pt x="2013932" y="768668"/>
                  </a:lnTo>
                  <a:lnTo>
                    <a:pt x="2046057" y="837334"/>
                  </a:lnTo>
                  <a:lnTo>
                    <a:pt x="2013932" y="904789"/>
                  </a:lnTo>
                  <a:lnTo>
                    <a:pt x="1981546" y="836728"/>
                  </a:lnTo>
                  <a:close/>
                  <a:moveTo>
                    <a:pt x="2017395" y="761394"/>
                  </a:moveTo>
                  <a:lnTo>
                    <a:pt x="2017395" y="761394"/>
                  </a:lnTo>
                  <a:lnTo>
                    <a:pt x="2049780" y="693247"/>
                  </a:lnTo>
                  <a:lnTo>
                    <a:pt x="2085715" y="768581"/>
                  </a:lnTo>
                  <a:lnTo>
                    <a:pt x="2121651" y="693247"/>
                  </a:lnTo>
                  <a:lnTo>
                    <a:pt x="2154036" y="761308"/>
                  </a:lnTo>
                  <a:lnTo>
                    <a:pt x="2084850" y="905308"/>
                  </a:lnTo>
                  <a:lnTo>
                    <a:pt x="2017395" y="761394"/>
                  </a:lnTo>
                  <a:close/>
                  <a:moveTo>
                    <a:pt x="2125114" y="685973"/>
                  </a:moveTo>
                  <a:lnTo>
                    <a:pt x="2157586" y="617913"/>
                  </a:lnTo>
                  <a:lnTo>
                    <a:pt x="2190144" y="686233"/>
                  </a:lnTo>
                  <a:lnTo>
                    <a:pt x="2189971" y="686493"/>
                  </a:lnTo>
                  <a:lnTo>
                    <a:pt x="2190317" y="686666"/>
                  </a:lnTo>
                  <a:lnTo>
                    <a:pt x="2229370" y="768668"/>
                  </a:lnTo>
                  <a:lnTo>
                    <a:pt x="2265218" y="693420"/>
                  </a:lnTo>
                  <a:lnTo>
                    <a:pt x="2297690" y="761394"/>
                  </a:lnTo>
                  <a:lnTo>
                    <a:pt x="2229370" y="904875"/>
                  </a:lnTo>
                  <a:lnTo>
                    <a:pt x="2160357" y="760095"/>
                  </a:lnTo>
                  <a:lnTo>
                    <a:pt x="2125114" y="685973"/>
                  </a:lnTo>
                  <a:close/>
                  <a:moveTo>
                    <a:pt x="2268682" y="686147"/>
                  </a:moveTo>
                  <a:lnTo>
                    <a:pt x="2301154" y="617913"/>
                  </a:lnTo>
                  <a:lnTo>
                    <a:pt x="2333539" y="685973"/>
                  </a:lnTo>
                  <a:lnTo>
                    <a:pt x="2301154" y="754120"/>
                  </a:lnTo>
                  <a:lnTo>
                    <a:pt x="2268682" y="686147"/>
                  </a:lnTo>
                  <a:close/>
                  <a:moveTo>
                    <a:pt x="2304617" y="761308"/>
                  </a:moveTo>
                  <a:lnTo>
                    <a:pt x="2337002" y="693247"/>
                  </a:lnTo>
                  <a:lnTo>
                    <a:pt x="2372937" y="768581"/>
                  </a:lnTo>
                  <a:lnTo>
                    <a:pt x="2408873" y="693247"/>
                  </a:lnTo>
                  <a:lnTo>
                    <a:pt x="2441258" y="761308"/>
                  </a:lnTo>
                  <a:lnTo>
                    <a:pt x="2372072" y="905308"/>
                  </a:lnTo>
                  <a:lnTo>
                    <a:pt x="2304617" y="761308"/>
                  </a:lnTo>
                  <a:lnTo>
                    <a:pt x="2304617" y="761308"/>
                  </a:lnTo>
                  <a:lnTo>
                    <a:pt x="2304617" y="761308"/>
                  </a:lnTo>
                  <a:close/>
                  <a:moveTo>
                    <a:pt x="2377873" y="613756"/>
                  </a:moveTo>
                  <a:lnTo>
                    <a:pt x="2439786" y="613756"/>
                  </a:lnTo>
                  <a:lnTo>
                    <a:pt x="2408873" y="678700"/>
                  </a:lnTo>
                  <a:lnTo>
                    <a:pt x="2377873" y="613756"/>
                  </a:lnTo>
                  <a:close/>
                  <a:moveTo>
                    <a:pt x="2377960" y="607522"/>
                  </a:moveTo>
                  <a:lnTo>
                    <a:pt x="2419437" y="520412"/>
                  </a:lnTo>
                  <a:lnTo>
                    <a:pt x="2444808" y="467158"/>
                  </a:lnTo>
                  <a:lnTo>
                    <a:pt x="2511656" y="607435"/>
                  </a:lnTo>
                  <a:lnTo>
                    <a:pt x="2377960" y="607435"/>
                  </a:lnTo>
                  <a:close/>
                  <a:moveTo>
                    <a:pt x="2511743" y="613756"/>
                  </a:moveTo>
                  <a:lnTo>
                    <a:pt x="2480743" y="678873"/>
                  </a:lnTo>
                  <a:lnTo>
                    <a:pt x="2449743" y="613756"/>
                  </a:lnTo>
                  <a:lnTo>
                    <a:pt x="2511743" y="613756"/>
                  </a:lnTo>
                  <a:close/>
                  <a:moveTo>
                    <a:pt x="2584912" y="459885"/>
                  </a:moveTo>
                  <a:lnTo>
                    <a:pt x="2516765" y="602933"/>
                  </a:lnTo>
                  <a:lnTo>
                    <a:pt x="2484207" y="535046"/>
                  </a:lnTo>
                  <a:lnTo>
                    <a:pt x="2552441" y="391824"/>
                  </a:lnTo>
                  <a:lnTo>
                    <a:pt x="2584912" y="459885"/>
                  </a:lnTo>
                  <a:close/>
                  <a:moveTo>
                    <a:pt x="2584912" y="309216"/>
                  </a:moveTo>
                  <a:lnTo>
                    <a:pt x="2516592" y="452698"/>
                  </a:lnTo>
                  <a:lnTo>
                    <a:pt x="2447579" y="307917"/>
                  </a:lnTo>
                  <a:lnTo>
                    <a:pt x="2412336" y="233882"/>
                  </a:lnTo>
                  <a:lnTo>
                    <a:pt x="2444808" y="165822"/>
                  </a:lnTo>
                  <a:lnTo>
                    <a:pt x="2477366" y="234142"/>
                  </a:lnTo>
                  <a:lnTo>
                    <a:pt x="2477193" y="234402"/>
                  </a:lnTo>
                  <a:lnTo>
                    <a:pt x="2477539" y="234575"/>
                  </a:lnTo>
                  <a:lnTo>
                    <a:pt x="2516592" y="316576"/>
                  </a:lnTo>
                  <a:lnTo>
                    <a:pt x="2552441" y="241329"/>
                  </a:lnTo>
                  <a:lnTo>
                    <a:pt x="2584912" y="309216"/>
                  </a:lnTo>
                  <a:close/>
                  <a:moveTo>
                    <a:pt x="2449743" y="161579"/>
                  </a:moveTo>
                  <a:lnTo>
                    <a:pt x="2511223" y="161579"/>
                  </a:lnTo>
                  <a:lnTo>
                    <a:pt x="2480743" y="226695"/>
                  </a:lnTo>
                  <a:lnTo>
                    <a:pt x="2449743" y="161579"/>
                  </a:lnTo>
                  <a:close/>
                  <a:moveTo>
                    <a:pt x="2552007" y="89362"/>
                  </a:moveTo>
                  <a:lnTo>
                    <a:pt x="2584912" y="158462"/>
                  </a:lnTo>
                  <a:lnTo>
                    <a:pt x="2516592" y="301943"/>
                  </a:lnTo>
                  <a:lnTo>
                    <a:pt x="2484207" y="234055"/>
                  </a:lnTo>
                  <a:lnTo>
                    <a:pt x="2552007" y="89362"/>
                  </a:lnTo>
                  <a:close/>
                  <a:moveTo>
                    <a:pt x="2444722" y="14981"/>
                  </a:moveTo>
                  <a:lnTo>
                    <a:pt x="2511916" y="155344"/>
                  </a:lnTo>
                  <a:lnTo>
                    <a:pt x="2377873" y="155344"/>
                  </a:lnTo>
                  <a:lnTo>
                    <a:pt x="2444722" y="14981"/>
                  </a:lnTo>
                  <a:close/>
                  <a:moveTo>
                    <a:pt x="2439786" y="161579"/>
                  </a:moveTo>
                  <a:lnTo>
                    <a:pt x="2408873" y="226522"/>
                  </a:lnTo>
                  <a:lnTo>
                    <a:pt x="2377960" y="161579"/>
                  </a:lnTo>
                  <a:lnTo>
                    <a:pt x="2439786" y="161579"/>
                  </a:lnTo>
                  <a:close/>
                  <a:moveTo>
                    <a:pt x="2405409" y="233795"/>
                  </a:moveTo>
                  <a:lnTo>
                    <a:pt x="2372937" y="301856"/>
                  </a:lnTo>
                  <a:lnTo>
                    <a:pt x="2304617" y="158375"/>
                  </a:lnTo>
                  <a:lnTo>
                    <a:pt x="2337089" y="90315"/>
                  </a:lnTo>
                  <a:lnTo>
                    <a:pt x="2405409" y="233795"/>
                  </a:lnTo>
                  <a:close/>
                  <a:moveTo>
                    <a:pt x="2301154" y="15067"/>
                  </a:moveTo>
                  <a:lnTo>
                    <a:pt x="2333539" y="83128"/>
                  </a:lnTo>
                  <a:lnTo>
                    <a:pt x="2301067" y="151188"/>
                  </a:lnTo>
                  <a:lnTo>
                    <a:pt x="2268682" y="83214"/>
                  </a:lnTo>
                  <a:lnTo>
                    <a:pt x="2301154" y="15067"/>
                  </a:lnTo>
                  <a:close/>
                  <a:moveTo>
                    <a:pt x="2265305" y="90488"/>
                  </a:moveTo>
                  <a:lnTo>
                    <a:pt x="2297690" y="158462"/>
                  </a:lnTo>
                  <a:lnTo>
                    <a:pt x="2229370" y="301943"/>
                  </a:lnTo>
                  <a:lnTo>
                    <a:pt x="2197071" y="234055"/>
                  </a:lnTo>
                  <a:lnTo>
                    <a:pt x="2265305" y="90488"/>
                  </a:lnTo>
                  <a:close/>
                  <a:moveTo>
                    <a:pt x="2157586" y="14981"/>
                  </a:moveTo>
                  <a:lnTo>
                    <a:pt x="2224780" y="155344"/>
                  </a:lnTo>
                  <a:lnTo>
                    <a:pt x="2090738" y="155344"/>
                  </a:lnTo>
                  <a:lnTo>
                    <a:pt x="2157586" y="14981"/>
                  </a:lnTo>
                  <a:close/>
                  <a:moveTo>
                    <a:pt x="2152563" y="161579"/>
                  </a:moveTo>
                  <a:lnTo>
                    <a:pt x="2121651" y="226522"/>
                  </a:lnTo>
                  <a:lnTo>
                    <a:pt x="2090738" y="161579"/>
                  </a:lnTo>
                  <a:lnTo>
                    <a:pt x="2152563" y="161579"/>
                  </a:lnTo>
                  <a:close/>
                  <a:moveTo>
                    <a:pt x="2118187" y="233795"/>
                  </a:moveTo>
                  <a:lnTo>
                    <a:pt x="2085715" y="301856"/>
                  </a:lnTo>
                  <a:lnTo>
                    <a:pt x="2017395" y="158375"/>
                  </a:lnTo>
                  <a:lnTo>
                    <a:pt x="2049867" y="90315"/>
                  </a:lnTo>
                  <a:lnTo>
                    <a:pt x="2118187" y="233795"/>
                  </a:lnTo>
                  <a:close/>
                  <a:moveTo>
                    <a:pt x="2013932" y="15067"/>
                  </a:moveTo>
                  <a:lnTo>
                    <a:pt x="2046317" y="83128"/>
                  </a:lnTo>
                  <a:lnTo>
                    <a:pt x="2013845" y="151188"/>
                  </a:lnTo>
                  <a:lnTo>
                    <a:pt x="1981460" y="83214"/>
                  </a:lnTo>
                  <a:lnTo>
                    <a:pt x="2013932" y="15067"/>
                  </a:lnTo>
                  <a:close/>
                  <a:moveTo>
                    <a:pt x="1439574" y="15067"/>
                  </a:moveTo>
                  <a:lnTo>
                    <a:pt x="1471959" y="83128"/>
                  </a:lnTo>
                  <a:lnTo>
                    <a:pt x="1439487" y="151188"/>
                  </a:lnTo>
                  <a:lnTo>
                    <a:pt x="1407102" y="83214"/>
                  </a:lnTo>
                  <a:lnTo>
                    <a:pt x="1439574" y="15067"/>
                  </a:lnTo>
                  <a:close/>
                  <a:moveTo>
                    <a:pt x="1403725" y="90488"/>
                  </a:moveTo>
                  <a:lnTo>
                    <a:pt x="1436110" y="158462"/>
                  </a:lnTo>
                  <a:lnTo>
                    <a:pt x="1367790" y="301943"/>
                  </a:lnTo>
                  <a:lnTo>
                    <a:pt x="1335492" y="234055"/>
                  </a:lnTo>
                  <a:lnTo>
                    <a:pt x="1403725" y="90488"/>
                  </a:lnTo>
                  <a:close/>
                  <a:moveTo>
                    <a:pt x="1296006" y="14981"/>
                  </a:moveTo>
                  <a:lnTo>
                    <a:pt x="1363201" y="155344"/>
                  </a:lnTo>
                  <a:lnTo>
                    <a:pt x="1229158" y="155344"/>
                  </a:lnTo>
                  <a:lnTo>
                    <a:pt x="1296006" y="14981"/>
                  </a:lnTo>
                  <a:close/>
                  <a:moveTo>
                    <a:pt x="1290984" y="161579"/>
                  </a:moveTo>
                  <a:lnTo>
                    <a:pt x="1260071" y="226522"/>
                  </a:lnTo>
                  <a:lnTo>
                    <a:pt x="1229158" y="161579"/>
                  </a:lnTo>
                  <a:lnTo>
                    <a:pt x="1290984" y="161579"/>
                  </a:lnTo>
                  <a:close/>
                  <a:moveTo>
                    <a:pt x="1256607" y="233795"/>
                  </a:moveTo>
                  <a:lnTo>
                    <a:pt x="1224136" y="301856"/>
                  </a:lnTo>
                  <a:lnTo>
                    <a:pt x="1155815" y="158375"/>
                  </a:lnTo>
                  <a:lnTo>
                    <a:pt x="1188287" y="90315"/>
                  </a:lnTo>
                  <a:lnTo>
                    <a:pt x="1256607" y="233795"/>
                  </a:lnTo>
                  <a:close/>
                  <a:moveTo>
                    <a:pt x="1119967" y="83128"/>
                  </a:moveTo>
                  <a:lnTo>
                    <a:pt x="1152352" y="14981"/>
                  </a:lnTo>
                  <a:lnTo>
                    <a:pt x="1184737" y="83041"/>
                  </a:lnTo>
                  <a:lnTo>
                    <a:pt x="1152265" y="151101"/>
                  </a:lnTo>
                  <a:lnTo>
                    <a:pt x="1146810" y="139585"/>
                  </a:lnTo>
                  <a:lnTo>
                    <a:pt x="1119967" y="83128"/>
                  </a:lnTo>
                  <a:close/>
                  <a:moveTo>
                    <a:pt x="865216" y="15067"/>
                  </a:moveTo>
                  <a:lnTo>
                    <a:pt x="897601" y="83128"/>
                  </a:lnTo>
                  <a:lnTo>
                    <a:pt x="865130" y="151188"/>
                  </a:lnTo>
                  <a:lnTo>
                    <a:pt x="832745" y="83214"/>
                  </a:lnTo>
                  <a:lnTo>
                    <a:pt x="865216" y="15067"/>
                  </a:lnTo>
                  <a:close/>
                  <a:moveTo>
                    <a:pt x="829281" y="90488"/>
                  </a:moveTo>
                  <a:lnTo>
                    <a:pt x="861666" y="158462"/>
                  </a:lnTo>
                  <a:lnTo>
                    <a:pt x="793346" y="301943"/>
                  </a:lnTo>
                  <a:lnTo>
                    <a:pt x="761047" y="234055"/>
                  </a:lnTo>
                  <a:lnTo>
                    <a:pt x="829281" y="90488"/>
                  </a:lnTo>
                  <a:close/>
                  <a:moveTo>
                    <a:pt x="721562" y="14981"/>
                  </a:moveTo>
                  <a:lnTo>
                    <a:pt x="788757" y="155344"/>
                  </a:lnTo>
                  <a:lnTo>
                    <a:pt x="654714" y="155344"/>
                  </a:lnTo>
                  <a:lnTo>
                    <a:pt x="721562" y="14981"/>
                  </a:lnTo>
                  <a:close/>
                  <a:moveTo>
                    <a:pt x="716626" y="161579"/>
                  </a:moveTo>
                  <a:lnTo>
                    <a:pt x="685714" y="226522"/>
                  </a:lnTo>
                  <a:lnTo>
                    <a:pt x="654800" y="161579"/>
                  </a:lnTo>
                  <a:lnTo>
                    <a:pt x="716626" y="161579"/>
                  </a:lnTo>
                  <a:close/>
                  <a:moveTo>
                    <a:pt x="682250" y="233795"/>
                  </a:moveTo>
                  <a:lnTo>
                    <a:pt x="649778" y="301856"/>
                  </a:lnTo>
                  <a:lnTo>
                    <a:pt x="581458" y="158375"/>
                  </a:lnTo>
                  <a:lnTo>
                    <a:pt x="613930" y="90315"/>
                  </a:lnTo>
                  <a:lnTo>
                    <a:pt x="682250" y="233795"/>
                  </a:lnTo>
                  <a:close/>
                  <a:moveTo>
                    <a:pt x="577994" y="15067"/>
                  </a:moveTo>
                  <a:lnTo>
                    <a:pt x="610379" y="83128"/>
                  </a:lnTo>
                  <a:lnTo>
                    <a:pt x="577908" y="151188"/>
                  </a:lnTo>
                  <a:lnTo>
                    <a:pt x="545523" y="83214"/>
                  </a:lnTo>
                  <a:lnTo>
                    <a:pt x="577994" y="15067"/>
                  </a:lnTo>
                  <a:close/>
                  <a:moveTo>
                    <a:pt x="542146" y="90488"/>
                  </a:moveTo>
                  <a:lnTo>
                    <a:pt x="574531" y="158462"/>
                  </a:lnTo>
                  <a:lnTo>
                    <a:pt x="506210" y="301943"/>
                  </a:lnTo>
                  <a:lnTo>
                    <a:pt x="473912" y="234055"/>
                  </a:lnTo>
                  <a:lnTo>
                    <a:pt x="542146" y="90488"/>
                  </a:lnTo>
                  <a:close/>
                  <a:moveTo>
                    <a:pt x="434426" y="14981"/>
                  </a:moveTo>
                  <a:lnTo>
                    <a:pt x="501621" y="155344"/>
                  </a:lnTo>
                  <a:lnTo>
                    <a:pt x="367578" y="155344"/>
                  </a:lnTo>
                  <a:lnTo>
                    <a:pt x="434426" y="14981"/>
                  </a:lnTo>
                  <a:close/>
                  <a:moveTo>
                    <a:pt x="429404" y="161579"/>
                  </a:moveTo>
                  <a:lnTo>
                    <a:pt x="398491" y="226522"/>
                  </a:lnTo>
                  <a:lnTo>
                    <a:pt x="367578" y="161579"/>
                  </a:lnTo>
                  <a:lnTo>
                    <a:pt x="429404" y="161579"/>
                  </a:lnTo>
                  <a:close/>
                  <a:moveTo>
                    <a:pt x="395028" y="233795"/>
                  </a:moveTo>
                  <a:lnTo>
                    <a:pt x="362556" y="301856"/>
                  </a:lnTo>
                  <a:lnTo>
                    <a:pt x="294236" y="158375"/>
                  </a:lnTo>
                  <a:lnTo>
                    <a:pt x="326707" y="90315"/>
                  </a:lnTo>
                  <a:lnTo>
                    <a:pt x="395028" y="233795"/>
                  </a:lnTo>
                  <a:close/>
                  <a:moveTo>
                    <a:pt x="290772" y="15067"/>
                  </a:moveTo>
                  <a:lnTo>
                    <a:pt x="323157" y="83128"/>
                  </a:lnTo>
                  <a:lnTo>
                    <a:pt x="290686" y="151188"/>
                  </a:lnTo>
                  <a:lnTo>
                    <a:pt x="258301" y="83214"/>
                  </a:lnTo>
                  <a:lnTo>
                    <a:pt x="290772" y="15067"/>
                  </a:lnTo>
                  <a:close/>
                  <a:moveTo>
                    <a:pt x="254924" y="90488"/>
                  </a:moveTo>
                  <a:lnTo>
                    <a:pt x="287309" y="158462"/>
                  </a:lnTo>
                  <a:lnTo>
                    <a:pt x="218988" y="301943"/>
                  </a:lnTo>
                  <a:lnTo>
                    <a:pt x="186690" y="234055"/>
                  </a:lnTo>
                  <a:lnTo>
                    <a:pt x="254924" y="90488"/>
                  </a:lnTo>
                  <a:close/>
                  <a:moveTo>
                    <a:pt x="147205" y="14981"/>
                  </a:moveTo>
                  <a:lnTo>
                    <a:pt x="214399" y="155344"/>
                  </a:lnTo>
                  <a:lnTo>
                    <a:pt x="80356" y="155344"/>
                  </a:lnTo>
                  <a:lnTo>
                    <a:pt x="147205" y="14981"/>
                  </a:lnTo>
                  <a:close/>
                  <a:moveTo>
                    <a:pt x="142269" y="161579"/>
                  </a:moveTo>
                  <a:lnTo>
                    <a:pt x="111183" y="226782"/>
                  </a:lnTo>
                  <a:lnTo>
                    <a:pt x="80010" y="161579"/>
                  </a:lnTo>
                  <a:lnTo>
                    <a:pt x="142269" y="161579"/>
                  </a:lnTo>
                  <a:close/>
                  <a:moveTo>
                    <a:pt x="7101" y="158462"/>
                  </a:moveTo>
                  <a:lnTo>
                    <a:pt x="39226" y="91007"/>
                  </a:lnTo>
                  <a:lnTo>
                    <a:pt x="107719" y="234055"/>
                  </a:lnTo>
                  <a:lnTo>
                    <a:pt x="75421" y="301943"/>
                  </a:lnTo>
                  <a:lnTo>
                    <a:pt x="7101" y="158462"/>
                  </a:lnTo>
                  <a:close/>
                  <a:moveTo>
                    <a:pt x="7101" y="309216"/>
                  </a:moveTo>
                  <a:lnTo>
                    <a:pt x="39485" y="241156"/>
                  </a:lnTo>
                  <a:lnTo>
                    <a:pt x="75421" y="316490"/>
                  </a:lnTo>
                  <a:lnTo>
                    <a:pt x="111269" y="241329"/>
                  </a:lnTo>
                  <a:lnTo>
                    <a:pt x="143827" y="309216"/>
                  </a:lnTo>
                  <a:lnTo>
                    <a:pt x="74641" y="453217"/>
                  </a:lnTo>
                  <a:lnTo>
                    <a:pt x="7101" y="309216"/>
                  </a:lnTo>
                  <a:close/>
                  <a:moveTo>
                    <a:pt x="7101" y="459885"/>
                  </a:moveTo>
                  <a:lnTo>
                    <a:pt x="39226" y="392430"/>
                  </a:lnTo>
                  <a:lnTo>
                    <a:pt x="107026" y="537037"/>
                  </a:lnTo>
                  <a:lnTo>
                    <a:pt x="75421" y="603279"/>
                  </a:lnTo>
                  <a:lnTo>
                    <a:pt x="7101" y="459885"/>
                  </a:lnTo>
                  <a:close/>
                  <a:moveTo>
                    <a:pt x="7101" y="610639"/>
                  </a:moveTo>
                  <a:lnTo>
                    <a:pt x="39572" y="542579"/>
                  </a:lnTo>
                  <a:lnTo>
                    <a:pt x="75507" y="617913"/>
                  </a:lnTo>
                  <a:lnTo>
                    <a:pt x="75507" y="617913"/>
                  </a:lnTo>
                  <a:lnTo>
                    <a:pt x="107979" y="685973"/>
                  </a:lnTo>
                  <a:lnTo>
                    <a:pt x="75507" y="754034"/>
                  </a:lnTo>
                  <a:lnTo>
                    <a:pt x="7101" y="610639"/>
                  </a:lnTo>
                  <a:close/>
                  <a:moveTo>
                    <a:pt x="7101" y="761394"/>
                  </a:moveTo>
                  <a:lnTo>
                    <a:pt x="39485" y="693334"/>
                  </a:lnTo>
                  <a:lnTo>
                    <a:pt x="75421" y="768668"/>
                  </a:lnTo>
                  <a:lnTo>
                    <a:pt x="111356" y="693334"/>
                  </a:lnTo>
                  <a:lnTo>
                    <a:pt x="143741" y="761394"/>
                  </a:lnTo>
                  <a:lnTo>
                    <a:pt x="74555" y="905395"/>
                  </a:lnTo>
                  <a:lnTo>
                    <a:pt x="7101" y="761394"/>
                  </a:lnTo>
                  <a:close/>
                  <a:moveTo>
                    <a:pt x="75421" y="1055543"/>
                  </a:moveTo>
                  <a:lnTo>
                    <a:pt x="7101" y="912062"/>
                  </a:lnTo>
                  <a:lnTo>
                    <a:pt x="39226" y="844608"/>
                  </a:lnTo>
                  <a:lnTo>
                    <a:pt x="107026" y="989215"/>
                  </a:lnTo>
                  <a:lnTo>
                    <a:pt x="75421" y="1055543"/>
                  </a:lnTo>
                  <a:close/>
                  <a:moveTo>
                    <a:pt x="110403" y="981941"/>
                  </a:moveTo>
                  <a:lnTo>
                    <a:pt x="79144" y="915179"/>
                  </a:lnTo>
                  <a:lnTo>
                    <a:pt x="142182" y="915179"/>
                  </a:lnTo>
                  <a:lnTo>
                    <a:pt x="110403" y="981941"/>
                  </a:lnTo>
                  <a:close/>
                  <a:moveTo>
                    <a:pt x="79750" y="908945"/>
                  </a:moveTo>
                  <a:lnTo>
                    <a:pt x="147118" y="768581"/>
                  </a:lnTo>
                  <a:lnTo>
                    <a:pt x="213966" y="908945"/>
                  </a:lnTo>
                  <a:lnTo>
                    <a:pt x="79750" y="908945"/>
                  </a:lnTo>
                  <a:close/>
                  <a:moveTo>
                    <a:pt x="152140" y="915179"/>
                  </a:moveTo>
                  <a:lnTo>
                    <a:pt x="214053" y="915179"/>
                  </a:lnTo>
                  <a:lnTo>
                    <a:pt x="183140" y="980123"/>
                  </a:lnTo>
                  <a:lnTo>
                    <a:pt x="152140" y="915179"/>
                  </a:lnTo>
                  <a:close/>
                  <a:moveTo>
                    <a:pt x="218988" y="1055543"/>
                  </a:moveTo>
                  <a:lnTo>
                    <a:pt x="186517" y="987483"/>
                  </a:lnTo>
                  <a:lnTo>
                    <a:pt x="254837" y="844002"/>
                  </a:lnTo>
                  <a:lnTo>
                    <a:pt x="287309" y="912062"/>
                  </a:lnTo>
                  <a:lnTo>
                    <a:pt x="218988" y="1055543"/>
                  </a:lnTo>
                  <a:close/>
                  <a:moveTo>
                    <a:pt x="258387" y="836728"/>
                  </a:moveTo>
                  <a:lnTo>
                    <a:pt x="290772" y="768668"/>
                  </a:lnTo>
                  <a:lnTo>
                    <a:pt x="322897" y="837334"/>
                  </a:lnTo>
                  <a:lnTo>
                    <a:pt x="290772" y="904789"/>
                  </a:lnTo>
                  <a:lnTo>
                    <a:pt x="258387" y="836728"/>
                  </a:lnTo>
                  <a:close/>
                  <a:moveTo>
                    <a:pt x="362556" y="1055543"/>
                  </a:moveTo>
                  <a:lnTo>
                    <a:pt x="294236" y="912062"/>
                  </a:lnTo>
                  <a:lnTo>
                    <a:pt x="326361" y="844608"/>
                  </a:lnTo>
                  <a:lnTo>
                    <a:pt x="394162" y="989215"/>
                  </a:lnTo>
                  <a:lnTo>
                    <a:pt x="362556" y="1055543"/>
                  </a:lnTo>
                  <a:close/>
                  <a:moveTo>
                    <a:pt x="397625" y="981941"/>
                  </a:moveTo>
                  <a:lnTo>
                    <a:pt x="366366" y="915179"/>
                  </a:lnTo>
                  <a:lnTo>
                    <a:pt x="429404" y="915179"/>
                  </a:lnTo>
                  <a:lnTo>
                    <a:pt x="397625" y="981941"/>
                  </a:lnTo>
                  <a:close/>
                  <a:moveTo>
                    <a:pt x="366972" y="908945"/>
                  </a:moveTo>
                  <a:lnTo>
                    <a:pt x="434340" y="768581"/>
                  </a:lnTo>
                  <a:lnTo>
                    <a:pt x="501188" y="908945"/>
                  </a:lnTo>
                  <a:lnTo>
                    <a:pt x="366972" y="908945"/>
                  </a:lnTo>
                  <a:close/>
                  <a:moveTo>
                    <a:pt x="439362" y="915179"/>
                  </a:moveTo>
                  <a:lnTo>
                    <a:pt x="501275" y="915179"/>
                  </a:lnTo>
                  <a:lnTo>
                    <a:pt x="470362" y="980123"/>
                  </a:lnTo>
                  <a:lnTo>
                    <a:pt x="439362" y="915179"/>
                  </a:lnTo>
                  <a:close/>
                  <a:moveTo>
                    <a:pt x="506210" y="1055543"/>
                  </a:moveTo>
                  <a:lnTo>
                    <a:pt x="473739" y="987483"/>
                  </a:lnTo>
                  <a:lnTo>
                    <a:pt x="542059" y="844002"/>
                  </a:lnTo>
                  <a:lnTo>
                    <a:pt x="574531" y="912062"/>
                  </a:lnTo>
                  <a:lnTo>
                    <a:pt x="506210" y="1055543"/>
                  </a:lnTo>
                  <a:close/>
                  <a:moveTo>
                    <a:pt x="545523" y="836728"/>
                  </a:moveTo>
                  <a:lnTo>
                    <a:pt x="577908" y="768668"/>
                  </a:lnTo>
                  <a:lnTo>
                    <a:pt x="610033" y="837334"/>
                  </a:lnTo>
                  <a:lnTo>
                    <a:pt x="577908" y="904789"/>
                  </a:lnTo>
                  <a:lnTo>
                    <a:pt x="545523" y="836728"/>
                  </a:lnTo>
                  <a:close/>
                  <a:moveTo>
                    <a:pt x="649778" y="1055543"/>
                  </a:moveTo>
                  <a:lnTo>
                    <a:pt x="581458" y="912062"/>
                  </a:lnTo>
                  <a:lnTo>
                    <a:pt x="613583" y="844608"/>
                  </a:lnTo>
                  <a:lnTo>
                    <a:pt x="681384" y="989215"/>
                  </a:lnTo>
                  <a:lnTo>
                    <a:pt x="649778" y="1055543"/>
                  </a:lnTo>
                  <a:close/>
                  <a:moveTo>
                    <a:pt x="684848" y="981941"/>
                  </a:moveTo>
                  <a:lnTo>
                    <a:pt x="653588" y="915179"/>
                  </a:lnTo>
                  <a:lnTo>
                    <a:pt x="716626" y="915179"/>
                  </a:lnTo>
                  <a:lnTo>
                    <a:pt x="684848" y="981941"/>
                  </a:lnTo>
                  <a:close/>
                  <a:moveTo>
                    <a:pt x="654194" y="908945"/>
                  </a:moveTo>
                  <a:lnTo>
                    <a:pt x="721562" y="768581"/>
                  </a:lnTo>
                  <a:lnTo>
                    <a:pt x="788410" y="908945"/>
                  </a:lnTo>
                  <a:lnTo>
                    <a:pt x="654194" y="908945"/>
                  </a:lnTo>
                  <a:close/>
                  <a:moveTo>
                    <a:pt x="726498" y="915179"/>
                  </a:moveTo>
                  <a:lnTo>
                    <a:pt x="788410" y="915179"/>
                  </a:lnTo>
                  <a:lnTo>
                    <a:pt x="757497" y="980123"/>
                  </a:lnTo>
                  <a:lnTo>
                    <a:pt x="726498" y="915179"/>
                  </a:lnTo>
                  <a:close/>
                  <a:moveTo>
                    <a:pt x="793346" y="1055543"/>
                  </a:moveTo>
                  <a:lnTo>
                    <a:pt x="760874" y="987483"/>
                  </a:lnTo>
                  <a:lnTo>
                    <a:pt x="829194" y="844002"/>
                  </a:lnTo>
                  <a:lnTo>
                    <a:pt x="861666" y="912062"/>
                  </a:lnTo>
                  <a:lnTo>
                    <a:pt x="793346" y="1055543"/>
                  </a:lnTo>
                  <a:close/>
                  <a:moveTo>
                    <a:pt x="1224136" y="1055543"/>
                  </a:moveTo>
                  <a:lnTo>
                    <a:pt x="1155815" y="912062"/>
                  </a:lnTo>
                  <a:lnTo>
                    <a:pt x="1187941" y="844608"/>
                  </a:lnTo>
                  <a:lnTo>
                    <a:pt x="1255741" y="989215"/>
                  </a:lnTo>
                  <a:lnTo>
                    <a:pt x="1224136" y="1055543"/>
                  </a:lnTo>
                  <a:close/>
                  <a:moveTo>
                    <a:pt x="1259205" y="981941"/>
                  </a:moveTo>
                  <a:lnTo>
                    <a:pt x="1227946" y="915179"/>
                  </a:lnTo>
                  <a:lnTo>
                    <a:pt x="1290984" y="915179"/>
                  </a:lnTo>
                  <a:lnTo>
                    <a:pt x="1259205" y="981941"/>
                  </a:lnTo>
                  <a:close/>
                  <a:moveTo>
                    <a:pt x="1228552" y="908945"/>
                  </a:moveTo>
                  <a:lnTo>
                    <a:pt x="1295920" y="768581"/>
                  </a:lnTo>
                  <a:lnTo>
                    <a:pt x="1362768" y="908945"/>
                  </a:lnTo>
                  <a:lnTo>
                    <a:pt x="1228552" y="908945"/>
                  </a:lnTo>
                  <a:close/>
                  <a:moveTo>
                    <a:pt x="1300942" y="915179"/>
                  </a:moveTo>
                  <a:lnTo>
                    <a:pt x="1362854" y="915179"/>
                  </a:lnTo>
                  <a:lnTo>
                    <a:pt x="1331942" y="980123"/>
                  </a:lnTo>
                  <a:lnTo>
                    <a:pt x="1300942" y="915179"/>
                  </a:lnTo>
                  <a:close/>
                  <a:moveTo>
                    <a:pt x="1367790" y="1055543"/>
                  </a:moveTo>
                  <a:lnTo>
                    <a:pt x="1335318" y="987483"/>
                  </a:lnTo>
                  <a:lnTo>
                    <a:pt x="1403639" y="844002"/>
                  </a:lnTo>
                  <a:lnTo>
                    <a:pt x="1436110" y="912062"/>
                  </a:lnTo>
                  <a:lnTo>
                    <a:pt x="1367790" y="1055543"/>
                  </a:lnTo>
                  <a:close/>
                  <a:moveTo>
                    <a:pt x="2085802" y="1055543"/>
                  </a:moveTo>
                  <a:lnTo>
                    <a:pt x="2017482" y="912062"/>
                  </a:lnTo>
                  <a:lnTo>
                    <a:pt x="2049607" y="844608"/>
                  </a:lnTo>
                  <a:lnTo>
                    <a:pt x="2117407" y="989215"/>
                  </a:lnTo>
                  <a:lnTo>
                    <a:pt x="2085802" y="1055543"/>
                  </a:lnTo>
                  <a:close/>
                  <a:moveTo>
                    <a:pt x="2120785" y="981941"/>
                  </a:moveTo>
                  <a:lnTo>
                    <a:pt x="2089525" y="915179"/>
                  </a:lnTo>
                  <a:lnTo>
                    <a:pt x="2152563" y="915179"/>
                  </a:lnTo>
                  <a:lnTo>
                    <a:pt x="2120785" y="981941"/>
                  </a:lnTo>
                  <a:close/>
                  <a:moveTo>
                    <a:pt x="2090132" y="908945"/>
                  </a:moveTo>
                  <a:lnTo>
                    <a:pt x="2157499" y="768581"/>
                  </a:lnTo>
                  <a:lnTo>
                    <a:pt x="2224348" y="908945"/>
                  </a:lnTo>
                  <a:lnTo>
                    <a:pt x="2090132" y="908945"/>
                  </a:lnTo>
                  <a:close/>
                  <a:moveTo>
                    <a:pt x="2162522" y="915179"/>
                  </a:moveTo>
                  <a:lnTo>
                    <a:pt x="2224434" y="915179"/>
                  </a:lnTo>
                  <a:lnTo>
                    <a:pt x="2193521" y="980123"/>
                  </a:lnTo>
                  <a:lnTo>
                    <a:pt x="2162522" y="915179"/>
                  </a:lnTo>
                  <a:close/>
                  <a:moveTo>
                    <a:pt x="2229370" y="1055543"/>
                  </a:moveTo>
                  <a:lnTo>
                    <a:pt x="2196898" y="987483"/>
                  </a:lnTo>
                  <a:lnTo>
                    <a:pt x="2265218" y="844002"/>
                  </a:lnTo>
                  <a:lnTo>
                    <a:pt x="2297690" y="912062"/>
                  </a:lnTo>
                  <a:lnTo>
                    <a:pt x="2229370" y="1055543"/>
                  </a:lnTo>
                  <a:close/>
                  <a:moveTo>
                    <a:pt x="2268769" y="836728"/>
                  </a:moveTo>
                  <a:lnTo>
                    <a:pt x="2301154" y="768668"/>
                  </a:lnTo>
                  <a:lnTo>
                    <a:pt x="2333279" y="837334"/>
                  </a:lnTo>
                  <a:lnTo>
                    <a:pt x="2301154" y="904789"/>
                  </a:lnTo>
                  <a:lnTo>
                    <a:pt x="2268769" y="836728"/>
                  </a:lnTo>
                  <a:close/>
                  <a:moveTo>
                    <a:pt x="2372937" y="1055543"/>
                  </a:moveTo>
                  <a:lnTo>
                    <a:pt x="2304617" y="912062"/>
                  </a:lnTo>
                  <a:lnTo>
                    <a:pt x="2336742" y="844608"/>
                  </a:lnTo>
                  <a:lnTo>
                    <a:pt x="2404543" y="989215"/>
                  </a:lnTo>
                  <a:lnTo>
                    <a:pt x="2372937" y="1055543"/>
                  </a:lnTo>
                  <a:close/>
                  <a:moveTo>
                    <a:pt x="2408007" y="981941"/>
                  </a:moveTo>
                  <a:lnTo>
                    <a:pt x="2376747" y="915179"/>
                  </a:lnTo>
                  <a:lnTo>
                    <a:pt x="2439786" y="915179"/>
                  </a:lnTo>
                  <a:lnTo>
                    <a:pt x="2408007" y="981941"/>
                  </a:lnTo>
                  <a:close/>
                  <a:moveTo>
                    <a:pt x="2377354" y="908945"/>
                  </a:moveTo>
                  <a:lnTo>
                    <a:pt x="2444722" y="768581"/>
                  </a:lnTo>
                  <a:lnTo>
                    <a:pt x="2511570" y="908945"/>
                  </a:lnTo>
                  <a:lnTo>
                    <a:pt x="2377354" y="908945"/>
                  </a:lnTo>
                  <a:close/>
                  <a:moveTo>
                    <a:pt x="2449743" y="915179"/>
                  </a:moveTo>
                  <a:lnTo>
                    <a:pt x="2511656" y="915179"/>
                  </a:lnTo>
                  <a:lnTo>
                    <a:pt x="2480743" y="980123"/>
                  </a:lnTo>
                  <a:lnTo>
                    <a:pt x="2449743" y="915179"/>
                  </a:lnTo>
                  <a:close/>
                  <a:moveTo>
                    <a:pt x="2584912" y="912062"/>
                  </a:moveTo>
                  <a:lnTo>
                    <a:pt x="2516592" y="1055543"/>
                  </a:lnTo>
                  <a:lnTo>
                    <a:pt x="2484120" y="987483"/>
                  </a:lnTo>
                  <a:lnTo>
                    <a:pt x="2552441" y="844002"/>
                  </a:lnTo>
                  <a:lnTo>
                    <a:pt x="2584912" y="912062"/>
                  </a:lnTo>
                  <a:close/>
                  <a:moveTo>
                    <a:pt x="2516592" y="904789"/>
                  </a:moveTo>
                  <a:lnTo>
                    <a:pt x="2447579" y="760009"/>
                  </a:lnTo>
                  <a:lnTo>
                    <a:pt x="2412336" y="685973"/>
                  </a:lnTo>
                  <a:lnTo>
                    <a:pt x="2444808" y="617913"/>
                  </a:lnTo>
                  <a:lnTo>
                    <a:pt x="2477366" y="686233"/>
                  </a:lnTo>
                  <a:lnTo>
                    <a:pt x="2477193" y="686493"/>
                  </a:lnTo>
                  <a:lnTo>
                    <a:pt x="2477539" y="686666"/>
                  </a:lnTo>
                  <a:lnTo>
                    <a:pt x="2516592" y="768668"/>
                  </a:lnTo>
                  <a:lnTo>
                    <a:pt x="2552441" y="693420"/>
                  </a:lnTo>
                  <a:lnTo>
                    <a:pt x="2584912" y="761394"/>
                  </a:lnTo>
                  <a:lnTo>
                    <a:pt x="2516592" y="904789"/>
                  </a:lnTo>
                  <a:close/>
                </a:path>
              </a:pathLst>
            </a:custGeom>
            <a:grpFill/>
            <a:ln w="8653" cap="flat">
              <a:noFill/>
              <a:prstDash val="solid"/>
              <a:miter/>
            </a:ln>
          </p:spPr>
          <p:txBody>
            <a:bodyPr rtlCol="0" anchor="ctr"/>
            <a:lstStyle/>
            <a:p>
              <a:endParaRPr lang="x-none"/>
            </a:p>
          </p:txBody>
        </p:sp>
        <p:sp>
          <p:nvSpPr>
            <p:cNvPr id="47" name="Freeform 46">
              <a:extLst>
                <a:ext uri="{FF2B5EF4-FFF2-40B4-BE49-F238E27FC236}">
                  <a16:creationId xmlns:a16="http://schemas.microsoft.com/office/drawing/2014/main" id="{CE0E2168-7724-5B4B-B352-43DCE588E674}"/>
                </a:ext>
              </a:extLst>
            </p:cNvPr>
            <p:cNvSpPr/>
            <p:nvPr/>
          </p:nvSpPr>
          <p:spPr>
            <a:xfrm>
              <a:off x="4844328" y="5283690"/>
              <a:ext cx="1155642" cy="1069311"/>
            </a:xfrm>
            <a:custGeom>
              <a:avLst/>
              <a:gdLst>
                <a:gd name="connsiteX0" fmla="*/ 1119707 w 1155642"/>
                <a:gd name="connsiteY0" fmla="*/ 233709 h 1069311"/>
                <a:gd name="connsiteX1" fmla="*/ 1155642 w 1155642"/>
                <a:gd name="connsiteY1" fmla="*/ 158202 h 1069311"/>
                <a:gd name="connsiteX2" fmla="*/ 1115724 w 1155642"/>
                <a:gd name="connsiteY2" fmla="*/ 74468 h 1069311"/>
                <a:gd name="connsiteX3" fmla="*/ 1080308 w 1155642"/>
                <a:gd name="connsiteY3" fmla="*/ 150062 h 1069311"/>
                <a:gd name="connsiteX4" fmla="*/ 1008525 w 1155642"/>
                <a:gd name="connsiteY4" fmla="*/ 259 h 1069311"/>
                <a:gd name="connsiteX5" fmla="*/ 936741 w 1155642"/>
                <a:gd name="connsiteY5" fmla="*/ 150928 h 1069311"/>
                <a:gd name="connsiteX6" fmla="*/ 864957 w 1155642"/>
                <a:gd name="connsiteY6" fmla="*/ 173 h 1069311"/>
                <a:gd name="connsiteX7" fmla="*/ 793433 w 1155642"/>
                <a:gd name="connsiteY7" fmla="*/ 150582 h 1069311"/>
                <a:gd name="connsiteX8" fmla="*/ 721389 w 1155642"/>
                <a:gd name="connsiteY8" fmla="*/ 173 h 1069311"/>
                <a:gd name="connsiteX9" fmla="*/ 649605 w 1155642"/>
                <a:gd name="connsiteY9" fmla="*/ 150841 h 1069311"/>
                <a:gd name="connsiteX10" fmla="*/ 577821 w 1155642"/>
                <a:gd name="connsiteY10" fmla="*/ 87 h 1069311"/>
                <a:gd name="connsiteX11" fmla="*/ 506297 w 1155642"/>
                <a:gd name="connsiteY11" fmla="*/ 150495 h 1069311"/>
                <a:gd name="connsiteX12" fmla="*/ 434254 w 1155642"/>
                <a:gd name="connsiteY12" fmla="*/ 87 h 1069311"/>
                <a:gd name="connsiteX13" fmla="*/ 362470 w 1155642"/>
                <a:gd name="connsiteY13" fmla="*/ 150755 h 1069311"/>
                <a:gd name="connsiteX14" fmla="*/ 290686 w 1155642"/>
                <a:gd name="connsiteY14" fmla="*/ 0 h 1069311"/>
                <a:gd name="connsiteX15" fmla="*/ 219162 w 1155642"/>
                <a:gd name="connsiteY15" fmla="*/ 150408 h 1069311"/>
                <a:gd name="connsiteX16" fmla="*/ 147118 w 1155642"/>
                <a:gd name="connsiteY16" fmla="*/ 0 h 1069311"/>
                <a:gd name="connsiteX17" fmla="*/ 75161 w 1155642"/>
                <a:gd name="connsiteY17" fmla="*/ 151101 h 1069311"/>
                <a:gd name="connsiteX18" fmla="*/ 41997 w 1155642"/>
                <a:gd name="connsiteY18" fmla="*/ 81829 h 1069311"/>
                <a:gd name="connsiteX19" fmla="*/ 39139 w 1155642"/>
                <a:gd name="connsiteY19" fmla="*/ 83214 h 1069311"/>
                <a:gd name="connsiteX20" fmla="*/ 36282 w 1155642"/>
                <a:gd name="connsiteY20" fmla="*/ 81829 h 1069311"/>
                <a:gd name="connsiteX21" fmla="*/ 0 w 1155642"/>
                <a:gd name="connsiteY21" fmla="*/ 157942 h 1069311"/>
                <a:gd name="connsiteX22" fmla="*/ 35849 w 1155642"/>
                <a:gd name="connsiteY22" fmla="*/ 233276 h 1069311"/>
                <a:gd name="connsiteX23" fmla="*/ 0 w 1155642"/>
                <a:gd name="connsiteY23" fmla="*/ 308610 h 1069311"/>
                <a:gd name="connsiteX24" fmla="*/ 35589 w 1155642"/>
                <a:gd name="connsiteY24" fmla="*/ 384550 h 1069311"/>
                <a:gd name="connsiteX25" fmla="*/ 0 w 1155642"/>
                <a:gd name="connsiteY25" fmla="*/ 459278 h 1069311"/>
                <a:gd name="connsiteX26" fmla="*/ 35935 w 1155642"/>
                <a:gd name="connsiteY26" fmla="*/ 534612 h 1069311"/>
                <a:gd name="connsiteX27" fmla="*/ 0 w 1155642"/>
                <a:gd name="connsiteY27" fmla="*/ 609946 h 1069311"/>
                <a:gd name="connsiteX28" fmla="*/ 35849 w 1155642"/>
                <a:gd name="connsiteY28" fmla="*/ 685281 h 1069311"/>
                <a:gd name="connsiteX29" fmla="*/ 0 w 1155642"/>
                <a:gd name="connsiteY29" fmla="*/ 760615 h 1069311"/>
                <a:gd name="connsiteX30" fmla="*/ 35589 w 1155642"/>
                <a:gd name="connsiteY30" fmla="*/ 836555 h 1069311"/>
                <a:gd name="connsiteX31" fmla="*/ 0 w 1155642"/>
                <a:gd name="connsiteY31" fmla="*/ 911283 h 1069311"/>
                <a:gd name="connsiteX32" fmla="*/ 75248 w 1155642"/>
                <a:gd name="connsiteY32" fmla="*/ 1069311 h 1069311"/>
                <a:gd name="connsiteX33" fmla="*/ 147031 w 1155642"/>
                <a:gd name="connsiteY33" fmla="*/ 918557 h 1069311"/>
                <a:gd name="connsiteX34" fmla="*/ 218815 w 1155642"/>
                <a:gd name="connsiteY34" fmla="*/ 1069311 h 1069311"/>
                <a:gd name="connsiteX35" fmla="*/ 290599 w 1155642"/>
                <a:gd name="connsiteY35" fmla="*/ 918557 h 1069311"/>
                <a:gd name="connsiteX36" fmla="*/ 362383 w 1155642"/>
                <a:gd name="connsiteY36" fmla="*/ 1069311 h 1069311"/>
                <a:gd name="connsiteX37" fmla="*/ 434167 w 1155642"/>
                <a:gd name="connsiteY37" fmla="*/ 918557 h 1069311"/>
                <a:gd name="connsiteX38" fmla="*/ 505951 w 1155642"/>
                <a:gd name="connsiteY38" fmla="*/ 1069311 h 1069311"/>
                <a:gd name="connsiteX39" fmla="*/ 577735 w 1155642"/>
                <a:gd name="connsiteY39" fmla="*/ 918557 h 1069311"/>
                <a:gd name="connsiteX40" fmla="*/ 649519 w 1155642"/>
                <a:gd name="connsiteY40" fmla="*/ 1069311 h 1069311"/>
                <a:gd name="connsiteX41" fmla="*/ 721302 w 1155642"/>
                <a:gd name="connsiteY41" fmla="*/ 918557 h 1069311"/>
                <a:gd name="connsiteX42" fmla="*/ 793086 w 1155642"/>
                <a:gd name="connsiteY42" fmla="*/ 1069311 h 1069311"/>
                <a:gd name="connsiteX43" fmla="*/ 864870 w 1155642"/>
                <a:gd name="connsiteY43" fmla="*/ 918557 h 1069311"/>
                <a:gd name="connsiteX44" fmla="*/ 936654 w 1155642"/>
                <a:gd name="connsiteY44" fmla="*/ 1069311 h 1069311"/>
                <a:gd name="connsiteX45" fmla="*/ 1008438 w 1155642"/>
                <a:gd name="connsiteY45" fmla="*/ 918557 h 1069311"/>
                <a:gd name="connsiteX46" fmla="*/ 1080222 w 1155642"/>
                <a:gd name="connsiteY46" fmla="*/ 1069311 h 1069311"/>
                <a:gd name="connsiteX47" fmla="*/ 1155469 w 1155642"/>
                <a:gd name="connsiteY47" fmla="*/ 911283 h 1069311"/>
                <a:gd name="connsiteX48" fmla="*/ 1119534 w 1155642"/>
                <a:gd name="connsiteY48" fmla="*/ 835948 h 1069311"/>
                <a:gd name="connsiteX49" fmla="*/ 1155469 w 1155642"/>
                <a:gd name="connsiteY49" fmla="*/ 760615 h 1069311"/>
                <a:gd name="connsiteX50" fmla="*/ 1119534 w 1155642"/>
                <a:gd name="connsiteY50" fmla="*/ 685367 h 1069311"/>
                <a:gd name="connsiteX51" fmla="*/ 1155469 w 1155642"/>
                <a:gd name="connsiteY51" fmla="*/ 609860 h 1069311"/>
                <a:gd name="connsiteX52" fmla="*/ 1119621 w 1155642"/>
                <a:gd name="connsiteY52" fmla="*/ 534526 h 1069311"/>
                <a:gd name="connsiteX53" fmla="*/ 1154344 w 1155642"/>
                <a:gd name="connsiteY53" fmla="*/ 461616 h 1069311"/>
                <a:gd name="connsiteX54" fmla="*/ 1155556 w 1155642"/>
                <a:gd name="connsiteY54" fmla="*/ 459105 h 1069311"/>
                <a:gd name="connsiteX55" fmla="*/ 1119621 w 1155642"/>
                <a:gd name="connsiteY55" fmla="*/ 383771 h 1069311"/>
                <a:gd name="connsiteX56" fmla="*/ 1155556 w 1155642"/>
                <a:gd name="connsiteY56" fmla="*/ 308437 h 1069311"/>
                <a:gd name="connsiteX57" fmla="*/ 1119707 w 1155642"/>
                <a:gd name="connsiteY57" fmla="*/ 233709 h 1069311"/>
                <a:gd name="connsiteX58" fmla="*/ 1115811 w 1155642"/>
                <a:gd name="connsiteY58" fmla="*/ 89102 h 1069311"/>
                <a:gd name="connsiteX59" fmla="*/ 1148715 w 1155642"/>
                <a:gd name="connsiteY59" fmla="*/ 158202 h 1069311"/>
                <a:gd name="connsiteX60" fmla="*/ 1080395 w 1155642"/>
                <a:gd name="connsiteY60" fmla="*/ 301683 h 1069311"/>
                <a:gd name="connsiteX61" fmla="*/ 1048010 w 1155642"/>
                <a:gd name="connsiteY61" fmla="*/ 233795 h 1069311"/>
                <a:gd name="connsiteX62" fmla="*/ 1115811 w 1155642"/>
                <a:gd name="connsiteY62" fmla="*/ 89102 h 1069311"/>
                <a:gd name="connsiteX63" fmla="*/ 1044546 w 1155642"/>
                <a:gd name="connsiteY63" fmla="*/ 226435 h 1069311"/>
                <a:gd name="connsiteX64" fmla="*/ 1013547 w 1155642"/>
                <a:gd name="connsiteY64" fmla="*/ 161319 h 1069311"/>
                <a:gd name="connsiteX65" fmla="*/ 1075026 w 1155642"/>
                <a:gd name="connsiteY65" fmla="*/ 161319 h 1069311"/>
                <a:gd name="connsiteX66" fmla="*/ 1044546 w 1155642"/>
                <a:gd name="connsiteY66" fmla="*/ 226435 h 1069311"/>
                <a:gd name="connsiteX67" fmla="*/ 1008611 w 1155642"/>
                <a:gd name="connsiteY67" fmla="*/ 14721 h 1069311"/>
                <a:gd name="connsiteX68" fmla="*/ 1075806 w 1155642"/>
                <a:gd name="connsiteY68" fmla="*/ 155084 h 1069311"/>
                <a:gd name="connsiteX69" fmla="*/ 941763 w 1155642"/>
                <a:gd name="connsiteY69" fmla="*/ 155084 h 1069311"/>
                <a:gd name="connsiteX70" fmla="*/ 1008611 w 1155642"/>
                <a:gd name="connsiteY70" fmla="*/ 14721 h 1069311"/>
                <a:gd name="connsiteX71" fmla="*/ 1003589 w 1155642"/>
                <a:gd name="connsiteY71" fmla="*/ 161319 h 1069311"/>
                <a:gd name="connsiteX72" fmla="*/ 972676 w 1155642"/>
                <a:gd name="connsiteY72" fmla="*/ 226262 h 1069311"/>
                <a:gd name="connsiteX73" fmla="*/ 941763 w 1155642"/>
                <a:gd name="connsiteY73" fmla="*/ 161319 h 1069311"/>
                <a:gd name="connsiteX74" fmla="*/ 1003589 w 1155642"/>
                <a:gd name="connsiteY74" fmla="*/ 161319 h 1069311"/>
                <a:gd name="connsiteX75" fmla="*/ 941763 w 1155642"/>
                <a:gd name="connsiteY75" fmla="*/ 607262 h 1069311"/>
                <a:gd name="connsiteX76" fmla="*/ 983240 w 1155642"/>
                <a:gd name="connsiteY76" fmla="*/ 520152 h 1069311"/>
                <a:gd name="connsiteX77" fmla="*/ 1008611 w 1155642"/>
                <a:gd name="connsiteY77" fmla="*/ 466898 h 1069311"/>
                <a:gd name="connsiteX78" fmla="*/ 1075459 w 1155642"/>
                <a:gd name="connsiteY78" fmla="*/ 607175 h 1069311"/>
                <a:gd name="connsiteX79" fmla="*/ 941763 w 1155642"/>
                <a:gd name="connsiteY79" fmla="*/ 607175 h 1069311"/>
                <a:gd name="connsiteX80" fmla="*/ 1075546 w 1155642"/>
                <a:gd name="connsiteY80" fmla="*/ 613496 h 1069311"/>
                <a:gd name="connsiteX81" fmla="*/ 1044546 w 1155642"/>
                <a:gd name="connsiteY81" fmla="*/ 678613 h 1069311"/>
                <a:gd name="connsiteX82" fmla="*/ 1013547 w 1155642"/>
                <a:gd name="connsiteY82" fmla="*/ 613496 h 1069311"/>
                <a:gd name="connsiteX83" fmla="*/ 1075546 w 1155642"/>
                <a:gd name="connsiteY83" fmla="*/ 613496 h 1069311"/>
                <a:gd name="connsiteX84" fmla="*/ 179503 w 1155642"/>
                <a:gd name="connsiteY84" fmla="*/ 233795 h 1069311"/>
                <a:gd name="connsiteX85" fmla="*/ 179330 w 1155642"/>
                <a:gd name="connsiteY85" fmla="*/ 234055 h 1069311"/>
                <a:gd name="connsiteX86" fmla="*/ 179676 w 1155642"/>
                <a:gd name="connsiteY86" fmla="*/ 234228 h 1069311"/>
                <a:gd name="connsiteX87" fmla="*/ 218729 w 1155642"/>
                <a:gd name="connsiteY87" fmla="*/ 316230 h 1069311"/>
                <a:gd name="connsiteX88" fmla="*/ 254577 w 1155642"/>
                <a:gd name="connsiteY88" fmla="*/ 240983 h 1069311"/>
                <a:gd name="connsiteX89" fmla="*/ 287049 w 1155642"/>
                <a:gd name="connsiteY89" fmla="*/ 308956 h 1069311"/>
                <a:gd name="connsiteX90" fmla="*/ 218729 w 1155642"/>
                <a:gd name="connsiteY90" fmla="*/ 452438 h 1069311"/>
                <a:gd name="connsiteX91" fmla="*/ 149716 w 1155642"/>
                <a:gd name="connsiteY91" fmla="*/ 307657 h 1069311"/>
                <a:gd name="connsiteX92" fmla="*/ 149716 w 1155642"/>
                <a:gd name="connsiteY92" fmla="*/ 307657 h 1069311"/>
                <a:gd name="connsiteX93" fmla="*/ 146945 w 1155642"/>
                <a:gd name="connsiteY93" fmla="*/ 301769 h 1069311"/>
                <a:gd name="connsiteX94" fmla="*/ 146945 w 1155642"/>
                <a:gd name="connsiteY94" fmla="*/ 301769 h 1069311"/>
                <a:gd name="connsiteX95" fmla="*/ 114387 w 1155642"/>
                <a:gd name="connsiteY95" fmla="*/ 233882 h 1069311"/>
                <a:gd name="connsiteX96" fmla="*/ 146945 w 1155642"/>
                <a:gd name="connsiteY96" fmla="*/ 165562 h 1069311"/>
                <a:gd name="connsiteX97" fmla="*/ 179503 w 1155642"/>
                <a:gd name="connsiteY97" fmla="*/ 233795 h 1069311"/>
                <a:gd name="connsiteX98" fmla="*/ 151967 w 1155642"/>
                <a:gd name="connsiteY98" fmla="*/ 161319 h 1069311"/>
                <a:gd name="connsiteX99" fmla="*/ 213966 w 1155642"/>
                <a:gd name="connsiteY99" fmla="*/ 161319 h 1069311"/>
                <a:gd name="connsiteX100" fmla="*/ 182967 w 1155642"/>
                <a:gd name="connsiteY100" fmla="*/ 226435 h 1069311"/>
                <a:gd name="connsiteX101" fmla="*/ 151967 w 1155642"/>
                <a:gd name="connsiteY101" fmla="*/ 161319 h 1069311"/>
                <a:gd name="connsiteX102" fmla="*/ 466725 w 1155642"/>
                <a:gd name="connsiteY102" fmla="*/ 233795 h 1069311"/>
                <a:gd name="connsiteX103" fmla="*/ 466552 w 1155642"/>
                <a:gd name="connsiteY103" fmla="*/ 234055 h 1069311"/>
                <a:gd name="connsiteX104" fmla="*/ 466898 w 1155642"/>
                <a:gd name="connsiteY104" fmla="*/ 234228 h 1069311"/>
                <a:gd name="connsiteX105" fmla="*/ 505951 w 1155642"/>
                <a:gd name="connsiteY105" fmla="*/ 316230 h 1069311"/>
                <a:gd name="connsiteX106" fmla="*/ 541799 w 1155642"/>
                <a:gd name="connsiteY106" fmla="*/ 240983 h 1069311"/>
                <a:gd name="connsiteX107" fmla="*/ 574271 w 1155642"/>
                <a:gd name="connsiteY107" fmla="*/ 308956 h 1069311"/>
                <a:gd name="connsiteX108" fmla="*/ 505951 w 1155642"/>
                <a:gd name="connsiteY108" fmla="*/ 452438 h 1069311"/>
                <a:gd name="connsiteX109" fmla="*/ 436938 w 1155642"/>
                <a:gd name="connsiteY109" fmla="*/ 307657 h 1069311"/>
                <a:gd name="connsiteX110" fmla="*/ 401695 w 1155642"/>
                <a:gd name="connsiteY110" fmla="*/ 233622 h 1069311"/>
                <a:gd name="connsiteX111" fmla="*/ 434167 w 1155642"/>
                <a:gd name="connsiteY111" fmla="*/ 165562 h 1069311"/>
                <a:gd name="connsiteX112" fmla="*/ 466725 w 1155642"/>
                <a:gd name="connsiteY112" fmla="*/ 233795 h 1069311"/>
                <a:gd name="connsiteX113" fmla="*/ 439103 w 1155642"/>
                <a:gd name="connsiteY113" fmla="*/ 161319 h 1069311"/>
                <a:gd name="connsiteX114" fmla="*/ 501102 w 1155642"/>
                <a:gd name="connsiteY114" fmla="*/ 161319 h 1069311"/>
                <a:gd name="connsiteX115" fmla="*/ 470102 w 1155642"/>
                <a:gd name="connsiteY115" fmla="*/ 226435 h 1069311"/>
                <a:gd name="connsiteX116" fmla="*/ 439103 w 1155642"/>
                <a:gd name="connsiteY116" fmla="*/ 161319 h 1069311"/>
                <a:gd name="connsiteX117" fmla="*/ 753861 w 1155642"/>
                <a:gd name="connsiteY117" fmla="*/ 233795 h 1069311"/>
                <a:gd name="connsiteX118" fmla="*/ 753687 w 1155642"/>
                <a:gd name="connsiteY118" fmla="*/ 234055 h 1069311"/>
                <a:gd name="connsiteX119" fmla="*/ 754034 w 1155642"/>
                <a:gd name="connsiteY119" fmla="*/ 234228 h 1069311"/>
                <a:gd name="connsiteX120" fmla="*/ 793086 w 1155642"/>
                <a:gd name="connsiteY120" fmla="*/ 316230 h 1069311"/>
                <a:gd name="connsiteX121" fmla="*/ 828935 w 1155642"/>
                <a:gd name="connsiteY121" fmla="*/ 240983 h 1069311"/>
                <a:gd name="connsiteX122" fmla="*/ 861406 w 1155642"/>
                <a:gd name="connsiteY122" fmla="*/ 308956 h 1069311"/>
                <a:gd name="connsiteX123" fmla="*/ 793086 w 1155642"/>
                <a:gd name="connsiteY123" fmla="*/ 452438 h 1069311"/>
                <a:gd name="connsiteX124" fmla="*/ 724073 w 1155642"/>
                <a:gd name="connsiteY124" fmla="*/ 307657 h 1069311"/>
                <a:gd name="connsiteX125" fmla="*/ 688831 w 1155642"/>
                <a:gd name="connsiteY125" fmla="*/ 233622 h 1069311"/>
                <a:gd name="connsiteX126" fmla="*/ 721302 w 1155642"/>
                <a:gd name="connsiteY126" fmla="*/ 165562 h 1069311"/>
                <a:gd name="connsiteX127" fmla="*/ 753861 w 1155642"/>
                <a:gd name="connsiteY127" fmla="*/ 233795 h 1069311"/>
                <a:gd name="connsiteX128" fmla="*/ 726325 w 1155642"/>
                <a:gd name="connsiteY128" fmla="*/ 161319 h 1069311"/>
                <a:gd name="connsiteX129" fmla="*/ 788324 w 1155642"/>
                <a:gd name="connsiteY129" fmla="*/ 161319 h 1069311"/>
                <a:gd name="connsiteX130" fmla="*/ 757324 w 1155642"/>
                <a:gd name="connsiteY130" fmla="*/ 226435 h 1069311"/>
                <a:gd name="connsiteX131" fmla="*/ 726325 w 1155642"/>
                <a:gd name="connsiteY131" fmla="*/ 161319 h 1069311"/>
                <a:gd name="connsiteX132" fmla="*/ 968346 w 1155642"/>
                <a:gd name="connsiteY132" fmla="*/ 536777 h 1069311"/>
                <a:gd name="connsiteX133" fmla="*/ 936741 w 1155642"/>
                <a:gd name="connsiteY133" fmla="*/ 603019 h 1069311"/>
                <a:gd name="connsiteX134" fmla="*/ 868420 w 1155642"/>
                <a:gd name="connsiteY134" fmla="*/ 459538 h 1069311"/>
                <a:gd name="connsiteX135" fmla="*/ 900546 w 1155642"/>
                <a:gd name="connsiteY135" fmla="*/ 392083 h 1069311"/>
                <a:gd name="connsiteX136" fmla="*/ 968346 w 1155642"/>
                <a:gd name="connsiteY136" fmla="*/ 536777 h 1069311"/>
                <a:gd name="connsiteX137" fmla="*/ 940551 w 1155642"/>
                <a:gd name="connsiteY137" fmla="*/ 462742 h 1069311"/>
                <a:gd name="connsiteX138" fmla="*/ 1003589 w 1155642"/>
                <a:gd name="connsiteY138" fmla="*/ 462742 h 1069311"/>
                <a:gd name="connsiteX139" fmla="*/ 980296 w 1155642"/>
                <a:gd name="connsiteY139" fmla="*/ 511666 h 1069311"/>
                <a:gd name="connsiteX140" fmla="*/ 971810 w 1155642"/>
                <a:gd name="connsiteY140" fmla="*/ 529504 h 1069311"/>
                <a:gd name="connsiteX141" fmla="*/ 940551 w 1155642"/>
                <a:gd name="connsiteY141" fmla="*/ 462742 h 1069311"/>
                <a:gd name="connsiteX142" fmla="*/ 254577 w 1155642"/>
                <a:gd name="connsiteY142" fmla="*/ 391737 h 1069311"/>
                <a:gd name="connsiteX143" fmla="*/ 287049 w 1155642"/>
                <a:gd name="connsiteY143" fmla="*/ 459711 h 1069311"/>
                <a:gd name="connsiteX144" fmla="*/ 218902 w 1155642"/>
                <a:gd name="connsiteY144" fmla="*/ 602759 h 1069311"/>
                <a:gd name="connsiteX145" fmla="*/ 186344 w 1155642"/>
                <a:gd name="connsiteY145" fmla="*/ 534872 h 1069311"/>
                <a:gd name="connsiteX146" fmla="*/ 254577 w 1155642"/>
                <a:gd name="connsiteY146" fmla="*/ 391737 h 1069311"/>
                <a:gd name="connsiteX147" fmla="*/ 182967 w 1155642"/>
                <a:gd name="connsiteY147" fmla="*/ 527512 h 1069311"/>
                <a:gd name="connsiteX148" fmla="*/ 151967 w 1155642"/>
                <a:gd name="connsiteY148" fmla="*/ 462742 h 1069311"/>
                <a:gd name="connsiteX149" fmla="*/ 213793 w 1155642"/>
                <a:gd name="connsiteY149" fmla="*/ 462742 h 1069311"/>
                <a:gd name="connsiteX150" fmla="*/ 182967 w 1155642"/>
                <a:gd name="connsiteY150" fmla="*/ 527512 h 1069311"/>
                <a:gd name="connsiteX151" fmla="*/ 829021 w 1155642"/>
                <a:gd name="connsiteY151" fmla="*/ 391737 h 1069311"/>
                <a:gd name="connsiteX152" fmla="*/ 861493 w 1155642"/>
                <a:gd name="connsiteY152" fmla="*/ 459711 h 1069311"/>
                <a:gd name="connsiteX153" fmla="*/ 793346 w 1155642"/>
                <a:gd name="connsiteY153" fmla="*/ 602759 h 1069311"/>
                <a:gd name="connsiteX154" fmla="*/ 760788 w 1155642"/>
                <a:gd name="connsiteY154" fmla="*/ 534872 h 1069311"/>
                <a:gd name="connsiteX155" fmla="*/ 829021 w 1155642"/>
                <a:gd name="connsiteY155" fmla="*/ 391737 h 1069311"/>
                <a:gd name="connsiteX156" fmla="*/ 757324 w 1155642"/>
                <a:gd name="connsiteY156" fmla="*/ 527512 h 1069311"/>
                <a:gd name="connsiteX157" fmla="*/ 726325 w 1155642"/>
                <a:gd name="connsiteY157" fmla="*/ 462742 h 1069311"/>
                <a:gd name="connsiteX158" fmla="*/ 788151 w 1155642"/>
                <a:gd name="connsiteY158" fmla="*/ 462742 h 1069311"/>
                <a:gd name="connsiteX159" fmla="*/ 757324 w 1155642"/>
                <a:gd name="connsiteY159" fmla="*/ 527512 h 1069311"/>
                <a:gd name="connsiteX160" fmla="*/ 723381 w 1155642"/>
                <a:gd name="connsiteY160" fmla="*/ 456507 h 1069311"/>
                <a:gd name="connsiteX161" fmla="*/ 719397 w 1155642"/>
                <a:gd name="connsiteY161" fmla="*/ 456507 h 1069311"/>
                <a:gd name="connsiteX162" fmla="*/ 653935 w 1155642"/>
                <a:gd name="connsiteY162" fmla="*/ 456507 h 1069311"/>
                <a:gd name="connsiteX163" fmla="*/ 721302 w 1155642"/>
                <a:gd name="connsiteY163" fmla="*/ 316144 h 1069311"/>
                <a:gd name="connsiteX164" fmla="*/ 788151 w 1155642"/>
                <a:gd name="connsiteY164" fmla="*/ 456507 h 1069311"/>
                <a:gd name="connsiteX165" fmla="*/ 723381 w 1155642"/>
                <a:gd name="connsiteY165" fmla="*/ 456507 h 1069311"/>
                <a:gd name="connsiteX166" fmla="*/ 716367 w 1155642"/>
                <a:gd name="connsiteY166" fmla="*/ 462742 h 1069311"/>
                <a:gd name="connsiteX167" fmla="*/ 693074 w 1155642"/>
                <a:gd name="connsiteY167" fmla="*/ 511666 h 1069311"/>
                <a:gd name="connsiteX168" fmla="*/ 684588 w 1155642"/>
                <a:gd name="connsiteY168" fmla="*/ 529504 h 1069311"/>
                <a:gd name="connsiteX169" fmla="*/ 653328 w 1155642"/>
                <a:gd name="connsiteY169" fmla="*/ 462742 h 1069311"/>
                <a:gd name="connsiteX170" fmla="*/ 716367 w 1155642"/>
                <a:gd name="connsiteY170" fmla="*/ 462742 h 1069311"/>
                <a:gd name="connsiteX171" fmla="*/ 681124 w 1155642"/>
                <a:gd name="connsiteY171" fmla="*/ 536864 h 1069311"/>
                <a:gd name="connsiteX172" fmla="*/ 649519 w 1155642"/>
                <a:gd name="connsiteY172" fmla="*/ 603106 h 1069311"/>
                <a:gd name="connsiteX173" fmla="*/ 581198 w 1155642"/>
                <a:gd name="connsiteY173" fmla="*/ 459625 h 1069311"/>
                <a:gd name="connsiteX174" fmla="*/ 613323 w 1155642"/>
                <a:gd name="connsiteY174" fmla="*/ 392170 h 1069311"/>
                <a:gd name="connsiteX175" fmla="*/ 681124 w 1155642"/>
                <a:gd name="connsiteY175" fmla="*/ 536864 h 1069311"/>
                <a:gd name="connsiteX176" fmla="*/ 577735 w 1155642"/>
                <a:gd name="connsiteY176" fmla="*/ 452351 h 1069311"/>
                <a:gd name="connsiteX177" fmla="*/ 545263 w 1155642"/>
                <a:gd name="connsiteY177" fmla="*/ 384291 h 1069311"/>
                <a:gd name="connsiteX178" fmla="*/ 577648 w 1155642"/>
                <a:gd name="connsiteY178" fmla="*/ 316230 h 1069311"/>
                <a:gd name="connsiteX179" fmla="*/ 609860 w 1155642"/>
                <a:gd name="connsiteY179" fmla="*/ 384897 h 1069311"/>
                <a:gd name="connsiteX180" fmla="*/ 577735 w 1155642"/>
                <a:gd name="connsiteY180" fmla="*/ 452351 h 1069311"/>
                <a:gd name="connsiteX181" fmla="*/ 574271 w 1155642"/>
                <a:gd name="connsiteY181" fmla="*/ 459625 h 1069311"/>
                <a:gd name="connsiteX182" fmla="*/ 506124 w 1155642"/>
                <a:gd name="connsiteY182" fmla="*/ 602673 h 1069311"/>
                <a:gd name="connsiteX183" fmla="*/ 473566 w 1155642"/>
                <a:gd name="connsiteY183" fmla="*/ 534786 h 1069311"/>
                <a:gd name="connsiteX184" fmla="*/ 541799 w 1155642"/>
                <a:gd name="connsiteY184" fmla="*/ 391564 h 1069311"/>
                <a:gd name="connsiteX185" fmla="*/ 574271 w 1155642"/>
                <a:gd name="connsiteY185" fmla="*/ 459625 h 1069311"/>
                <a:gd name="connsiteX186" fmla="*/ 470189 w 1155642"/>
                <a:gd name="connsiteY186" fmla="*/ 527512 h 1069311"/>
                <a:gd name="connsiteX187" fmla="*/ 439189 w 1155642"/>
                <a:gd name="connsiteY187" fmla="*/ 462742 h 1069311"/>
                <a:gd name="connsiteX188" fmla="*/ 501015 w 1155642"/>
                <a:gd name="connsiteY188" fmla="*/ 462742 h 1069311"/>
                <a:gd name="connsiteX189" fmla="*/ 470189 w 1155642"/>
                <a:gd name="connsiteY189" fmla="*/ 527512 h 1069311"/>
                <a:gd name="connsiteX190" fmla="*/ 436159 w 1155642"/>
                <a:gd name="connsiteY190" fmla="*/ 456507 h 1069311"/>
                <a:gd name="connsiteX191" fmla="*/ 432175 w 1155642"/>
                <a:gd name="connsiteY191" fmla="*/ 456507 h 1069311"/>
                <a:gd name="connsiteX192" fmla="*/ 366713 w 1155642"/>
                <a:gd name="connsiteY192" fmla="*/ 456507 h 1069311"/>
                <a:gd name="connsiteX193" fmla="*/ 434080 w 1155642"/>
                <a:gd name="connsiteY193" fmla="*/ 316144 h 1069311"/>
                <a:gd name="connsiteX194" fmla="*/ 500929 w 1155642"/>
                <a:gd name="connsiteY194" fmla="*/ 456507 h 1069311"/>
                <a:gd name="connsiteX195" fmla="*/ 436159 w 1155642"/>
                <a:gd name="connsiteY195" fmla="*/ 456507 h 1069311"/>
                <a:gd name="connsiteX196" fmla="*/ 429231 w 1155642"/>
                <a:gd name="connsiteY196" fmla="*/ 462742 h 1069311"/>
                <a:gd name="connsiteX197" fmla="*/ 409575 w 1155642"/>
                <a:gd name="connsiteY197" fmla="*/ 504046 h 1069311"/>
                <a:gd name="connsiteX198" fmla="*/ 397452 w 1155642"/>
                <a:gd name="connsiteY198" fmla="*/ 529504 h 1069311"/>
                <a:gd name="connsiteX199" fmla="*/ 366193 w 1155642"/>
                <a:gd name="connsiteY199" fmla="*/ 462742 h 1069311"/>
                <a:gd name="connsiteX200" fmla="*/ 429231 w 1155642"/>
                <a:gd name="connsiteY200" fmla="*/ 462742 h 1069311"/>
                <a:gd name="connsiteX201" fmla="*/ 393902 w 1155642"/>
                <a:gd name="connsiteY201" fmla="*/ 536777 h 1069311"/>
                <a:gd name="connsiteX202" fmla="*/ 362296 w 1155642"/>
                <a:gd name="connsiteY202" fmla="*/ 603019 h 1069311"/>
                <a:gd name="connsiteX203" fmla="*/ 293976 w 1155642"/>
                <a:gd name="connsiteY203" fmla="*/ 459538 h 1069311"/>
                <a:gd name="connsiteX204" fmla="*/ 326101 w 1155642"/>
                <a:gd name="connsiteY204" fmla="*/ 392083 h 1069311"/>
                <a:gd name="connsiteX205" fmla="*/ 393902 w 1155642"/>
                <a:gd name="connsiteY205" fmla="*/ 536777 h 1069311"/>
                <a:gd name="connsiteX206" fmla="*/ 290599 w 1155642"/>
                <a:gd name="connsiteY206" fmla="*/ 452351 h 1069311"/>
                <a:gd name="connsiteX207" fmla="*/ 258214 w 1155642"/>
                <a:gd name="connsiteY207" fmla="*/ 384291 h 1069311"/>
                <a:gd name="connsiteX208" fmla="*/ 290599 w 1155642"/>
                <a:gd name="connsiteY208" fmla="*/ 316230 h 1069311"/>
                <a:gd name="connsiteX209" fmla="*/ 322551 w 1155642"/>
                <a:gd name="connsiteY209" fmla="*/ 384377 h 1069311"/>
                <a:gd name="connsiteX210" fmla="*/ 290599 w 1155642"/>
                <a:gd name="connsiteY210" fmla="*/ 452351 h 1069311"/>
                <a:gd name="connsiteX211" fmla="*/ 254750 w 1155642"/>
                <a:gd name="connsiteY211" fmla="*/ 542319 h 1069311"/>
                <a:gd name="connsiteX212" fmla="*/ 287136 w 1155642"/>
                <a:gd name="connsiteY212" fmla="*/ 610293 h 1069311"/>
                <a:gd name="connsiteX213" fmla="*/ 218815 w 1155642"/>
                <a:gd name="connsiteY213" fmla="*/ 753774 h 1069311"/>
                <a:gd name="connsiteX214" fmla="*/ 186517 w 1155642"/>
                <a:gd name="connsiteY214" fmla="*/ 685887 h 1069311"/>
                <a:gd name="connsiteX215" fmla="*/ 254750 w 1155642"/>
                <a:gd name="connsiteY215" fmla="*/ 542319 h 1069311"/>
                <a:gd name="connsiteX216" fmla="*/ 182967 w 1155642"/>
                <a:gd name="connsiteY216" fmla="*/ 678613 h 1069311"/>
                <a:gd name="connsiteX217" fmla="*/ 151967 w 1155642"/>
                <a:gd name="connsiteY217" fmla="*/ 613496 h 1069311"/>
                <a:gd name="connsiteX218" fmla="*/ 213966 w 1155642"/>
                <a:gd name="connsiteY218" fmla="*/ 613496 h 1069311"/>
                <a:gd name="connsiteX219" fmla="*/ 182967 w 1155642"/>
                <a:gd name="connsiteY219" fmla="*/ 678613 h 1069311"/>
                <a:gd name="connsiteX220" fmla="*/ 258214 w 1155642"/>
                <a:gd name="connsiteY220" fmla="*/ 535045 h 1069311"/>
                <a:gd name="connsiteX221" fmla="*/ 290599 w 1155642"/>
                <a:gd name="connsiteY221" fmla="*/ 466898 h 1069311"/>
                <a:gd name="connsiteX222" fmla="*/ 322984 w 1155642"/>
                <a:gd name="connsiteY222" fmla="*/ 534958 h 1069311"/>
                <a:gd name="connsiteX223" fmla="*/ 290513 w 1155642"/>
                <a:gd name="connsiteY223" fmla="*/ 603019 h 1069311"/>
                <a:gd name="connsiteX224" fmla="*/ 258214 w 1155642"/>
                <a:gd name="connsiteY224" fmla="*/ 535045 h 1069311"/>
                <a:gd name="connsiteX225" fmla="*/ 326448 w 1155642"/>
                <a:gd name="connsiteY225" fmla="*/ 542319 h 1069311"/>
                <a:gd name="connsiteX226" fmla="*/ 362383 w 1155642"/>
                <a:gd name="connsiteY226" fmla="*/ 617653 h 1069311"/>
                <a:gd name="connsiteX227" fmla="*/ 362383 w 1155642"/>
                <a:gd name="connsiteY227" fmla="*/ 617653 h 1069311"/>
                <a:gd name="connsiteX228" fmla="*/ 394855 w 1155642"/>
                <a:gd name="connsiteY228" fmla="*/ 685713 h 1069311"/>
                <a:gd name="connsiteX229" fmla="*/ 362383 w 1155642"/>
                <a:gd name="connsiteY229" fmla="*/ 753774 h 1069311"/>
                <a:gd name="connsiteX230" fmla="*/ 294063 w 1155642"/>
                <a:gd name="connsiteY230" fmla="*/ 610293 h 1069311"/>
                <a:gd name="connsiteX231" fmla="*/ 326448 w 1155642"/>
                <a:gd name="connsiteY231" fmla="*/ 542319 h 1069311"/>
                <a:gd name="connsiteX232" fmla="*/ 367319 w 1155642"/>
                <a:gd name="connsiteY232" fmla="*/ 613496 h 1069311"/>
                <a:gd name="connsiteX233" fmla="*/ 429231 w 1155642"/>
                <a:gd name="connsiteY233" fmla="*/ 613496 h 1069311"/>
                <a:gd name="connsiteX234" fmla="*/ 398318 w 1155642"/>
                <a:gd name="connsiteY234" fmla="*/ 678440 h 1069311"/>
                <a:gd name="connsiteX235" fmla="*/ 367319 w 1155642"/>
                <a:gd name="connsiteY235" fmla="*/ 613496 h 1069311"/>
                <a:gd name="connsiteX236" fmla="*/ 367319 w 1155642"/>
                <a:gd name="connsiteY236" fmla="*/ 607262 h 1069311"/>
                <a:gd name="connsiteX237" fmla="*/ 412433 w 1155642"/>
                <a:gd name="connsiteY237" fmla="*/ 512618 h 1069311"/>
                <a:gd name="connsiteX238" fmla="*/ 434167 w 1155642"/>
                <a:gd name="connsiteY238" fmla="*/ 466985 h 1069311"/>
                <a:gd name="connsiteX239" fmla="*/ 501015 w 1155642"/>
                <a:gd name="connsiteY239" fmla="*/ 607262 h 1069311"/>
                <a:gd name="connsiteX240" fmla="*/ 367319 w 1155642"/>
                <a:gd name="connsiteY240" fmla="*/ 607262 h 1069311"/>
                <a:gd name="connsiteX241" fmla="*/ 501188 w 1155642"/>
                <a:gd name="connsiteY241" fmla="*/ 613496 h 1069311"/>
                <a:gd name="connsiteX242" fmla="*/ 470189 w 1155642"/>
                <a:gd name="connsiteY242" fmla="*/ 678613 h 1069311"/>
                <a:gd name="connsiteX243" fmla="*/ 439189 w 1155642"/>
                <a:gd name="connsiteY243" fmla="*/ 613496 h 1069311"/>
                <a:gd name="connsiteX244" fmla="*/ 501188 w 1155642"/>
                <a:gd name="connsiteY244" fmla="*/ 613496 h 1069311"/>
                <a:gd name="connsiteX245" fmla="*/ 541886 w 1155642"/>
                <a:gd name="connsiteY245" fmla="*/ 542319 h 1069311"/>
                <a:gd name="connsiteX246" fmla="*/ 574271 w 1155642"/>
                <a:gd name="connsiteY246" fmla="*/ 610293 h 1069311"/>
                <a:gd name="connsiteX247" fmla="*/ 505951 w 1155642"/>
                <a:gd name="connsiteY247" fmla="*/ 753774 h 1069311"/>
                <a:gd name="connsiteX248" fmla="*/ 473652 w 1155642"/>
                <a:gd name="connsiteY248" fmla="*/ 685887 h 1069311"/>
                <a:gd name="connsiteX249" fmla="*/ 541886 w 1155642"/>
                <a:gd name="connsiteY249" fmla="*/ 542319 h 1069311"/>
                <a:gd name="connsiteX250" fmla="*/ 545350 w 1155642"/>
                <a:gd name="connsiteY250" fmla="*/ 535045 h 1069311"/>
                <a:gd name="connsiteX251" fmla="*/ 577735 w 1155642"/>
                <a:gd name="connsiteY251" fmla="*/ 466898 h 1069311"/>
                <a:gd name="connsiteX252" fmla="*/ 610120 w 1155642"/>
                <a:gd name="connsiteY252" fmla="*/ 534958 h 1069311"/>
                <a:gd name="connsiteX253" fmla="*/ 577648 w 1155642"/>
                <a:gd name="connsiteY253" fmla="*/ 603019 h 1069311"/>
                <a:gd name="connsiteX254" fmla="*/ 545350 w 1155642"/>
                <a:gd name="connsiteY254" fmla="*/ 535045 h 1069311"/>
                <a:gd name="connsiteX255" fmla="*/ 613670 w 1155642"/>
                <a:gd name="connsiteY255" fmla="*/ 542319 h 1069311"/>
                <a:gd name="connsiteX256" fmla="*/ 649605 w 1155642"/>
                <a:gd name="connsiteY256" fmla="*/ 617653 h 1069311"/>
                <a:gd name="connsiteX257" fmla="*/ 649605 w 1155642"/>
                <a:gd name="connsiteY257" fmla="*/ 617653 h 1069311"/>
                <a:gd name="connsiteX258" fmla="*/ 682077 w 1155642"/>
                <a:gd name="connsiteY258" fmla="*/ 685713 h 1069311"/>
                <a:gd name="connsiteX259" fmla="*/ 649605 w 1155642"/>
                <a:gd name="connsiteY259" fmla="*/ 753774 h 1069311"/>
                <a:gd name="connsiteX260" fmla="*/ 581285 w 1155642"/>
                <a:gd name="connsiteY260" fmla="*/ 610293 h 1069311"/>
                <a:gd name="connsiteX261" fmla="*/ 613670 w 1155642"/>
                <a:gd name="connsiteY261" fmla="*/ 542319 h 1069311"/>
                <a:gd name="connsiteX262" fmla="*/ 654541 w 1155642"/>
                <a:gd name="connsiteY262" fmla="*/ 613496 h 1069311"/>
                <a:gd name="connsiteX263" fmla="*/ 716453 w 1155642"/>
                <a:gd name="connsiteY263" fmla="*/ 613496 h 1069311"/>
                <a:gd name="connsiteX264" fmla="*/ 685540 w 1155642"/>
                <a:gd name="connsiteY264" fmla="*/ 678440 h 1069311"/>
                <a:gd name="connsiteX265" fmla="*/ 654541 w 1155642"/>
                <a:gd name="connsiteY265" fmla="*/ 613496 h 1069311"/>
                <a:gd name="connsiteX266" fmla="*/ 654541 w 1155642"/>
                <a:gd name="connsiteY266" fmla="*/ 607262 h 1069311"/>
                <a:gd name="connsiteX267" fmla="*/ 696018 w 1155642"/>
                <a:gd name="connsiteY267" fmla="*/ 520152 h 1069311"/>
                <a:gd name="connsiteX268" fmla="*/ 721389 w 1155642"/>
                <a:gd name="connsiteY268" fmla="*/ 466898 h 1069311"/>
                <a:gd name="connsiteX269" fmla="*/ 788237 w 1155642"/>
                <a:gd name="connsiteY269" fmla="*/ 607175 h 1069311"/>
                <a:gd name="connsiteX270" fmla="*/ 654541 w 1155642"/>
                <a:gd name="connsiteY270" fmla="*/ 607175 h 1069311"/>
                <a:gd name="connsiteX271" fmla="*/ 788324 w 1155642"/>
                <a:gd name="connsiteY271" fmla="*/ 613496 h 1069311"/>
                <a:gd name="connsiteX272" fmla="*/ 757324 w 1155642"/>
                <a:gd name="connsiteY272" fmla="*/ 678613 h 1069311"/>
                <a:gd name="connsiteX273" fmla="*/ 726325 w 1155642"/>
                <a:gd name="connsiteY273" fmla="*/ 613496 h 1069311"/>
                <a:gd name="connsiteX274" fmla="*/ 788324 w 1155642"/>
                <a:gd name="connsiteY274" fmla="*/ 613496 h 1069311"/>
                <a:gd name="connsiteX275" fmla="*/ 829108 w 1155642"/>
                <a:gd name="connsiteY275" fmla="*/ 542319 h 1069311"/>
                <a:gd name="connsiteX276" fmla="*/ 861493 w 1155642"/>
                <a:gd name="connsiteY276" fmla="*/ 610293 h 1069311"/>
                <a:gd name="connsiteX277" fmla="*/ 793173 w 1155642"/>
                <a:gd name="connsiteY277" fmla="*/ 753774 h 1069311"/>
                <a:gd name="connsiteX278" fmla="*/ 760874 w 1155642"/>
                <a:gd name="connsiteY278" fmla="*/ 685887 h 1069311"/>
                <a:gd name="connsiteX279" fmla="*/ 829108 w 1155642"/>
                <a:gd name="connsiteY279" fmla="*/ 542319 h 1069311"/>
                <a:gd name="connsiteX280" fmla="*/ 832572 w 1155642"/>
                <a:gd name="connsiteY280" fmla="*/ 535045 h 1069311"/>
                <a:gd name="connsiteX281" fmla="*/ 864957 w 1155642"/>
                <a:gd name="connsiteY281" fmla="*/ 466898 h 1069311"/>
                <a:gd name="connsiteX282" fmla="*/ 897342 w 1155642"/>
                <a:gd name="connsiteY282" fmla="*/ 534958 h 1069311"/>
                <a:gd name="connsiteX283" fmla="*/ 864870 w 1155642"/>
                <a:gd name="connsiteY283" fmla="*/ 603019 h 1069311"/>
                <a:gd name="connsiteX284" fmla="*/ 832572 w 1155642"/>
                <a:gd name="connsiteY284" fmla="*/ 535045 h 1069311"/>
                <a:gd name="connsiteX285" fmla="*/ 900892 w 1155642"/>
                <a:gd name="connsiteY285" fmla="*/ 542319 h 1069311"/>
                <a:gd name="connsiteX286" fmla="*/ 936827 w 1155642"/>
                <a:gd name="connsiteY286" fmla="*/ 617653 h 1069311"/>
                <a:gd name="connsiteX287" fmla="*/ 936827 w 1155642"/>
                <a:gd name="connsiteY287" fmla="*/ 617653 h 1069311"/>
                <a:gd name="connsiteX288" fmla="*/ 969299 w 1155642"/>
                <a:gd name="connsiteY288" fmla="*/ 685713 h 1069311"/>
                <a:gd name="connsiteX289" fmla="*/ 936827 w 1155642"/>
                <a:gd name="connsiteY289" fmla="*/ 753774 h 1069311"/>
                <a:gd name="connsiteX290" fmla="*/ 868507 w 1155642"/>
                <a:gd name="connsiteY290" fmla="*/ 610293 h 1069311"/>
                <a:gd name="connsiteX291" fmla="*/ 900892 w 1155642"/>
                <a:gd name="connsiteY291" fmla="*/ 542319 h 1069311"/>
                <a:gd name="connsiteX292" fmla="*/ 864957 w 1155642"/>
                <a:gd name="connsiteY292" fmla="*/ 452351 h 1069311"/>
                <a:gd name="connsiteX293" fmla="*/ 832572 w 1155642"/>
                <a:gd name="connsiteY293" fmla="*/ 384291 h 1069311"/>
                <a:gd name="connsiteX294" fmla="*/ 864957 w 1155642"/>
                <a:gd name="connsiteY294" fmla="*/ 316230 h 1069311"/>
                <a:gd name="connsiteX295" fmla="*/ 896909 w 1155642"/>
                <a:gd name="connsiteY295" fmla="*/ 384377 h 1069311"/>
                <a:gd name="connsiteX296" fmla="*/ 864957 w 1155642"/>
                <a:gd name="connsiteY296" fmla="*/ 452351 h 1069311"/>
                <a:gd name="connsiteX297" fmla="*/ 832485 w 1155642"/>
                <a:gd name="connsiteY297" fmla="*/ 233709 h 1069311"/>
                <a:gd name="connsiteX298" fmla="*/ 864957 w 1155642"/>
                <a:gd name="connsiteY298" fmla="*/ 165475 h 1069311"/>
                <a:gd name="connsiteX299" fmla="*/ 897342 w 1155642"/>
                <a:gd name="connsiteY299" fmla="*/ 233535 h 1069311"/>
                <a:gd name="connsiteX300" fmla="*/ 864957 w 1155642"/>
                <a:gd name="connsiteY300" fmla="*/ 301683 h 1069311"/>
                <a:gd name="connsiteX301" fmla="*/ 832485 w 1155642"/>
                <a:gd name="connsiteY301" fmla="*/ 233709 h 1069311"/>
                <a:gd name="connsiteX302" fmla="*/ 717925 w 1155642"/>
                <a:gd name="connsiteY302" fmla="*/ 308956 h 1069311"/>
                <a:gd name="connsiteX303" fmla="*/ 648739 w 1155642"/>
                <a:gd name="connsiteY303" fmla="*/ 452957 h 1069311"/>
                <a:gd name="connsiteX304" fmla="*/ 581285 w 1155642"/>
                <a:gd name="connsiteY304" fmla="*/ 308956 h 1069311"/>
                <a:gd name="connsiteX305" fmla="*/ 581285 w 1155642"/>
                <a:gd name="connsiteY305" fmla="*/ 308956 h 1069311"/>
                <a:gd name="connsiteX306" fmla="*/ 581285 w 1155642"/>
                <a:gd name="connsiteY306" fmla="*/ 308956 h 1069311"/>
                <a:gd name="connsiteX307" fmla="*/ 613670 w 1155642"/>
                <a:gd name="connsiteY307" fmla="*/ 240896 h 1069311"/>
                <a:gd name="connsiteX308" fmla="*/ 649605 w 1155642"/>
                <a:gd name="connsiteY308" fmla="*/ 316230 h 1069311"/>
                <a:gd name="connsiteX309" fmla="*/ 685540 w 1155642"/>
                <a:gd name="connsiteY309" fmla="*/ 240896 h 1069311"/>
                <a:gd name="connsiteX310" fmla="*/ 717925 w 1155642"/>
                <a:gd name="connsiteY310" fmla="*/ 308956 h 1069311"/>
                <a:gd name="connsiteX311" fmla="*/ 577735 w 1155642"/>
                <a:gd name="connsiteY311" fmla="*/ 301683 h 1069311"/>
                <a:gd name="connsiteX312" fmla="*/ 545263 w 1155642"/>
                <a:gd name="connsiteY312" fmla="*/ 233709 h 1069311"/>
                <a:gd name="connsiteX313" fmla="*/ 577735 w 1155642"/>
                <a:gd name="connsiteY313" fmla="*/ 165475 h 1069311"/>
                <a:gd name="connsiteX314" fmla="*/ 610120 w 1155642"/>
                <a:gd name="connsiteY314" fmla="*/ 233535 h 1069311"/>
                <a:gd name="connsiteX315" fmla="*/ 577735 w 1155642"/>
                <a:gd name="connsiteY315" fmla="*/ 301683 h 1069311"/>
                <a:gd name="connsiteX316" fmla="*/ 430703 w 1155642"/>
                <a:gd name="connsiteY316" fmla="*/ 308956 h 1069311"/>
                <a:gd name="connsiteX317" fmla="*/ 361517 w 1155642"/>
                <a:gd name="connsiteY317" fmla="*/ 452957 h 1069311"/>
                <a:gd name="connsiteX318" fmla="*/ 294063 w 1155642"/>
                <a:gd name="connsiteY318" fmla="*/ 308956 h 1069311"/>
                <a:gd name="connsiteX319" fmla="*/ 294063 w 1155642"/>
                <a:gd name="connsiteY319" fmla="*/ 308956 h 1069311"/>
                <a:gd name="connsiteX320" fmla="*/ 294063 w 1155642"/>
                <a:gd name="connsiteY320" fmla="*/ 308956 h 1069311"/>
                <a:gd name="connsiteX321" fmla="*/ 326448 w 1155642"/>
                <a:gd name="connsiteY321" fmla="*/ 240896 h 1069311"/>
                <a:gd name="connsiteX322" fmla="*/ 362383 w 1155642"/>
                <a:gd name="connsiteY322" fmla="*/ 316230 h 1069311"/>
                <a:gd name="connsiteX323" fmla="*/ 398318 w 1155642"/>
                <a:gd name="connsiteY323" fmla="*/ 240896 h 1069311"/>
                <a:gd name="connsiteX324" fmla="*/ 430703 w 1155642"/>
                <a:gd name="connsiteY324" fmla="*/ 308956 h 1069311"/>
                <a:gd name="connsiteX325" fmla="*/ 290599 w 1155642"/>
                <a:gd name="connsiteY325" fmla="*/ 301683 h 1069311"/>
                <a:gd name="connsiteX326" fmla="*/ 258128 w 1155642"/>
                <a:gd name="connsiteY326" fmla="*/ 233709 h 1069311"/>
                <a:gd name="connsiteX327" fmla="*/ 290599 w 1155642"/>
                <a:gd name="connsiteY327" fmla="*/ 165475 h 1069311"/>
                <a:gd name="connsiteX328" fmla="*/ 322984 w 1155642"/>
                <a:gd name="connsiteY328" fmla="*/ 233535 h 1069311"/>
                <a:gd name="connsiteX329" fmla="*/ 290599 w 1155642"/>
                <a:gd name="connsiteY329" fmla="*/ 301683 h 1069311"/>
                <a:gd name="connsiteX330" fmla="*/ 213793 w 1155642"/>
                <a:gd name="connsiteY330" fmla="*/ 456507 h 1069311"/>
                <a:gd name="connsiteX331" fmla="*/ 148936 w 1155642"/>
                <a:gd name="connsiteY331" fmla="*/ 456507 h 1069311"/>
                <a:gd name="connsiteX332" fmla="*/ 144953 w 1155642"/>
                <a:gd name="connsiteY332" fmla="*/ 456507 h 1069311"/>
                <a:gd name="connsiteX333" fmla="*/ 79491 w 1155642"/>
                <a:gd name="connsiteY333" fmla="*/ 456507 h 1069311"/>
                <a:gd name="connsiteX334" fmla="*/ 146858 w 1155642"/>
                <a:gd name="connsiteY334" fmla="*/ 316144 h 1069311"/>
                <a:gd name="connsiteX335" fmla="*/ 213793 w 1155642"/>
                <a:gd name="connsiteY335" fmla="*/ 456507 h 1069311"/>
                <a:gd name="connsiteX336" fmla="*/ 142009 w 1155642"/>
                <a:gd name="connsiteY336" fmla="*/ 462742 h 1069311"/>
                <a:gd name="connsiteX337" fmla="*/ 122353 w 1155642"/>
                <a:gd name="connsiteY337" fmla="*/ 504046 h 1069311"/>
                <a:gd name="connsiteX338" fmla="*/ 110230 w 1155642"/>
                <a:gd name="connsiteY338" fmla="*/ 529504 h 1069311"/>
                <a:gd name="connsiteX339" fmla="*/ 78971 w 1155642"/>
                <a:gd name="connsiteY339" fmla="*/ 462742 h 1069311"/>
                <a:gd name="connsiteX340" fmla="*/ 142009 w 1155642"/>
                <a:gd name="connsiteY340" fmla="*/ 462742 h 1069311"/>
                <a:gd name="connsiteX341" fmla="*/ 125211 w 1155642"/>
                <a:gd name="connsiteY341" fmla="*/ 512532 h 1069311"/>
                <a:gd name="connsiteX342" fmla="*/ 146945 w 1155642"/>
                <a:gd name="connsiteY342" fmla="*/ 466898 h 1069311"/>
                <a:gd name="connsiteX343" fmla="*/ 213793 w 1155642"/>
                <a:gd name="connsiteY343" fmla="*/ 607175 h 1069311"/>
                <a:gd name="connsiteX344" fmla="*/ 80097 w 1155642"/>
                <a:gd name="connsiteY344" fmla="*/ 607175 h 1069311"/>
                <a:gd name="connsiteX345" fmla="*/ 125211 w 1155642"/>
                <a:gd name="connsiteY345" fmla="*/ 512532 h 1069311"/>
                <a:gd name="connsiteX346" fmla="*/ 142009 w 1155642"/>
                <a:gd name="connsiteY346" fmla="*/ 613496 h 1069311"/>
                <a:gd name="connsiteX347" fmla="*/ 111096 w 1155642"/>
                <a:gd name="connsiteY347" fmla="*/ 678440 h 1069311"/>
                <a:gd name="connsiteX348" fmla="*/ 80183 w 1155642"/>
                <a:gd name="connsiteY348" fmla="*/ 613496 h 1069311"/>
                <a:gd name="connsiteX349" fmla="*/ 142009 w 1155642"/>
                <a:gd name="connsiteY349" fmla="*/ 613496 h 1069311"/>
                <a:gd name="connsiteX350" fmla="*/ 146945 w 1155642"/>
                <a:gd name="connsiteY350" fmla="*/ 617653 h 1069311"/>
                <a:gd name="connsiteX351" fmla="*/ 179503 w 1155642"/>
                <a:gd name="connsiteY351" fmla="*/ 685973 h 1069311"/>
                <a:gd name="connsiteX352" fmla="*/ 179330 w 1155642"/>
                <a:gd name="connsiteY352" fmla="*/ 686233 h 1069311"/>
                <a:gd name="connsiteX353" fmla="*/ 179676 w 1155642"/>
                <a:gd name="connsiteY353" fmla="*/ 686406 h 1069311"/>
                <a:gd name="connsiteX354" fmla="*/ 218729 w 1155642"/>
                <a:gd name="connsiteY354" fmla="*/ 768408 h 1069311"/>
                <a:gd name="connsiteX355" fmla="*/ 254577 w 1155642"/>
                <a:gd name="connsiteY355" fmla="*/ 693160 h 1069311"/>
                <a:gd name="connsiteX356" fmla="*/ 287049 w 1155642"/>
                <a:gd name="connsiteY356" fmla="*/ 761134 h 1069311"/>
                <a:gd name="connsiteX357" fmla="*/ 218729 w 1155642"/>
                <a:gd name="connsiteY357" fmla="*/ 904615 h 1069311"/>
                <a:gd name="connsiteX358" fmla="*/ 149716 w 1155642"/>
                <a:gd name="connsiteY358" fmla="*/ 759835 h 1069311"/>
                <a:gd name="connsiteX359" fmla="*/ 114473 w 1155642"/>
                <a:gd name="connsiteY359" fmla="*/ 685800 h 1069311"/>
                <a:gd name="connsiteX360" fmla="*/ 146945 w 1155642"/>
                <a:gd name="connsiteY360" fmla="*/ 617653 h 1069311"/>
                <a:gd name="connsiteX361" fmla="*/ 258041 w 1155642"/>
                <a:gd name="connsiteY361" fmla="*/ 685887 h 1069311"/>
                <a:gd name="connsiteX362" fmla="*/ 290513 w 1155642"/>
                <a:gd name="connsiteY362" fmla="*/ 617653 h 1069311"/>
                <a:gd name="connsiteX363" fmla="*/ 322898 w 1155642"/>
                <a:gd name="connsiteY363" fmla="*/ 685713 h 1069311"/>
                <a:gd name="connsiteX364" fmla="*/ 290513 w 1155642"/>
                <a:gd name="connsiteY364" fmla="*/ 753860 h 1069311"/>
                <a:gd name="connsiteX365" fmla="*/ 258041 w 1155642"/>
                <a:gd name="connsiteY365" fmla="*/ 685887 h 1069311"/>
                <a:gd name="connsiteX366" fmla="*/ 294063 w 1155642"/>
                <a:gd name="connsiteY366" fmla="*/ 761048 h 1069311"/>
                <a:gd name="connsiteX367" fmla="*/ 326448 w 1155642"/>
                <a:gd name="connsiteY367" fmla="*/ 692987 h 1069311"/>
                <a:gd name="connsiteX368" fmla="*/ 362383 w 1155642"/>
                <a:gd name="connsiteY368" fmla="*/ 768321 h 1069311"/>
                <a:gd name="connsiteX369" fmla="*/ 398318 w 1155642"/>
                <a:gd name="connsiteY369" fmla="*/ 692987 h 1069311"/>
                <a:gd name="connsiteX370" fmla="*/ 430703 w 1155642"/>
                <a:gd name="connsiteY370" fmla="*/ 761048 h 1069311"/>
                <a:gd name="connsiteX371" fmla="*/ 361517 w 1155642"/>
                <a:gd name="connsiteY371" fmla="*/ 905048 h 1069311"/>
                <a:gd name="connsiteX372" fmla="*/ 294063 w 1155642"/>
                <a:gd name="connsiteY372" fmla="*/ 761048 h 1069311"/>
                <a:gd name="connsiteX373" fmla="*/ 294063 w 1155642"/>
                <a:gd name="connsiteY373" fmla="*/ 761048 h 1069311"/>
                <a:gd name="connsiteX374" fmla="*/ 401782 w 1155642"/>
                <a:gd name="connsiteY374" fmla="*/ 685713 h 1069311"/>
                <a:gd name="connsiteX375" fmla="*/ 434254 w 1155642"/>
                <a:gd name="connsiteY375" fmla="*/ 617653 h 1069311"/>
                <a:gd name="connsiteX376" fmla="*/ 466812 w 1155642"/>
                <a:gd name="connsiteY376" fmla="*/ 685973 h 1069311"/>
                <a:gd name="connsiteX377" fmla="*/ 466638 w 1155642"/>
                <a:gd name="connsiteY377" fmla="*/ 686233 h 1069311"/>
                <a:gd name="connsiteX378" fmla="*/ 466985 w 1155642"/>
                <a:gd name="connsiteY378" fmla="*/ 686406 h 1069311"/>
                <a:gd name="connsiteX379" fmla="*/ 506037 w 1155642"/>
                <a:gd name="connsiteY379" fmla="*/ 768408 h 1069311"/>
                <a:gd name="connsiteX380" fmla="*/ 541886 w 1155642"/>
                <a:gd name="connsiteY380" fmla="*/ 693160 h 1069311"/>
                <a:gd name="connsiteX381" fmla="*/ 574358 w 1155642"/>
                <a:gd name="connsiteY381" fmla="*/ 761134 h 1069311"/>
                <a:gd name="connsiteX382" fmla="*/ 506037 w 1155642"/>
                <a:gd name="connsiteY382" fmla="*/ 904615 h 1069311"/>
                <a:gd name="connsiteX383" fmla="*/ 437024 w 1155642"/>
                <a:gd name="connsiteY383" fmla="*/ 759835 h 1069311"/>
                <a:gd name="connsiteX384" fmla="*/ 401782 w 1155642"/>
                <a:gd name="connsiteY384" fmla="*/ 685713 h 1069311"/>
                <a:gd name="connsiteX385" fmla="*/ 545263 w 1155642"/>
                <a:gd name="connsiteY385" fmla="*/ 685887 h 1069311"/>
                <a:gd name="connsiteX386" fmla="*/ 577735 w 1155642"/>
                <a:gd name="connsiteY386" fmla="*/ 617653 h 1069311"/>
                <a:gd name="connsiteX387" fmla="*/ 610120 w 1155642"/>
                <a:gd name="connsiteY387" fmla="*/ 685713 h 1069311"/>
                <a:gd name="connsiteX388" fmla="*/ 577735 w 1155642"/>
                <a:gd name="connsiteY388" fmla="*/ 753860 h 1069311"/>
                <a:gd name="connsiteX389" fmla="*/ 545263 w 1155642"/>
                <a:gd name="connsiteY389" fmla="*/ 685887 h 1069311"/>
                <a:gd name="connsiteX390" fmla="*/ 581285 w 1155642"/>
                <a:gd name="connsiteY390" fmla="*/ 761048 h 1069311"/>
                <a:gd name="connsiteX391" fmla="*/ 613670 w 1155642"/>
                <a:gd name="connsiteY391" fmla="*/ 692987 h 1069311"/>
                <a:gd name="connsiteX392" fmla="*/ 649605 w 1155642"/>
                <a:gd name="connsiteY392" fmla="*/ 768321 h 1069311"/>
                <a:gd name="connsiteX393" fmla="*/ 685540 w 1155642"/>
                <a:gd name="connsiteY393" fmla="*/ 692987 h 1069311"/>
                <a:gd name="connsiteX394" fmla="*/ 717925 w 1155642"/>
                <a:gd name="connsiteY394" fmla="*/ 761048 h 1069311"/>
                <a:gd name="connsiteX395" fmla="*/ 648739 w 1155642"/>
                <a:gd name="connsiteY395" fmla="*/ 905048 h 1069311"/>
                <a:gd name="connsiteX396" fmla="*/ 581285 w 1155642"/>
                <a:gd name="connsiteY396" fmla="*/ 761048 h 1069311"/>
                <a:gd name="connsiteX397" fmla="*/ 581285 w 1155642"/>
                <a:gd name="connsiteY397" fmla="*/ 761048 h 1069311"/>
                <a:gd name="connsiteX398" fmla="*/ 688917 w 1155642"/>
                <a:gd name="connsiteY398" fmla="*/ 685713 h 1069311"/>
                <a:gd name="connsiteX399" fmla="*/ 721389 w 1155642"/>
                <a:gd name="connsiteY399" fmla="*/ 617653 h 1069311"/>
                <a:gd name="connsiteX400" fmla="*/ 753947 w 1155642"/>
                <a:gd name="connsiteY400" fmla="*/ 685973 h 1069311"/>
                <a:gd name="connsiteX401" fmla="*/ 753774 w 1155642"/>
                <a:gd name="connsiteY401" fmla="*/ 686233 h 1069311"/>
                <a:gd name="connsiteX402" fmla="*/ 754120 w 1155642"/>
                <a:gd name="connsiteY402" fmla="*/ 686406 h 1069311"/>
                <a:gd name="connsiteX403" fmla="*/ 793173 w 1155642"/>
                <a:gd name="connsiteY403" fmla="*/ 768408 h 1069311"/>
                <a:gd name="connsiteX404" fmla="*/ 829021 w 1155642"/>
                <a:gd name="connsiteY404" fmla="*/ 693160 h 1069311"/>
                <a:gd name="connsiteX405" fmla="*/ 861493 w 1155642"/>
                <a:gd name="connsiteY405" fmla="*/ 761134 h 1069311"/>
                <a:gd name="connsiteX406" fmla="*/ 793173 w 1155642"/>
                <a:gd name="connsiteY406" fmla="*/ 904615 h 1069311"/>
                <a:gd name="connsiteX407" fmla="*/ 724160 w 1155642"/>
                <a:gd name="connsiteY407" fmla="*/ 759835 h 1069311"/>
                <a:gd name="connsiteX408" fmla="*/ 688917 w 1155642"/>
                <a:gd name="connsiteY408" fmla="*/ 685713 h 1069311"/>
                <a:gd name="connsiteX409" fmla="*/ 832485 w 1155642"/>
                <a:gd name="connsiteY409" fmla="*/ 685887 h 1069311"/>
                <a:gd name="connsiteX410" fmla="*/ 864957 w 1155642"/>
                <a:gd name="connsiteY410" fmla="*/ 617653 h 1069311"/>
                <a:gd name="connsiteX411" fmla="*/ 897342 w 1155642"/>
                <a:gd name="connsiteY411" fmla="*/ 685713 h 1069311"/>
                <a:gd name="connsiteX412" fmla="*/ 864957 w 1155642"/>
                <a:gd name="connsiteY412" fmla="*/ 753860 h 1069311"/>
                <a:gd name="connsiteX413" fmla="*/ 832485 w 1155642"/>
                <a:gd name="connsiteY413" fmla="*/ 685887 h 1069311"/>
                <a:gd name="connsiteX414" fmla="*/ 868420 w 1155642"/>
                <a:gd name="connsiteY414" fmla="*/ 761048 h 1069311"/>
                <a:gd name="connsiteX415" fmla="*/ 900805 w 1155642"/>
                <a:gd name="connsiteY415" fmla="*/ 692987 h 1069311"/>
                <a:gd name="connsiteX416" fmla="*/ 936741 w 1155642"/>
                <a:gd name="connsiteY416" fmla="*/ 768321 h 1069311"/>
                <a:gd name="connsiteX417" fmla="*/ 972676 w 1155642"/>
                <a:gd name="connsiteY417" fmla="*/ 692987 h 1069311"/>
                <a:gd name="connsiteX418" fmla="*/ 1005061 w 1155642"/>
                <a:gd name="connsiteY418" fmla="*/ 761048 h 1069311"/>
                <a:gd name="connsiteX419" fmla="*/ 935875 w 1155642"/>
                <a:gd name="connsiteY419" fmla="*/ 905048 h 1069311"/>
                <a:gd name="connsiteX420" fmla="*/ 868420 w 1155642"/>
                <a:gd name="connsiteY420" fmla="*/ 761048 h 1069311"/>
                <a:gd name="connsiteX421" fmla="*/ 868420 w 1155642"/>
                <a:gd name="connsiteY421" fmla="*/ 761048 h 1069311"/>
                <a:gd name="connsiteX422" fmla="*/ 868420 w 1155642"/>
                <a:gd name="connsiteY422" fmla="*/ 761048 h 1069311"/>
                <a:gd name="connsiteX423" fmla="*/ 941763 w 1155642"/>
                <a:gd name="connsiteY423" fmla="*/ 613496 h 1069311"/>
                <a:gd name="connsiteX424" fmla="*/ 1003675 w 1155642"/>
                <a:gd name="connsiteY424" fmla="*/ 613496 h 1069311"/>
                <a:gd name="connsiteX425" fmla="*/ 972762 w 1155642"/>
                <a:gd name="connsiteY425" fmla="*/ 678440 h 1069311"/>
                <a:gd name="connsiteX426" fmla="*/ 941763 w 1155642"/>
                <a:gd name="connsiteY426" fmla="*/ 613496 h 1069311"/>
                <a:gd name="connsiteX427" fmla="*/ 1013547 w 1155642"/>
                <a:gd name="connsiteY427" fmla="*/ 462742 h 1069311"/>
                <a:gd name="connsiteX428" fmla="*/ 1075373 w 1155642"/>
                <a:gd name="connsiteY428" fmla="*/ 462742 h 1069311"/>
                <a:gd name="connsiteX429" fmla="*/ 1044546 w 1155642"/>
                <a:gd name="connsiteY429" fmla="*/ 527512 h 1069311"/>
                <a:gd name="connsiteX430" fmla="*/ 1013547 w 1155642"/>
                <a:gd name="connsiteY430" fmla="*/ 462742 h 1069311"/>
                <a:gd name="connsiteX431" fmla="*/ 1010516 w 1155642"/>
                <a:gd name="connsiteY431" fmla="*/ 456507 h 1069311"/>
                <a:gd name="connsiteX432" fmla="*/ 1006533 w 1155642"/>
                <a:gd name="connsiteY432" fmla="*/ 456507 h 1069311"/>
                <a:gd name="connsiteX433" fmla="*/ 941070 w 1155642"/>
                <a:gd name="connsiteY433" fmla="*/ 456507 h 1069311"/>
                <a:gd name="connsiteX434" fmla="*/ 1008438 w 1155642"/>
                <a:gd name="connsiteY434" fmla="*/ 316144 h 1069311"/>
                <a:gd name="connsiteX435" fmla="*/ 1075286 w 1155642"/>
                <a:gd name="connsiteY435" fmla="*/ 456507 h 1069311"/>
                <a:gd name="connsiteX436" fmla="*/ 1010516 w 1155642"/>
                <a:gd name="connsiteY436" fmla="*/ 456507 h 1069311"/>
                <a:gd name="connsiteX437" fmla="*/ 935961 w 1155642"/>
                <a:gd name="connsiteY437" fmla="*/ 452957 h 1069311"/>
                <a:gd name="connsiteX438" fmla="*/ 868507 w 1155642"/>
                <a:gd name="connsiteY438" fmla="*/ 308956 h 1069311"/>
                <a:gd name="connsiteX439" fmla="*/ 868507 w 1155642"/>
                <a:gd name="connsiteY439" fmla="*/ 308956 h 1069311"/>
                <a:gd name="connsiteX440" fmla="*/ 868507 w 1155642"/>
                <a:gd name="connsiteY440" fmla="*/ 308956 h 1069311"/>
                <a:gd name="connsiteX441" fmla="*/ 900892 w 1155642"/>
                <a:gd name="connsiteY441" fmla="*/ 240896 h 1069311"/>
                <a:gd name="connsiteX442" fmla="*/ 936827 w 1155642"/>
                <a:gd name="connsiteY442" fmla="*/ 316230 h 1069311"/>
                <a:gd name="connsiteX443" fmla="*/ 972762 w 1155642"/>
                <a:gd name="connsiteY443" fmla="*/ 240896 h 1069311"/>
                <a:gd name="connsiteX444" fmla="*/ 1005147 w 1155642"/>
                <a:gd name="connsiteY444" fmla="*/ 308956 h 1069311"/>
                <a:gd name="connsiteX445" fmla="*/ 935961 w 1155642"/>
                <a:gd name="connsiteY445" fmla="*/ 452957 h 1069311"/>
                <a:gd name="connsiteX446" fmla="*/ 969212 w 1155642"/>
                <a:gd name="connsiteY446" fmla="*/ 233535 h 1069311"/>
                <a:gd name="connsiteX447" fmla="*/ 936741 w 1155642"/>
                <a:gd name="connsiteY447" fmla="*/ 301596 h 1069311"/>
                <a:gd name="connsiteX448" fmla="*/ 868420 w 1155642"/>
                <a:gd name="connsiteY448" fmla="*/ 158115 h 1069311"/>
                <a:gd name="connsiteX449" fmla="*/ 900892 w 1155642"/>
                <a:gd name="connsiteY449" fmla="*/ 90055 h 1069311"/>
                <a:gd name="connsiteX450" fmla="*/ 969212 w 1155642"/>
                <a:gd name="connsiteY450" fmla="*/ 233535 h 1069311"/>
                <a:gd name="connsiteX451" fmla="*/ 864957 w 1155642"/>
                <a:gd name="connsiteY451" fmla="*/ 14807 h 1069311"/>
                <a:gd name="connsiteX452" fmla="*/ 897342 w 1155642"/>
                <a:gd name="connsiteY452" fmla="*/ 82868 h 1069311"/>
                <a:gd name="connsiteX453" fmla="*/ 864870 w 1155642"/>
                <a:gd name="connsiteY453" fmla="*/ 150928 h 1069311"/>
                <a:gd name="connsiteX454" fmla="*/ 832485 w 1155642"/>
                <a:gd name="connsiteY454" fmla="*/ 82954 h 1069311"/>
                <a:gd name="connsiteX455" fmla="*/ 864957 w 1155642"/>
                <a:gd name="connsiteY455" fmla="*/ 14807 h 1069311"/>
                <a:gd name="connsiteX456" fmla="*/ 829108 w 1155642"/>
                <a:gd name="connsiteY456" fmla="*/ 90228 h 1069311"/>
                <a:gd name="connsiteX457" fmla="*/ 861493 w 1155642"/>
                <a:gd name="connsiteY457" fmla="*/ 158202 h 1069311"/>
                <a:gd name="connsiteX458" fmla="*/ 793173 w 1155642"/>
                <a:gd name="connsiteY458" fmla="*/ 301683 h 1069311"/>
                <a:gd name="connsiteX459" fmla="*/ 760874 w 1155642"/>
                <a:gd name="connsiteY459" fmla="*/ 233795 h 1069311"/>
                <a:gd name="connsiteX460" fmla="*/ 829108 w 1155642"/>
                <a:gd name="connsiteY460" fmla="*/ 90228 h 1069311"/>
                <a:gd name="connsiteX461" fmla="*/ 721389 w 1155642"/>
                <a:gd name="connsiteY461" fmla="*/ 14721 h 1069311"/>
                <a:gd name="connsiteX462" fmla="*/ 788584 w 1155642"/>
                <a:gd name="connsiteY462" fmla="*/ 155084 h 1069311"/>
                <a:gd name="connsiteX463" fmla="*/ 654541 w 1155642"/>
                <a:gd name="connsiteY463" fmla="*/ 155084 h 1069311"/>
                <a:gd name="connsiteX464" fmla="*/ 721389 w 1155642"/>
                <a:gd name="connsiteY464" fmla="*/ 14721 h 1069311"/>
                <a:gd name="connsiteX465" fmla="*/ 716367 w 1155642"/>
                <a:gd name="connsiteY465" fmla="*/ 161319 h 1069311"/>
                <a:gd name="connsiteX466" fmla="*/ 685454 w 1155642"/>
                <a:gd name="connsiteY466" fmla="*/ 226262 h 1069311"/>
                <a:gd name="connsiteX467" fmla="*/ 654541 w 1155642"/>
                <a:gd name="connsiteY467" fmla="*/ 161319 h 1069311"/>
                <a:gd name="connsiteX468" fmla="*/ 716367 w 1155642"/>
                <a:gd name="connsiteY468" fmla="*/ 161319 h 1069311"/>
                <a:gd name="connsiteX469" fmla="*/ 681990 w 1155642"/>
                <a:gd name="connsiteY469" fmla="*/ 233535 h 1069311"/>
                <a:gd name="connsiteX470" fmla="*/ 649519 w 1155642"/>
                <a:gd name="connsiteY470" fmla="*/ 301596 h 1069311"/>
                <a:gd name="connsiteX471" fmla="*/ 581198 w 1155642"/>
                <a:gd name="connsiteY471" fmla="*/ 158115 h 1069311"/>
                <a:gd name="connsiteX472" fmla="*/ 613670 w 1155642"/>
                <a:gd name="connsiteY472" fmla="*/ 90055 h 1069311"/>
                <a:gd name="connsiteX473" fmla="*/ 681990 w 1155642"/>
                <a:gd name="connsiteY473" fmla="*/ 233535 h 1069311"/>
                <a:gd name="connsiteX474" fmla="*/ 577735 w 1155642"/>
                <a:gd name="connsiteY474" fmla="*/ 14807 h 1069311"/>
                <a:gd name="connsiteX475" fmla="*/ 610120 w 1155642"/>
                <a:gd name="connsiteY475" fmla="*/ 82868 h 1069311"/>
                <a:gd name="connsiteX476" fmla="*/ 577648 w 1155642"/>
                <a:gd name="connsiteY476" fmla="*/ 150928 h 1069311"/>
                <a:gd name="connsiteX477" fmla="*/ 545263 w 1155642"/>
                <a:gd name="connsiteY477" fmla="*/ 82954 h 1069311"/>
                <a:gd name="connsiteX478" fmla="*/ 577735 w 1155642"/>
                <a:gd name="connsiteY478" fmla="*/ 14807 h 1069311"/>
                <a:gd name="connsiteX479" fmla="*/ 541886 w 1155642"/>
                <a:gd name="connsiteY479" fmla="*/ 90228 h 1069311"/>
                <a:gd name="connsiteX480" fmla="*/ 574271 w 1155642"/>
                <a:gd name="connsiteY480" fmla="*/ 158202 h 1069311"/>
                <a:gd name="connsiteX481" fmla="*/ 505951 w 1155642"/>
                <a:gd name="connsiteY481" fmla="*/ 301683 h 1069311"/>
                <a:gd name="connsiteX482" fmla="*/ 473652 w 1155642"/>
                <a:gd name="connsiteY482" fmla="*/ 233795 h 1069311"/>
                <a:gd name="connsiteX483" fmla="*/ 541886 w 1155642"/>
                <a:gd name="connsiteY483" fmla="*/ 90228 h 1069311"/>
                <a:gd name="connsiteX484" fmla="*/ 434167 w 1155642"/>
                <a:gd name="connsiteY484" fmla="*/ 14721 h 1069311"/>
                <a:gd name="connsiteX485" fmla="*/ 501361 w 1155642"/>
                <a:gd name="connsiteY485" fmla="*/ 155084 h 1069311"/>
                <a:gd name="connsiteX486" fmla="*/ 367319 w 1155642"/>
                <a:gd name="connsiteY486" fmla="*/ 155084 h 1069311"/>
                <a:gd name="connsiteX487" fmla="*/ 434167 w 1155642"/>
                <a:gd name="connsiteY487" fmla="*/ 14721 h 1069311"/>
                <a:gd name="connsiteX488" fmla="*/ 429231 w 1155642"/>
                <a:gd name="connsiteY488" fmla="*/ 161319 h 1069311"/>
                <a:gd name="connsiteX489" fmla="*/ 398318 w 1155642"/>
                <a:gd name="connsiteY489" fmla="*/ 226262 h 1069311"/>
                <a:gd name="connsiteX490" fmla="*/ 367405 w 1155642"/>
                <a:gd name="connsiteY490" fmla="*/ 161319 h 1069311"/>
                <a:gd name="connsiteX491" fmla="*/ 429231 w 1155642"/>
                <a:gd name="connsiteY491" fmla="*/ 161319 h 1069311"/>
                <a:gd name="connsiteX492" fmla="*/ 394768 w 1155642"/>
                <a:gd name="connsiteY492" fmla="*/ 233535 h 1069311"/>
                <a:gd name="connsiteX493" fmla="*/ 362296 w 1155642"/>
                <a:gd name="connsiteY493" fmla="*/ 301596 h 1069311"/>
                <a:gd name="connsiteX494" fmla="*/ 293976 w 1155642"/>
                <a:gd name="connsiteY494" fmla="*/ 158115 h 1069311"/>
                <a:gd name="connsiteX495" fmla="*/ 326448 w 1155642"/>
                <a:gd name="connsiteY495" fmla="*/ 90055 h 1069311"/>
                <a:gd name="connsiteX496" fmla="*/ 394768 w 1155642"/>
                <a:gd name="connsiteY496" fmla="*/ 233535 h 1069311"/>
                <a:gd name="connsiteX497" fmla="*/ 290599 w 1155642"/>
                <a:gd name="connsiteY497" fmla="*/ 14807 h 1069311"/>
                <a:gd name="connsiteX498" fmla="*/ 322984 w 1155642"/>
                <a:gd name="connsiteY498" fmla="*/ 82868 h 1069311"/>
                <a:gd name="connsiteX499" fmla="*/ 290513 w 1155642"/>
                <a:gd name="connsiteY499" fmla="*/ 150928 h 1069311"/>
                <a:gd name="connsiteX500" fmla="*/ 258128 w 1155642"/>
                <a:gd name="connsiteY500" fmla="*/ 82954 h 1069311"/>
                <a:gd name="connsiteX501" fmla="*/ 290599 w 1155642"/>
                <a:gd name="connsiteY501" fmla="*/ 14807 h 1069311"/>
                <a:gd name="connsiteX502" fmla="*/ 254750 w 1155642"/>
                <a:gd name="connsiteY502" fmla="*/ 90228 h 1069311"/>
                <a:gd name="connsiteX503" fmla="*/ 287136 w 1155642"/>
                <a:gd name="connsiteY503" fmla="*/ 158202 h 1069311"/>
                <a:gd name="connsiteX504" fmla="*/ 218815 w 1155642"/>
                <a:gd name="connsiteY504" fmla="*/ 301683 h 1069311"/>
                <a:gd name="connsiteX505" fmla="*/ 186517 w 1155642"/>
                <a:gd name="connsiteY505" fmla="*/ 233795 h 1069311"/>
                <a:gd name="connsiteX506" fmla="*/ 254750 w 1155642"/>
                <a:gd name="connsiteY506" fmla="*/ 90228 h 1069311"/>
                <a:gd name="connsiteX507" fmla="*/ 147031 w 1155642"/>
                <a:gd name="connsiteY507" fmla="*/ 14721 h 1069311"/>
                <a:gd name="connsiteX508" fmla="*/ 214226 w 1155642"/>
                <a:gd name="connsiteY508" fmla="*/ 155084 h 1069311"/>
                <a:gd name="connsiteX509" fmla="*/ 80183 w 1155642"/>
                <a:gd name="connsiteY509" fmla="*/ 155084 h 1069311"/>
                <a:gd name="connsiteX510" fmla="*/ 147031 w 1155642"/>
                <a:gd name="connsiteY510" fmla="*/ 14721 h 1069311"/>
                <a:gd name="connsiteX511" fmla="*/ 142009 w 1155642"/>
                <a:gd name="connsiteY511" fmla="*/ 161319 h 1069311"/>
                <a:gd name="connsiteX512" fmla="*/ 110923 w 1155642"/>
                <a:gd name="connsiteY512" fmla="*/ 226522 h 1069311"/>
                <a:gd name="connsiteX513" fmla="*/ 79750 w 1155642"/>
                <a:gd name="connsiteY513" fmla="*/ 161319 h 1069311"/>
                <a:gd name="connsiteX514" fmla="*/ 142009 w 1155642"/>
                <a:gd name="connsiteY514" fmla="*/ 161319 h 1069311"/>
                <a:gd name="connsiteX515" fmla="*/ 6841 w 1155642"/>
                <a:gd name="connsiteY515" fmla="*/ 158202 h 1069311"/>
                <a:gd name="connsiteX516" fmla="*/ 38966 w 1155642"/>
                <a:gd name="connsiteY516" fmla="*/ 90747 h 1069311"/>
                <a:gd name="connsiteX517" fmla="*/ 107459 w 1155642"/>
                <a:gd name="connsiteY517" fmla="*/ 233795 h 1069311"/>
                <a:gd name="connsiteX518" fmla="*/ 75161 w 1155642"/>
                <a:gd name="connsiteY518" fmla="*/ 301683 h 1069311"/>
                <a:gd name="connsiteX519" fmla="*/ 6841 w 1155642"/>
                <a:gd name="connsiteY519" fmla="*/ 158202 h 1069311"/>
                <a:gd name="connsiteX520" fmla="*/ 6841 w 1155642"/>
                <a:gd name="connsiteY520" fmla="*/ 308956 h 1069311"/>
                <a:gd name="connsiteX521" fmla="*/ 39226 w 1155642"/>
                <a:gd name="connsiteY521" fmla="*/ 240896 h 1069311"/>
                <a:gd name="connsiteX522" fmla="*/ 75161 w 1155642"/>
                <a:gd name="connsiteY522" fmla="*/ 316230 h 1069311"/>
                <a:gd name="connsiteX523" fmla="*/ 111010 w 1155642"/>
                <a:gd name="connsiteY523" fmla="*/ 241069 h 1069311"/>
                <a:gd name="connsiteX524" fmla="*/ 143481 w 1155642"/>
                <a:gd name="connsiteY524" fmla="*/ 308956 h 1069311"/>
                <a:gd name="connsiteX525" fmla="*/ 74295 w 1155642"/>
                <a:gd name="connsiteY525" fmla="*/ 452957 h 1069311"/>
                <a:gd name="connsiteX526" fmla="*/ 6841 w 1155642"/>
                <a:gd name="connsiteY526" fmla="*/ 308956 h 1069311"/>
                <a:gd name="connsiteX527" fmla="*/ 6841 w 1155642"/>
                <a:gd name="connsiteY527" fmla="*/ 459625 h 1069311"/>
                <a:gd name="connsiteX528" fmla="*/ 38966 w 1155642"/>
                <a:gd name="connsiteY528" fmla="*/ 392170 h 1069311"/>
                <a:gd name="connsiteX529" fmla="*/ 106767 w 1155642"/>
                <a:gd name="connsiteY529" fmla="*/ 536777 h 1069311"/>
                <a:gd name="connsiteX530" fmla="*/ 75161 w 1155642"/>
                <a:gd name="connsiteY530" fmla="*/ 603019 h 1069311"/>
                <a:gd name="connsiteX531" fmla="*/ 6841 w 1155642"/>
                <a:gd name="connsiteY531" fmla="*/ 459625 h 1069311"/>
                <a:gd name="connsiteX532" fmla="*/ 6841 w 1155642"/>
                <a:gd name="connsiteY532" fmla="*/ 610379 h 1069311"/>
                <a:gd name="connsiteX533" fmla="*/ 39312 w 1155642"/>
                <a:gd name="connsiteY533" fmla="*/ 542319 h 1069311"/>
                <a:gd name="connsiteX534" fmla="*/ 75248 w 1155642"/>
                <a:gd name="connsiteY534" fmla="*/ 617653 h 1069311"/>
                <a:gd name="connsiteX535" fmla="*/ 75248 w 1155642"/>
                <a:gd name="connsiteY535" fmla="*/ 617653 h 1069311"/>
                <a:gd name="connsiteX536" fmla="*/ 107719 w 1155642"/>
                <a:gd name="connsiteY536" fmla="*/ 685713 h 1069311"/>
                <a:gd name="connsiteX537" fmla="*/ 75248 w 1155642"/>
                <a:gd name="connsiteY537" fmla="*/ 753774 h 1069311"/>
                <a:gd name="connsiteX538" fmla="*/ 6841 w 1155642"/>
                <a:gd name="connsiteY538" fmla="*/ 610379 h 1069311"/>
                <a:gd name="connsiteX539" fmla="*/ 6841 w 1155642"/>
                <a:gd name="connsiteY539" fmla="*/ 761134 h 1069311"/>
                <a:gd name="connsiteX540" fmla="*/ 39226 w 1155642"/>
                <a:gd name="connsiteY540" fmla="*/ 693073 h 1069311"/>
                <a:gd name="connsiteX541" fmla="*/ 75161 w 1155642"/>
                <a:gd name="connsiteY541" fmla="*/ 768408 h 1069311"/>
                <a:gd name="connsiteX542" fmla="*/ 111096 w 1155642"/>
                <a:gd name="connsiteY542" fmla="*/ 693073 h 1069311"/>
                <a:gd name="connsiteX543" fmla="*/ 143568 w 1155642"/>
                <a:gd name="connsiteY543" fmla="*/ 761134 h 1069311"/>
                <a:gd name="connsiteX544" fmla="*/ 74382 w 1155642"/>
                <a:gd name="connsiteY544" fmla="*/ 905135 h 1069311"/>
                <a:gd name="connsiteX545" fmla="*/ 6841 w 1155642"/>
                <a:gd name="connsiteY545" fmla="*/ 761134 h 1069311"/>
                <a:gd name="connsiteX546" fmla="*/ 75161 w 1155642"/>
                <a:gd name="connsiteY546" fmla="*/ 1055283 h 1069311"/>
                <a:gd name="connsiteX547" fmla="*/ 6841 w 1155642"/>
                <a:gd name="connsiteY547" fmla="*/ 911802 h 1069311"/>
                <a:gd name="connsiteX548" fmla="*/ 38966 w 1155642"/>
                <a:gd name="connsiteY548" fmla="*/ 844348 h 1069311"/>
                <a:gd name="connsiteX549" fmla="*/ 106767 w 1155642"/>
                <a:gd name="connsiteY549" fmla="*/ 988955 h 1069311"/>
                <a:gd name="connsiteX550" fmla="*/ 75161 w 1155642"/>
                <a:gd name="connsiteY550" fmla="*/ 1055283 h 1069311"/>
                <a:gd name="connsiteX551" fmla="*/ 110230 w 1155642"/>
                <a:gd name="connsiteY551" fmla="*/ 981681 h 1069311"/>
                <a:gd name="connsiteX552" fmla="*/ 78971 w 1155642"/>
                <a:gd name="connsiteY552" fmla="*/ 914919 h 1069311"/>
                <a:gd name="connsiteX553" fmla="*/ 142009 w 1155642"/>
                <a:gd name="connsiteY553" fmla="*/ 914919 h 1069311"/>
                <a:gd name="connsiteX554" fmla="*/ 110230 w 1155642"/>
                <a:gd name="connsiteY554" fmla="*/ 981681 h 1069311"/>
                <a:gd name="connsiteX555" fmla="*/ 79577 w 1155642"/>
                <a:gd name="connsiteY555" fmla="*/ 908685 h 1069311"/>
                <a:gd name="connsiteX556" fmla="*/ 146945 w 1155642"/>
                <a:gd name="connsiteY556" fmla="*/ 768321 h 1069311"/>
                <a:gd name="connsiteX557" fmla="*/ 213793 w 1155642"/>
                <a:gd name="connsiteY557" fmla="*/ 908685 h 1069311"/>
                <a:gd name="connsiteX558" fmla="*/ 79577 w 1155642"/>
                <a:gd name="connsiteY558" fmla="*/ 908685 h 1069311"/>
                <a:gd name="connsiteX559" fmla="*/ 151967 w 1155642"/>
                <a:gd name="connsiteY559" fmla="*/ 914919 h 1069311"/>
                <a:gd name="connsiteX560" fmla="*/ 213880 w 1155642"/>
                <a:gd name="connsiteY560" fmla="*/ 914919 h 1069311"/>
                <a:gd name="connsiteX561" fmla="*/ 182967 w 1155642"/>
                <a:gd name="connsiteY561" fmla="*/ 979863 h 1069311"/>
                <a:gd name="connsiteX562" fmla="*/ 151967 w 1155642"/>
                <a:gd name="connsiteY562" fmla="*/ 914919 h 1069311"/>
                <a:gd name="connsiteX563" fmla="*/ 218815 w 1155642"/>
                <a:gd name="connsiteY563" fmla="*/ 1055283 h 1069311"/>
                <a:gd name="connsiteX564" fmla="*/ 186344 w 1155642"/>
                <a:gd name="connsiteY564" fmla="*/ 987223 h 1069311"/>
                <a:gd name="connsiteX565" fmla="*/ 254664 w 1155642"/>
                <a:gd name="connsiteY565" fmla="*/ 843742 h 1069311"/>
                <a:gd name="connsiteX566" fmla="*/ 287136 w 1155642"/>
                <a:gd name="connsiteY566" fmla="*/ 911802 h 1069311"/>
                <a:gd name="connsiteX567" fmla="*/ 218815 w 1155642"/>
                <a:gd name="connsiteY567" fmla="*/ 1055283 h 1069311"/>
                <a:gd name="connsiteX568" fmla="*/ 258128 w 1155642"/>
                <a:gd name="connsiteY568" fmla="*/ 836468 h 1069311"/>
                <a:gd name="connsiteX569" fmla="*/ 290513 w 1155642"/>
                <a:gd name="connsiteY569" fmla="*/ 768408 h 1069311"/>
                <a:gd name="connsiteX570" fmla="*/ 322724 w 1155642"/>
                <a:gd name="connsiteY570" fmla="*/ 837074 h 1069311"/>
                <a:gd name="connsiteX571" fmla="*/ 290599 w 1155642"/>
                <a:gd name="connsiteY571" fmla="*/ 904529 h 1069311"/>
                <a:gd name="connsiteX572" fmla="*/ 258128 w 1155642"/>
                <a:gd name="connsiteY572" fmla="*/ 836468 h 1069311"/>
                <a:gd name="connsiteX573" fmla="*/ 362383 w 1155642"/>
                <a:gd name="connsiteY573" fmla="*/ 1055283 h 1069311"/>
                <a:gd name="connsiteX574" fmla="*/ 294063 w 1155642"/>
                <a:gd name="connsiteY574" fmla="*/ 911802 h 1069311"/>
                <a:gd name="connsiteX575" fmla="*/ 326188 w 1155642"/>
                <a:gd name="connsiteY575" fmla="*/ 844348 h 1069311"/>
                <a:gd name="connsiteX576" fmla="*/ 393989 w 1155642"/>
                <a:gd name="connsiteY576" fmla="*/ 988955 h 1069311"/>
                <a:gd name="connsiteX577" fmla="*/ 362383 w 1155642"/>
                <a:gd name="connsiteY577" fmla="*/ 1055283 h 1069311"/>
                <a:gd name="connsiteX578" fmla="*/ 397452 w 1155642"/>
                <a:gd name="connsiteY578" fmla="*/ 981681 h 1069311"/>
                <a:gd name="connsiteX579" fmla="*/ 366193 w 1155642"/>
                <a:gd name="connsiteY579" fmla="*/ 914919 h 1069311"/>
                <a:gd name="connsiteX580" fmla="*/ 429231 w 1155642"/>
                <a:gd name="connsiteY580" fmla="*/ 914919 h 1069311"/>
                <a:gd name="connsiteX581" fmla="*/ 397452 w 1155642"/>
                <a:gd name="connsiteY581" fmla="*/ 981681 h 1069311"/>
                <a:gd name="connsiteX582" fmla="*/ 366799 w 1155642"/>
                <a:gd name="connsiteY582" fmla="*/ 908685 h 1069311"/>
                <a:gd name="connsiteX583" fmla="*/ 434167 w 1155642"/>
                <a:gd name="connsiteY583" fmla="*/ 768321 h 1069311"/>
                <a:gd name="connsiteX584" fmla="*/ 501015 w 1155642"/>
                <a:gd name="connsiteY584" fmla="*/ 908685 h 1069311"/>
                <a:gd name="connsiteX585" fmla="*/ 366799 w 1155642"/>
                <a:gd name="connsiteY585" fmla="*/ 908685 h 1069311"/>
                <a:gd name="connsiteX586" fmla="*/ 439103 w 1155642"/>
                <a:gd name="connsiteY586" fmla="*/ 914919 h 1069311"/>
                <a:gd name="connsiteX587" fmla="*/ 501015 w 1155642"/>
                <a:gd name="connsiteY587" fmla="*/ 914919 h 1069311"/>
                <a:gd name="connsiteX588" fmla="*/ 470102 w 1155642"/>
                <a:gd name="connsiteY588" fmla="*/ 979863 h 1069311"/>
                <a:gd name="connsiteX589" fmla="*/ 439103 w 1155642"/>
                <a:gd name="connsiteY589" fmla="*/ 914919 h 1069311"/>
                <a:gd name="connsiteX590" fmla="*/ 505951 w 1155642"/>
                <a:gd name="connsiteY590" fmla="*/ 1055283 h 1069311"/>
                <a:gd name="connsiteX591" fmla="*/ 473479 w 1155642"/>
                <a:gd name="connsiteY591" fmla="*/ 987223 h 1069311"/>
                <a:gd name="connsiteX592" fmla="*/ 541799 w 1155642"/>
                <a:gd name="connsiteY592" fmla="*/ 843742 h 1069311"/>
                <a:gd name="connsiteX593" fmla="*/ 574271 w 1155642"/>
                <a:gd name="connsiteY593" fmla="*/ 911802 h 1069311"/>
                <a:gd name="connsiteX594" fmla="*/ 505951 w 1155642"/>
                <a:gd name="connsiteY594" fmla="*/ 1055283 h 1069311"/>
                <a:gd name="connsiteX595" fmla="*/ 545350 w 1155642"/>
                <a:gd name="connsiteY595" fmla="*/ 836468 h 1069311"/>
                <a:gd name="connsiteX596" fmla="*/ 577735 w 1155642"/>
                <a:gd name="connsiteY596" fmla="*/ 768408 h 1069311"/>
                <a:gd name="connsiteX597" fmla="*/ 609946 w 1155642"/>
                <a:gd name="connsiteY597" fmla="*/ 837074 h 1069311"/>
                <a:gd name="connsiteX598" fmla="*/ 577821 w 1155642"/>
                <a:gd name="connsiteY598" fmla="*/ 904529 h 1069311"/>
                <a:gd name="connsiteX599" fmla="*/ 545350 w 1155642"/>
                <a:gd name="connsiteY599" fmla="*/ 836468 h 1069311"/>
                <a:gd name="connsiteX600" fmla="*/ 649605 w 1155642"/>
                <a:gd name="connsiteY600" fmla="*/ 1055283 h 1069311"/>
                <a:gd name="connsiteX601" fmla="*/ 581285 w 1155642"/>
                <a:gd name="connsiteY601" fmla="*/ 911802 h 1069311"/>
                <a:gd name="connsiteX602" fmla="*/ 613410 w 1155642"/>
                <a:gd name="connsiteY602" fmla="*/ 844348 h 1069311"/>
                <a:gd name="connsiteX603" fmla="*/ 681211 w 1155642"/>
                <a:gd name="connsiteY603" fmla="*/ 988955 h 1069311"/>
                <a:gd name="connsiteX604" fmla="*/ 649605 w 1155642"/>
                <a:gd name="connsiteY604" fmla="*/ 1055283 h 1069311"/>
                <a:gd name="connsiteX605" fmla="*/ 684588 w 1155642"/>
                <a:gd name="connsiteY605" fmla="*/ 981681 h 1069311"/>
                <a:gd name="connsiteX606" fmla="*/ 653328 w 1155642"/>
                <a:gd name="connsiteY606" fmla="*/ 914919 h 1069311"/>
                <a:gd name="connsiteX607" fmla="*/ 716367 w 1155642"/>
                <a:gd name="connsiteY607" fmla="*/ 914919 h 1069311"/>
                <a:gd name="connsiteX608" fmla="*/ 684588 w 1155642"/>
                <a:gd name="connsiteY608" fmla="*/ 981681 h 1069311"/>
                <a:gd name="connsiteX609" fmla="*/ 653935 w 1155642"/>
                <a:gd name="connsiteY609" fmla="*/ 908685 h 1069311"/>
                <a:gd name="connsiteX610" fmla="*/ 721302 w 1155642"/>
                <a:gd name="connsiteY610" fmla="*/ 768321 h 1069311"/>
                <a:gd name="connsiteX611" fmla="*/ 788151 w 1155642"/>
                <a:gd name="connsiteY611" fmla="*/ 908685 h 1069311"/>
                <a:gd name="connsiteX612" fmla="*/ 653935 w 1155642"/>
                <a:gd name="connsiteY612" fmla="*/ 908685 h 1069311"/>
                <a:gd name="connsiteX613" fmla="*/ 726325 w 1155642"/>
                <a:gd name="connsiteY613" fmla="*/ 914919 h 1069311"/>
                <a:gd name="connsiteX614" fmla="*/ 788237 w 1155642"/>
                <a:gd name="connsiteY614" fmla="*/ 914919 h 1069311"/>
                <a:gd name="connsiteX615" fmla="*/ 757324 w 1155642"/>
                <a:gd name="connsiteY615" fmla="*/ 979863 h 1069311"/>
                <a:gd name="connsiteX616" fmla="*/ 726325 w 1155642"/>
                <a:gd name="connsiteY616" fmla="*/ 914919 h 1069311"/>
                <a:gd name="connsiteX617" fmla="*/ 793173 w 1155642"/>
                <a:gd name="connsiteY617" fmla="*/ 1055283 h 1069311"/>
                <a:gd name="connsiteX618" fmla="*/ 760701 w 1155642"/>
                <a:gd name="connsiteY618" fmla="*/ 987223 h 1069311"/>
                <a:gd name="connsiteX619" fmla="*/ 829021 w 1155642"/>
                <a:gd name="connsiteY619" fmla="*/ 843742 h 1069311"/>
                <a:gd name="connsiteX620" fmla="*/ 861493 w 1155642"/>
                <a:gd name="connsiteY620" fmla="*/ 911802 h 1069311"/>
                <a:gd name="connsiteX621" fmla="*/ 793173 w 1155642"/>
                <a:gd name="connsiteY621" fmla="*/ 1055283 h 1069311"/>
                <a:gd name="connsiteX622" fmla="*/ 832572 w 1155642"/>
                <a:gd name="connsiteY622" fmla="*/ 836468 h 1069311"/>
                <a:gd name="connsiteX623" fmla="*/ 864957 w 1155642"/>
                <a:gd name="connsiteY623" fmla="*/ 768408 h 1069311"/>
                <a:gd name="connsiteX624" fmla="*/ 897082 w 1155642"/>
                <a:gd name="connsiteY624" fmla="*/ 837074 h 1069311"/>
                <a:gd name="connsiteX625" fmla="*/ 864957 w 1155642"/>
                <a:gd name="connsiteY625" fmla="*/ 904529 h 1069311"/>
                <a:gd name="connsiteX626" fmla="*/ 832572 w 1155642"/>
                <a:gd name="connsiteY626" fmla="*/ 836468 h 1069311"/>
                <a:gd name="connsiteX627" fmla="*/ 936741 w 1155642"/>
                <a:gd name="connsiteY627" fmla="*/ 1055283 h 1069311"/>
                <a:gd name="connsiteX628" fmla="*/ 868420 w 1155642"/>
                <a:gd name="connsiteY628" fmla="*/ 911802 h 1069311"/>
                <a:gd name="connsiteX629" fmla="*/ 900546 w 1155642"/>
                <a:gd name="connsiteY629" fmla="*/ 844348 h 1069311"/>
                <a:gd name="connsiteX630" fmla="*/ 968346 w 1155642"/>
                <a:gd name="connsiteY630" fmla="*/ 988955 h 1069311"/>
                <a:gd name="connsiteX631" fmla="*/ 936741 w 1155642"/>
                <a:gd name="connsiteY631" fmla="*/ 1055283 h 1069311"/>
                <a:gd name="connsiteX632" fmla="*/ 971810 w 1155642"/>
                <a:gd name="connsiteY632" fmla="*/ 981681 h 1069311"/>
                <a:gd name="connsiteX633" fmla="*/ 940551 w 1155642"/>
                <a:gd name="connsiteY633" fmla="*/ 914919 h 1069311"/>
                <a:gd name="connsiteX634" fmla="*/ 1003589 w 1155642"/>
                <a:gd name="connsiteY634" fmla="*/ 914919 h 1069311"/>
                <a:gd name="connsiteX635" fmla="*/ 971810 w 1155642"/>
                <a:gd name="connsiteY635" fmla="*/ 981681 h 1069311"/>
                <a:gd name="connsiteX636" fmla="*/ 941157 w 1155642"/>
                <a:gd name="connsiteY636" fmla="*/ 908685 h 1069311"/>
                <a:gd name="connsiteX637" fmla="*/ 1008525 w 1155642"/>
                <a:gd name="connsiteY637" fmla="*/ 768321 h 1069311"/>
                <a:gd name="connsiteX638" fmla="*/ 1075373 w 1155642"/>
                <a:gd name="connsiteY638" fmla="*/ 908685 h 1069311"/>
                <a:gd name="connsiteX639" fmla="*/ 941157 w 1155642"/>
                <a:gd name="connsiteY639" fmla="*/ 908685 h 1069311"/>
                <a:gd name="connsiteX640" fmla="*/ 1013547 w 1155642"/>
                <a:gd name="connsiteY640" fmla="*/ 914919 h 1069311"/>
                <a:gd name="connsiteX641" fmla="*/ 1075459 w 1155642"/>
                <a:gd name="connsiteY641" fmla="*/ 914919 h 1069311"/>
                <a:gd name="connsiteX642" fmla="*/ 1044546 w 1155642"/>
                <a:gd name="connsiteY642" fmla="*/ 979863 h 1069311"/>
                <a:gd name="connsiteX643" fmla="*/ 1013547 w 1155642"/>
                <a:gd name="connsiteY643" fmla="*/ 914919 h 1069311"/>
                <a:gd name="connsiteX644" fmla="*/ 1148715 w 1155642"/>
                <a:gd name="connsiteY644" fmla="*/ 911802 h 1069311"/>
                <a:gd name="connsiteX645" fmla="*/ 1080395 w 1155642"/>
                <a:gd name="connsiteY645" fmla="*/ 1055283 h 1069311"/>
                <a:gd name="connsiteX646" fmla="*/ 1047923 w 1155642"/>
                <a:gd name="connsiteY646" fmla="*/ 987223 h 1069311"/>
                <a:gd name="connsiteX647" fmla="*/ 1116243 w 1155642"/>
                <a:gd name="connsiteY647" fmla="*/ 843742 h 1069311"/>
                <a:gd name="connsiteX648" fmla="*/ 1148715 w 1155642"/>
                <a:gd name="connsiteY648" fmla="*/ 911802 h 1069311"/>
                <a:gd name="connsiteX649" fmla="*/ 1148715 w 1155642"/>
                <a:gd name="connsiteY649" fmla="*/ 761048 h 1069311"/>
                <a:gd name="connsiteX650" fmla="*/ 1080395 w 1155642"/>
                <a:gd name="connsiteY650" fmla="*/ 904529 h 1069311"/>
                <a:gd name="connsiteX651" fmla="*/ 1011382 w 1155642"/>
                <a:gd name="connsiteY651" fmla="*/ 759749 h 1069311"/>
                <a:gd name="connsiteX652" fmla="*/ 976139 w 1155642"/>
                <a:gd name="connsiteY652" fmla="*/ 685713 h 1069311"/>
                <a:gd name="connsiteX653" fmla="*/ 1008611 w 1155642"/>
                <a:gd name="connsiteY653" fmla="*/ 617653 h 1069311"/>
                <a:gd name="connsiteX654" fmla="*/ 1041169 w 1155642"/>
                <a:gd name="connsiteY654" fmla="*/ 685973 h 1069311"/>
                <a:gd name="connsiteX655" fmla="*/ 1040996 w 1155642"/>
                <a:gd name="connsiteY655" fmla="*/ 686233 h 1069311"/>
                <a:gd name="connsiteX656" fmla="*/ 1041342 w 1155642"/>
                <a:gd name="connsiteY656" fmla="*/ 686406 h 1069311"/>
                <a:gd name="connsiteX657" fmla="*/ 1080395 w 1155642"/>
                <a:gd name="connsiteY657" fmla="*/ 768408 h 1069311"/>
                <a:gd name="connsiteX658" fmla="*/ 1116243 w 1155642"/>
                <a:gd name="connsiteY658" fmla="*/ 693160 h 1069311"/>
                <a:gd name="connsiteX659" fmla="*/ 1148715 w 1155642"/>
                <a:gd name="connsiteY659" fmla="*/ 761048 h 1069311"/>
                <a:gd name="connsiteX660" fmla="*/ 1148715 w 1155642"/>
                <a:gd name="connsiteY660" fmla="*/ 610379 h 1069311"/>
                <a:gd name="connsiteX661" fmla="*/ 1080395 w 1155642"/>
                <a:gd name="connsiteY661" fmla="*/ 753860 h 1069311"/>
                <a:gd name="connsiteX662" fmla="*/ 1048096 w 1155642"/>
                <a:gd name="connsiteY662" fmla="*/ 685973 h 1069311"/>
                <a:gd name="connsiteX663" fmla="*/ 1116330 w 1155642"/>
                <a:gd name="connsiteY663" fmla="*/ 542406 h 1069311"/>
                <a:gd name="connsiteX664" fmla="*/ 1148715 w 1155642"/>
                <a:gd name="connsiteY664" fmla="*/ 610379 h 1069311"/>
                <a:gd name="connsiteX665" fmla="*/ 1148715 w 1155642"/>
                <a:gd name="connsiteY665" fmla="*/ 459625 h 1069311"/>
                <a:gd name="connsiteX666" fmla="*/ 1080568 w 1155642"/>
                <a:gd name="connsiteY666" fmla="*/ 602673 h 1069311"/>
                <a:gd name="connsiteX667" fmla="*/ 1048010 w 1155642"/>
                <a:gd name="connsiteY667" fmla="*/ 534786 h 1069311"/>
                <a:gd name="connsiteX668" fmla="*/ 1116243 w 1155642"/>
                <a:gd name="connsiteY668" fmla="*/ 391564 h 1069311"/>
                <a:gd name="connsiteX669" fmla="*/ 1148715 w 1155642"/>
                <a:gd name="connsiteY669" fmla="*/ 459625 h 1069311"/>
                <a:gd name="connsiteX670" fmla="*/ 1080395 w 1155642"/>
                <a:gd name="connsiteY670" fmla="*/ 452351 h 1069311"/>
                <a:gd name="connsiteX671" fmla="*/ 1011382 w 1155642"/>
                <a:gd name="connsiteY671" fmla="*/ 307571 h 1069311"/>
                <a:gd name="connsiteX672" fmla="*/ 976139 w 1155642"/>
                <a:gd name="connsiteY672" fmla="*/ 233535 h 1069311"/>
                <a:gd name="connsiteX673" fmla="*/ 1008611 w 1155642"/>
                <a:gd name="connsiteY673" fmla="*/ 165475 h 1069311"/>
                <a:gd name="connsiteX674" fmla="*/ 1041169 w 1155642"/>
                <a:gd name="connsiteY674" fmla="*/ 233795 h 1069311"/>
                <a:gd name="connsiteX675" fmla="*/ 1040996 w 1155642"/>
                <a:gd name="connsiteY675" fmla="*/ 234055 h 1069311"/>
                <a:gd name="connsiteX676" fmla="*/ 1041342 w 1155642"/>
                <a:gd name="connsiteY676" fmla="*/ 234228 h 1069311"/>
                <a:gd name="connsiteX677" fmla="*/ 1080395 w 1155642"/>
                <a:gd name="connsiteY677" fmla="*/ 316230 h 1069311"/>
                <a:gd name="connsiteX678" fmla="*/ 1116243 w 1155642"/>
                <a:gd name="connsiteY678" fmla="*/ 240983 h 1069311"/>
                <a:gd name="connsiteX679" fmla="*/ 1148715 w 1155642"/>
                <a:gd name="connsiteY679" fmla="*/ 308956 h 1069311"/>
                <a:gd name="connsiteX680" fmla="*/ 1080395 w 1155642"/>
                <a:gd name="connsiteY680" fmla="*/ 452351 h 1069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155642" h="1069311">
                  <a:moveTo>
                    <a:pt x="1119707" y="233709"/>
                  </a:moveTo>
                  <a:lnTo>
                    <a:pt x="1155642" y="158202"/>
                  </a:lnTo>
                  <a:lnTo>
                    <a:pt x="1115724" y="74468"/>
                  </a:lnTo>
                  <a:lnTo>
                    <a:pt x="1080308" y="150062"/>
                  </a:lnTo>
                  <a:lnTo>
                    <a:pt x="1008525" y="259"/>
                  </a:lnTo>
                  <a:lnTo>
                    <a:pt x="936741" y="150928"/>
                  </a:lnTo>
                  <a:lnTo>
                    <a:pt x="864957" y="173"/>
                  </a:lnTo>
                  <a:lnTo>
                    <a:pt x="793433" y="150582"/>
                  </a:lnTo>
                  <a:lnTo>
                    <a:pt x="721389" y="173"/>
                  </a:lnTo>
                  <a:lnTo>
                    <a:pt x="649605" y="150841"/>
                  </a:lnTo>
                  <a:lnTo>
                    <a:pt x="577821" y="87"/>
                  </a:lnTo>
                  <a:lnTo>
                    <a:pt x="506297" y="150495"/>
                  </a:lnTo>
                  <a:lnTo>
                    <a:pt x="434254" y="87"/>
                  </a:lnTo>
                  <a:lnTo>
                    <a:pt x="362470" y="150755"/>
                  </a:lnTo>
                  <a:lnTo>
                    <a:pt x="290686" y="0"/>
                  </a:lnTo>
                  <a:lnTo>
                    <a:pt x="219162" y="150408"/>
                  </a:lnTo>
                  <a:lnTo>
                    <a:pt x="147118" y="0"/>
                  </a:lnTo>
                  <a:lnTo>
                    <a:pt x="75161" y="151101"/>
                  </a:lnTo>
                  <a:lnTo>
                    <a:pt x="41997" y="81829"/>
                  </a:lnTo>
                  <a:lnTo>
                    <a:pt x="39139" y="83214"/>
                  </a:lnTo>
                  <a:lnTo>
                    <a:pt x="36282" y="81829"/>
                  </a:lnTo>
                  <a:lnTo>
                    <a:pt x="0" y="157942"/>
                  </a:lnTo>
                  <a:lnTo>
                    <a:pt x="35849" y="233276"/>
                  </a:lnTo>
                  <a:lnTo>
                    <a:pt x="0" y="308610"/>
                  </a:lnTo>
                  <a:lnTo>
                    <a:pt x="35589" y="384550"/>
                  </a:lnTo>
                  <a:lnTo>
                    <a:pt x="0" y="459278"/>
                  </a:lnTo>
                  <a:lnTo>
                    <a:pt x="35935" y="534612"/>
                  </a:lnTo>
                  <a:lnTo>
                    <a:pt x="0" y="609946"/>
                  </a:lnTo>
                  <a:lnTo>
                    <a:pt x="35849" y="685281"/>
                  </a:lnTo>
                  <a:lnTo>
                    <a:pt x="0" y="760615"/>
                  </a:lnTo>
                  <a:lnTo>
                    <a:pt x="35589" y="836555"/>
                  </a:lnTo>
                  <a:lnTo>
                    <a:pt x="0" y="911283"/>
                  </a:lnTo>
                  <a:lnTo>
                    <a:pt x="75248" y="1069311"/>
                  </a:lnTo>
                  <a:lnTo>
                    <a:pt x="147031" y="918557"/>
                  </a:lnTo>
                  <a:lnTo>
                    <a:pt x="218815" y="1069311"/>
                  </a:lnTo>
                  <a:lnTo>
                    <a:pt x="290599" y="918557"/>
                  </a:lnTo>
                  <a:lnTo>
                    <a:pt x="362383" y="1069311"/>
                  </a:lnTo>
                  <a:lnTo>
                    <a:pt x="434167" y="918557"/>
                  </a:lnTo>
                  <a:lnTo>
                    <a:pt x="505951" y="1069311"/>
                  </a:lnTo>
                  <a:lnTo>
                    <a:pt x="577735" y="918557"/>
                  </a:lnTo>
                  <a:lnTo>
                    <a:pt x="649519" y="1069311"/>
                  </a:lnTo>
                  <a:lnTo>
                    <a:pt x="721302" y="918557"/>
                  </a:lnTo>
                  <a:lnTo>
                    <a:pt x="793086" y="1069311"/>
                  </a:lnTo>
                  <a:lnTo>
                    <a:pt x="864870" y="918557"/>
                  </a:lnTo>
                  <a:lnTo>
                    <a:pt x="936654" y="1069311"/>
                  </a:lnTo>
                  <a:lnTo>
                    <a:pt x="1008438" y="918557"/>
                  </a:lnTo>
                  <a:lnTo>
                    <a:pt x="1080222" y="1069311"/>
                  </a:lnTo>
                  <a:lnTo>
                    <a:pt x="1155469" y="911283"/>
                  </a:lnTo>
                  <a:lnTo>
                    <a:pt x="1119534" y="835948"/>
                  </a:lnTo>
                  <a:lnTo>
                    <a:pt x="1155469" y="760615"/>
                  </a:lnTo>
                  <a:lnTo>
                    <a:pt x="1119534" y="685367"/>
                  </a:lnTo>
                  <a:lnTo>
                    <a:pt x="1155469" y="609860"/>
                  </a:lnTo>
                  <a:lnTo>
                    <a:pt x="1119621" y="534526"/>
                  </a:lnTo>
                  <a:lnTo>
                    <a:pt x="1154344" y="461616"/>
                  </a:lnTo>
                  <a:lnTo>
                    <a:pt x="1155556" y="459105"/>
                  </a:lnTo>
                  <a:lnTo>
                    <a:pt x="1119621" y="383771"/>
                  </a:lnTo>
                  <a:lnTo>
                    <a:pt x="1155556" y="308437"/>
                  </a:lnTo>
                  <a:lnTo>
                    <a:pt x="1119707" y="233709"/>
                  </a:lnTo>
                  <a:close/>
                  <a:moveTo>
                    <a:pt x="1115811" y="89102"/>
                  </a:moveTo>
                  <a:lnTo>
                    <a:pt x="1148715" y="158202"/>
                  </a:lnTo>
                  <a:lnTo>
                    <a:pt x="1080395" y="301683"/>
                  </a:lnTo>
                  <a:lnTo>
                    <a:pt x="1048010" y="233795"/>
                  </a:lnTo>
                  <a:lnTo>
                    <a:pt x="1115811" y="89102"/>
                  </a:lnTo>
                  <a:close/>
                  <a:moveTo>
                    <a:pt x="1044546" y="226435"/>
                  </a:moveTo>
                  <a:lnTo>
                    <a:pt x="1013547" y="161319"/>
                  </a:lnTo>
                  <a:lnTo>
                    <a:pt x="1075026" y="161319"/>
                  </a:lnTo>
                  <a:lnTo>
                    <a:pt x="1044546" y="226435"/>
                  </a:lnTo>
                  <a:close/>
                  <a:moveTo>
                    <a:pt x="1008611" y="14721"/>
                  </a:moveTo>
                  <a:lnTo>
                    <a:pt x="1075806" y="155084"/>
                  </a:lnTo>
                  <a:lnTo>
                    <a:pt x="941763" y="155084"/>
                  </a:lnTo>
                  <a:lnTo>
                    <a:pt x="1008611" y="14721"/>
                  </a:lnTo>
                  <a:close/>
                  <a:moveTo>
                    <a:pt x="1003589" y="161319"/>
                  </a:moveTo>
                  <a:lnTo>
                    <a:pt x="972676" y="226262"/>
                  </a:lnTo>
                  <a:lnTo>
                    <a:pt x="941763" y="161319"/>
                  </a:lnTo>
                  <a:lnTo>
                    <a:pt x="1003589" y="161319"/>
                  </a:lnTo>
                  <a:close/>
                  <a:moveTo>
                    <a:pt x="941763" y="607262"/>
                  </a:moveTo>
                  <a:lnTo>
                    <a:pt x="983240" y="520152"/>
                  </a:lnTo>
                  <a:lnTo>
                    <a:pt x="1008611" y="466898"/>
                  </a:lnTo>
                  <a:lnTo>
                    <a:pt x="1075459" y="607175"/>
                  </a:lnTo>
                  <a:lnTo>
                    <a:pt x="941763" y="607175"/>
                  </a:lnTo>
                  <a:close/>
                  <a:moveTo>
                    <a:pt x="1075546" y="613496"/>
                  </a:moveTo>
                  <a:lnTo>
                    <a:pt x="1044546" y="678613"/>
                  </a:lnTo>
                  <a:lnTo>
                    <a:pt x="1013547" y="613496"/>
                  </a:lnTo>
                  <a:lnTo>
                    <a:pt x="1075546" y="613496"/>
                  </a:lnTo>
                  <a:close/>
                  <a:moveTo>
                    <a:pt x="179503" y="233795"/>
                  </a:moveTo>
                  <a:lnTo>
                    <a:pt x="179330" y="234055"/>
                  </a:lnTo>
                  <a:lnTo>
                    <a:pt x="179676" y="234228"/>
                  </a:lnTo>
                  <a:lnTo>
                    <a:pt x="218729" y="316230"/>
                  </a:lnTo>
                  <a:lnTo>
                    <a:pt x="254577" y="240983"/>
                  </a:lnTo>
                  <a:lnTo>
                    <a:pt x="287049" y="308956"/>
                  </a:lnTo>
                  <a:lnTo>
                    <a:pt x="218729" y="452438"/>
                  </a:lnTo>
                  <a:lnTo>
                    <a:pt x="149716" y="307657"/>
                  </a:lnTo>
                  <a:lnTo>
                    <a:pt x="149716" y="307657"/>
                  </a:lnTo>
                  <a:lnTo>
                    <a:pt x="146945" y="301769"/>
                  </a:lnTo>
                  <a:lnTo>
                    <a:pt x="146945" y="301769"/>
                  </a:lnTo>
                  <a:lnTo>
                    <a:pt x="114387" y="233882"/>
                  </a:lnTo>
                  <a:lnTo>
                    <a:pt x="146945" y="165562"/>
                  </a:lnTo>
                  <a:lnTo>
                    <a:pt x="179503" y="233795"/>
                  </a:lnTo>
                  <a:close/>
                  <a:moveTo>
                    <a:pt x="151967" y="161319"/>
                  </a:moveTo>
                  <a:lnTo>
                    <a:pt x="213966" y="161319"/>
                  </a:lnTo>
                  <a:lnTo>
                    <a:pt x="182967" y="226435"/>
                  </a:lnTo>
                  <a:lnTo>
                    <a:pt x="151967" y="161319"/>
                  </a:lnTo>
                  <a:close/>
                  <a:moveTo>
                    <a:pt x="466725" y="233795"/>
                  </a:moveTo>
                  <a:lnTo>
                    <a:pt x="466552" y="234055"/>
                  </a:lnTo>
                  <a:lnTo>
                    <a:pt x="466898" y="234228"/>
                  </a:lnTo>
                  <a:lnTo>
                    <a:pt x="505951" y="316230"/>
                  </a:lnTo>
                  <a:lnTo>
                    <a:pt x="541799" y="240983"/>
                  </a:lnTo>
                  <a:lnTo>
                    <a:pt x="574271" y="308956"/>
                  </a:lnTo>
                  <a:lnTo>
                    <a:pt x="505951" y="452438"/>
                  </a:lnTo>
                  <a:lnTo>
                    <a:pt x="436938" y="307657"/>
                  </a:lnTo>
                  <a:lnTo>
                    <a:pt x="401695" y="233622"/>
                  </a:lnTo>
                  <a:lnTo>
                    <a:pt x="434167" y="165562"/>
                  </a:lnTo>
                  <a:lnTo>
                    <a:pt x="466725" y="233795"/>
                  </a:lnTo>
                  <a:close/>
                  <a:moveTo>
                    <a:pt x="439103" y="161319"/>
                  </a:moveTo>
                  <a:lnTo>
                    <a:pt x="501102" y="161319"/>
                  </a:lnTo>
                  <a:lnTo>
                    <a:pt x="470102" y="226435"/>
                  </a:lnTo>
                  <a:lnTo>
                    <a:pt x="439103" y="161319"/>
                  </a:lnTo>
                  <a:close/>
                  <a:moveTo>
                    <a:pt x="753861" y="233795"/>
                  </a:moveTo>
                  <a:lnTo>
                    <a:pt x="753687" y="234055"/>
                  </a:lnTo>
                  <a:lnTo>
                    <a:pt x="754034" y="234228"/>
                  </a:lnTo>
                  <a:lnTo>
                    <a:pt x="793086" y="316230"/>
                  </a:lnTo>
                  <a:lnTo>
                    <a:pt x="828935" y="240983"/>
                  </a:lnTo>
                  <a:lnTo>
                    <a:pt x="861406" y="308956"/>
                  </a:lnTo>
                  <a:lnTo>
                    <a:pt x="793086" y="452438"/>
                  </a:lnTo>
                  <a:lnTo>
                    <a:pt x="724073" y="307657"/>
                  </a:lnTo>
                  <a:lnTo>
                    <a:pt x="688831" y="233622"/>
                  </a:lnTo>
                  <a:lnTo>
                    <a:pt x="721302" y="165562"/>
                  </a:lnTo>
                  <a:lnTo>
                    <a:pt x="753861" y="233795"/>
                  </a:lnTo>
                  <a:close/>
                  <a:moveTo>
                    <a:pt x="726325" y="161319"/>
                  </a:moveTo>
                  <a:lnTo>
                    <a:pt x="788324" y="161319"/>
                  </a:lnTo>
                  <a:lnTo>
                    <a:pt x="757324" y="226435"/>
                  </a:lnTo>
                  <a:lnTo>
                    <a:pt x="726325" y="161319"/>
                  </a:lnTo>
                  <a:close/>
                  <a:moveTo>
                    <a:pt x="968346" y="536777"/>
                  </a:moveTo>
                  <a:lnTo>
                    <a:pt x="936741" y="603019"/>
                  </a:lnTo>
                  <a:lnTo>
                    <a:pt x="868420" y="459538"/>
                  </a:lnTo>
                  <a:lnTo>
                    <a:pt x="900546" y="392083"/>
                  </a:lnTo>
                  <a:lnTo>
                    <a:pt x="968346" y="536777"/>
                  </a:lnTo>
                  <a:close/>
                  <a:moveTo>
                    <a:pt x="940551" y="462742"/>
                  </a:moveTo>
                  <a:lnTo>
                    <a:pt x="1003589" y="462742"/>
                  </a:lnTo>
                  <a:lnTo>
                    <a:pt x="980296" y="511666"/>
                  </a:lnTo>
                  <a:lnTo>
                    <a:pt x="971810" y="529504"/>
                  </a:lnTo>
                  <a:lnTo>
                    <a:pt x="940551" y="462742"/>
                  </a:lnTo>
                  <a:close/>
                  <a:moveTo>
                    <a:pt x="254577" y="391737"/>
                  </a:moveTo>
                  <a:lnTo>
                    <a:pt x="287049" y="459711"/>
                  </a:lnTo>
                  <a:lnTo>
                    <a:pt x="218902" y="602759"/>
                  </a:lnTo>
                  <a:lnTo>
                    <a:pt x="186344" y="534872"/>
                  </a:lnTo>
                  <a:lnTo>
                    <a:pt x="254577" y="391737"/>
                  </a:lnTo>
                  <a:close/>
                  <a:moveTo>
                    <a:pt x="182967" y="527512"/>
                  </a:moveTo>
                  <a:lnTo>
                    <a:pt x="151967" y="462742"/>
                  </a:lnTo>
                  <a:lnTo>
                    <a:pt x="213793" y="462742"/>
                  </a:lnTo>
                  <a:lnTo>
                    <a:pt x="182967" y="527512"/>
                  </a:lnTo>
                  <a:close/>
                  <a:moveTo>
                    <a:pt x="829021" y="391737"/>
                  </a:moveTo>
                  <a:lnTo>
                    <a:pt x="861493" y="459711"/>
                  </a:lnTo>
                  <a:lnTo>
                    <a:pt x="793346" y="602759"/>
                  </a:lnTo>
                  <a:lnTo>
                    <a:pt x="760788" y="534872"/>
                  </a:lnTo>
                  <a:lnTo>
                    <a:pt x="829021" y="391737"/>
                  </a:lnTo>
                  <a:close/>
                  <a:moveTo>
                    <a:pt x="757324" y="527512"/>
                  </a:moveTo>
                  <a:lnTo>
                    <a:pt x="726325" y="462742"/>
                  </a:lnTo>
                  <a:lnTo>
                    <a:pt x="788151" y="462742"/>
                  </a:lnTo>
                  <a:lnTo>
                    <a:pt x="757324" y="527512"/>
                  </a:lnTo>
                  <a:close/>
                  <a:moveTo>
                    <a:pt x="723381" y="456507"/>
                  </a:moveTo>
                  <a:lnTo>
                    <a:pt x="719397" y="456507"/>
                  </a:lnTo>
                  <a:lnTo>
                    <a:pt x="653935" y="456507"/>
                  </a:lnTo>
                  <a:lnTo>
                    <a:pt x="721302" y="316144"/>
                  </a:lnTo>
                  <a:lnTo>
                    <a:pt x="788151" y="456507"/>
                  </a:lnTo>
                  <a:lnTo>
                    <a:pt x="723381" y="456507"/>
                  </a:lnTo>
                  <a:close/>
                  <a:moveTo>
                    <a:pt x="716367" y="462742"/>
                  </a:moveTo>
                  <a:lnTo>
                    <a:pt x="693074" y="511666"/>
                  </a:lnTo>
                  <a:lnTo>
                    <a:pt x="684588" y="529504"/>
                  </a:lnTo>
                  <a:lnTo>
                    <a:pt x="653328" y="462742"/>
                  </a:lnTo>
                  <a:lnTo>
                    <a:pt x="716367" y="462742"/>
                  </a:lnTo>
                  <a:close/>
                  <a:moveTo>
                    <a:pt x="681124" y="536864"/>
                  </a:moveTo>
                  <a:lnTo>
                    <a:pt x="649519" y="603106"/>
                  </a:lnTo>
                  <a:lnTo>
                    <a:pt x="581198" y="459625"/>
                  </a:lnTo>
                  <a:lnTo>
                    <a:pt x="613323" y="392170"/>
                  </a:lnTo>
                  <a:lnTo>
                    <a:pt x="681124" y="536864"/>
                  </a:lnTo>
                  <a:close/>
                  <a:moveTo>
                    <a:pt x="577735" y="452351"/>
                  </a:moveTo>
                  <a:lnTo>
                    <a:pt x="545263" y="384291"/>
                  </a:lnTo>
                  <a:lnTo>
                    <a:pt x="577648" y="316230"/>
                  </a:lnTo>
                  <a:lnTo>
                    <a:pt x="609860" y="384897"/>
                  </a:lnTo>
                  <a:lnTo>
                    <a:pt x="577735" y="452351"/>
                  </a:lnTo>
                  <a:close/>
                  <a:moveTo>
                    <a:pt x="574271" y="459625"/>
                  </a:moveTo>
                  <a:lnTo>
                    <a:pt x="506124" y="602673"/>
                  </a:lnTo>
                  <a:lnTo>
                    <a:pt x="473566" y="534786"/>
                  </a:lnTo>
                  <a:lnTo>
                    <a:pt x="541799" y="391564"/>
                  </a:lnTo>
                  <a:lnTo>
                    <a:pt x="574271" y="459625"/>
                  </a:lnTo>
                  <a:close/>
                  <a:moveTo>
                    <a:pt x="470189" y="527512"/>
                  </a:moveTo>
                  <a:lnTo>
                    <a:pt x="439189" y="462742"/>
                  </a:lnTo>
                  <a:lnTo>
                    <a:pt x="501015" y="462742"/>
                  </a:lnTo>
                  <a:lnTo>
                    <a:pt x="470189" y="527512"/>
                  </a:lnTo>
                  <a:close/>
                  <a:moveTo>
                    <a:pt x="436159" y="456507"/>
                  </a:moveTo>
                  <a:lnTo>
                    <a:pt x="432175" y="456507"/>
                  </a:lnTo>
                  <a:lnTo>
                    <a:pt x="366713" y="456507"/>
                  </a:lnTo>
                  <a:lnTo>
                    <a:pt x="434080" y="316144"/>
                  </a:lnTo>
                  <a:lnTo>
                    <a:pt x="500929" y="456507"/>
                  </a:lnTo>
                  <a:lnTo>
                    <a:pt x="436159" y="456507"/>
                  </a:lnTo>
                  <a:close/>
                  <a:moveTo>
                    <a:pt x="429231" y="462742"/>
                  </a:moveTo>
                  <a:lnTo>
                    <a:pt x="409575" y="504046"/>
                  </a:lnTo>
                  <a:lnTo>
                    <a:pt x="397452" y="529504"/>
                  </a:lnTo>
                  <a:lnTo>
                    <a:pt x="366193" y="462742"/>
                  </a:lnTo>
                  <a:lnTo>
                    <a:pt x="429231" y="462742"/>
                  </a:lnTo>
                  <a:close/>
                  <a:moveTo>
                    <a:pt x="393902" y="536777"/>
                  </a:moveTo>
                  <a:lnTo>
                    <a:pt x="362296" y="603019"/>
                  </a:lnTo>
                  <a:lnTo>
                    <a:pt x="293976" y="459538"/>
                  </a:lnTo>
                  <a:lnTo>
                    <a:pt x="326101" y="392083"/>
                  </a:lnTo>
                  <a:lnTo>
                    <a:pt x="393902" y="536777"/>
                  </a:lnTo>
                  <a:close/>
                  <a:moveTo>
                    <a:pt x="290599" y="452351"/>
                  </a:moveTo>
                  <a:lnTo>
                    <a:pt x="258214" y="384291"/>
                  </a:lnTo>
                  <a:lnTo>
                    <a:pt x="290599" y="316230"/>
                  </a:lnTo>
                  <a:lnTo>
                    <a:pt x="322551" y="384377"/>
                  </a:lnTo>
                  <a:lnTo>
                    <a:pt x="290599" y="452351"/>
                  </a:lnTo>
                  <a:close/>
                  <a:moveTo>
                    <a:pt x="254750" y="542319"/>
                  </a:moveTo>
                  <a:lnTo>
                    <a:pt x="287136" y="610293"/>
                  </a:lnTo>
                  <a:lnTo>
                    <a:pt x="218815" y="753774"/>
                  </a:lnTo>
                  <a:lnTo>
                    <a:pt x="186517" y="685887"/>
                  </a:lnTo>
                  <a:lnTo>
                    <a:pt x="254750" y="542319"/>
                  </a:lnTo>
                  <a:close/>
                  <a:moveTo>
                    <a:pt x="182967" y="678613"/>
                  </a:moveTo>
                  <a:lnTo>
                    <a:pt x="151967" y="613496"/>
                  </a:lnTo>
                  <a:lnTo>
                    <a:pt x="213966" y="613496"/>
                  </a:lnTo>
                  <a:lnTo>
                    <a:pt x="182967" y="678613"/>
                  </a:lnTo>
                  <a:close/>
                  <a:moveTo>
                    <a:pt x="258214" y="535045"/>
                  </a:moveTo>
                  <a:lnTo>
                    <a:pt x="290599" y="466898"/>
                  </a:lnTo>
                  <a:lnTo>
                    <a:pt x="322984" y="534958"/>
                  </a:lnTo>
                  <a:lnTo>
                    <a:pt x="290513" y="603019"/>
                  </a:lnTo>
                  <a:lnTo>
                    <a:pt x="258214" y="535045"/>
                  </a:lnTo>
                  <a:close/>
                  <a:moveTo>
                    <a:pt x="326448" y="542319"/>
                  </a:moveTo>
                  <a:lnTo>
                    <a:pt x="362383" y="617653"/>
                  </a:lnTo>
                  <a:lnTo>
                    <a:pt x="362383" y="617653"/>
                  </a:lnTo>
                  <a:lnTo>
                    <a:pt x="394855" y="685713"/>
                  </a:lnTo>
                  <a:lnTo>
                    <a:pt x="362383" y="753774"/>
                  </a:lnTo>
                  <a:lnTo>
                    <a:pt x="294063" y="610293"/>
                  </a:lnTo>
                  <a:lnTo>
                    <a:pt x="326448" y="542319"/>
                  </a:lnTo>
                  <a:close/>
                  <a:moveTo>
                    <a:pt x="367319" y="613496"/>
                  </a:moveTo>
                  <a:lnTo>
                    <a:pt x="429231" y="613496"/>
                  </a:lnTo>
                  <a:lnTo>
                    <a:pt x="398318" y="678440"/>
                  </a:lnTo>
                  <a:lnTo>
                    <a:pt x="367319" y="613496"/>
                  </a:lnTo>
                  <a:close/>
                  <a:moveTo>
                    <a:pt x="367319" y="607262"/>
                  </a:moveTo>
                  <a:lnTo>
                    <a:pt x="412433" y="512618"/>
                  </a:lnTo>
                  <a:lnTo>
                    <a:pt x="434167" y="466985"/>
                  </a:lnTo>
                  <a:lnTo>
                    <a:pt x="501015" y="607262"/>
                  </a:lnTo>
                  <a:lnTo>
                    <a:pt x="367319" y="607262"/>
                  </a:lnTo>
                  <a:close/>
                  <a:moveTo>
                    <a:pt x="501188" y="613496"/>
                  </a:moveTo>
                  <a:lnTo>
                    <a:pt x="470189" y="678613"/>
                  </a:lnTo>
                  <a:lnTo>
                    <a:pt x="439189" y="613496"/>
                  </a:lnTo>
                  <a:lnTo>
                    <a:pt x="501188" y="613496"/>
                  </a:lnTo>
                  <a:close/>
                  <a:moveTo>
                    <a:pt x="541886" y="542319"/>
                  </a:moveTo>
                  <a:lnTo>
                    <a:pt x="574271" y="610293"/>
                  </a:lnTo>
                  <a:lnTo>
                    <a:pt x="505951" y="753774"/>
                  </a:lnTo>
                  <a:lnTo>
                    <a:pt x="473652" y="685887"/>
                  </a:lnTo>
                  <a:lnTo>
                    <a:pt x="541886" y="542319"/>
                  </a:lnTo>
                  <a:close/>
                  <a:moveTo>
                    <a:pt x="545350" y="535045"/>
                  </a:moveTo>
                  <a:lnTo>
                    <a:pt x="577735" y="466898"/>
                  </a:lnTo>
                  <a:lnTo>
                    <a:pt x="610120" y="534958"/>
                  </a:lnTo>
                  <a:lnTo>
                    <a:pt x="577648" y="603019"/>
                  </a:lnTo>
                  <a:lnTo>
                    <a:pt x="545350" y="535045"/>
                  </a:lnTo>
                  <a:close/>
                  <a:moveTo>
                    <a:pt x="613670" y="542319"/>
                  </a:moveTo>
                  <a:lnTo>
                    <a:pt x="649605" y="617653"/>
                  </a:lnTo>
                  <a:lnTo>
                    <a:pt x="649605" y="617653"/>
                  </a:lnTo>
                  <a:lnTo>
                    <a:pt x="682077" y="685713"/>
                  </a:lnTo>
                  <a:lnTo>
                    <a:pt x="649605" y="753774"/>
                  </a:lnTo>
                  <a:lnTo>
                    <a:pt x="581285" y="610293"/>
                  </a:lnTo>
                  <a:lnTo>
                    <a:pt x="613670" y="542319"/>
                  </a:lnTo>
                  <a:close/>
                  <a:moveTo>
                    <a:pt x="654541" y="613496"/>
                  </a:moveTo>
                  <a:lnTo>
                    <a:pt x="716453" y="613496"/>
                  </a:lnTo>
                  <a:lnTo>
                    <a:pt x="685540" y="678440"/>
                  </a:lnTo>
                  <a:lnTo>
                    <a:pt x="654541" y="613496"/>
                  </a:lnTo>
                  <a:close/>
                  <a:moveTo>
                    <a:pt x="654541" y="607262"/>
                  </a:moveTo>
                  <a:lnTo>
                    <a:pt x="696018" y="520152"/>
                  </a:lnTo>
                  <a:lnTo>
                    <a:pt x="721389" y="466898"/>
                  </a:lnTo>
                  <a:lnTo>
                    <a:pt x="788237" y="607175"/>
                  </a:lnTo>
                  <a:lnTo>
                    <a:pt x="654541" y="607175"/>
                  </a:lnTo>
                  <a:close/>
                  <a:moveTo>
                    <a:pt x="788324" y="613496"/>
                  </a:moveTo>
                  <a:lnTo>
                    <a:pt x="757324" y="678613"/>
                  </a:lnTo>
                  <a:lnTo>
                    <a:pt x="726325" y="613496"/>
                  </a:lnTo>
                  <a:lnTo>
                    <a:pt x="788324" y="613496"/>
                  </a:lnTo>
                  <a:close/>
                  <a:moveTo>
                    <a:pt x="829108" y="542319"/>
                  </a:moveTo>
                  <a:lnTo>
                    <a:pt x="861493" y="610293"/>
                  </a:lnTo>
                  <a:lnTo>
                    <a:pt x="793173" y="753774"/>
                  </a:lnTo>
                  <a:lnTo>
                    <a:pt x="760874" y="685887"/>
                  </a:lnTo>
                  <a:lnTo>
                    <a:pt x="829108" y="542319"/>
                  </a:lnTo>
                  <a:close/>
                  <a:moveTo>
                    <a:pt x="832572" y="535045"/>
                  </a:moveTo>
                  <a:lnTo>
                    <a:pt x="864957" y="466898"/>
                  </a:lnTo>
                  <a:lnTo>
                    <a:pt x="897342" y="534958"/>
                  </a:lnTo>
                  <a:lnTo>
                    <a:pt x="864870" y="603019"/>
                  </a:lnTo>
                  <a:lnTo>
                    <a:pt x="832572" y="535045"/>
                  </a:lnTo>
                  <a:close/>
                  <a:moveTo>
                    <a:pt x="900892" y="542319"/>
                  </a:moveTo>
                  <a:lnTo>
                    <a:pt x="936827" y="617653"/>
                  </a:lnTo>
                  <a:lnTo>
                    <a:pt x="936827" y="617653"/>
                  </a:lnTo>
                  <a:lnTo>
                    <a:pt x="969299" y="685713"/>
                  </a:lnTo>
                  <a:lnTo>
                    <a:pt x="936827" y="753774"/>
                  </a:lnTo>
                  <a:lnTo>
                    <a:pt x="868507" y="610293"/>
                  </a:lnTo>
                  <a:lnTo>
                    <a:pt x="900892" y="542319"/>
                  </a:lnTo>
                  <a:close/>
                  <a:moveTo>
                    <a:pt x="864957" y="452351"/>
                  </a:moveTo>
                  <a:lnTo>
                    <a:pt x="832572" y="384291"/>
                  </a:lnTo>
                  <a:lnTo>
                    <a:pt x="864957" y="316230"/>
                  </a:lnTo>
                  <a:lnTo>
                    <a:pt x="896909" y="384377"/>
                  </a:lnTo>
                  <a:lnTo>
                    <a:pt x="864957" y="452351"/>
                  </a:lnTo>
                  <a:close/>
                  <a:moveTo>
                    <a:pt x="832485" y="233709"/>
                  </a:moveTo>
                  <a:lnTo>
                    <a:pt x="864957" y="165475"/>
                  </a:lnTo>
                  <a:lnTo>
                    <a:pt x="897342" y="233535"/>
                  </a:lnTo>
                  <a:lnTo>
                    <a:pt x="864957" y="301683"/>
                  </a:lnTo>
                  <a:lnTo>
                    <a:pt x="832485" y="233709"/>
                  </a:lnTo>
                  <a:close/>
                  <a:moveTo>
                    <a:pt x="717925" y="308956"/>
                  </a:moveTo>
                  <a:lnTo>
                    <a:pt x="648739" y="452957"/>
                  </a:lnTo>
                  <a:lnTo>
                    <a:pt x="581285" y="308956"/>
                  </a:lnTo>
                  <a:lnTo>
                    <a:pt x="581285" y="308956"/>
                  </a:lnTo>
                  <a:lnTo>
                    <a:pt x="581285" y="308956"/>
                  </a:lnTo>
                  <a:lnTo>
                    <a:pt x="613670" y="240896"/>
                  </a:lnTo>
                  <a:lnTo>
                    <a:pt x="649605" y="316230"/>
                  </a:lnTo>
                  <a:lnTo>
                    <a:pt x="685540" y="240896"/>
                  </a:lnTo>
                  <a:lnTo>
                    <a:pt x="717925" y="308956"/>
                  </a:lnTo>
                  <a:close/>
                  <a:moveTo>
                    <a:pt x="577735" y="301683"/>
                  </a:moveTo>
                  <a:lnTo>
                    <a:pt x="545263" y="233709"/>
                  </a:lnTo>
                  <a:lnTo>
                    <a:pt x="577735" y="165475"/>
                  </a:lnTo>
                  <a:lnTo>
                    <a:pt x="610120" y="233535"/>
                  </a:lnTo>
                  <a:lnTo>
                    <a:pt x="577735" y="301683"/>
                  </a:lnTo>
                  <a:close/>
                  <a:moveTo>
                    <a:pt x="430703" y="308956"/>
                  </a:moveTo>
                  <a:lnTo>
                    <a:pt x="361517" y="452957"/>
                  </a:lnTo>
                  <a:lnTo>
                    <a:pt x="294063" y="308956"/>
                  </a:lnTo>
                  <a:lnTo>
                    <a:pt x="294063" y="308956"/>
                  </a:lnTo>
                  <a:lnTo>
                    <a:pt x="294063" y="308956"/>
                  </a:lnTo>
                  <a:lnTo>
                    <a:pt x="326448" y="240896"/>
                  </a:lnTo>
                  <a:lnTo>
                    <a:pt x="362383" y="316230"/>
                  </a:lnTo>
                  <a:lnTo>
                    <a:pt x="398318" y="240896"/>
                  </a:lnTo>
                  <a:lnTo>
                    <a:pt x="430703" y="308956"/>
                  </a:lnTo>
                  <a:close/>
                  <a:moveTo>
                    <a:pt x="290599" y="301683"/>
                  </a:moveTo>
                  <a:lnTo>
                    <a:pt x="258128" y="233709"/>
                  </a:lnTo>
                  <a:lnTo>
                    <a:pt x="290599" y="165475"/>
                  </a:lnTo>
                  <a:lnTo>
                    <a:pt x="322984" y="233535"/>
                  </a:lnTo>
                  <a:lnTo>
                    <a:pt x="290599" y="301683"/>
                  </a:lnTo>
                  <a:close/>
                  <a:moveTo>
                    <a:pt x="213793" y="456507"/>
                  </a:moveTo>
                  <a:lnTo>
                    <a:pt x="148936" y="456507"/>
                  </a:lnTo>
                  <a:lnTo>
                    <a:pt x="144953" y="456507"/>
                  </a:lnTo>
                  <a:lnTo>
                    <a:pt x="79491" y="456507"/>
                  </a:lnTo>
                  <a:lnTo>
                    <a:pt x="146858" y="316144"/>
                  </a:lnTo>
                  <a:lnTo>
                    <a:pt x="213793" y="456507"/>
                  </a:lnTo>
                  <a:close/>
                  <a:moveTo>
                    <a:pt x="142009" y="462742"/>
                  </a:moveTo>
                  <a:lnTo>
                    <a:pt x="122353" y="504046"/>
                  </a:lnTo>
                  <a:lnTo>
                    <a:pt x="110230" y="529504"/>
                  </a:lnTo>
                  <a:lnTo>
                    <a:pt x="78971" y="462742"/>
                  </a:lnTo>
                  <a:lnTo>
                    <a:pt x="142009" y="462742"/>
                  </a:lnTo>
                  <a:close/>
                  <a:moveTo>
                    <a:pt x="125211" y="512532"/>
                  </a:moveTo>
                  <a:lnTo>
                    <a:pt x="146945" y="466898"/>
                  </a:lnTo>
                  <a:lnTo>
                    <a:pt x="213793" y="607175"/>
                  </a:lnTo>
                  <a:lnTo>
                    <a:pt x="80097" y="607175"/>
                  </a:lnTo>
                  <a:lnTo>
                    <a:pt x="125211" y="512532"/>
                  </a:lnTo>
                  <a:close/>
                  <a:moveTo>
                    <a:pt x="142009" y="613496"/>
                  </a:moveTo>
                  <a:lnTo>
                    <a:pt x="111096" y="678440"/>
                  </a:lnTo>
                  <a:lnTo>
                    <a:pt x="80183" y="613496"/>
                  </a:lnTo>
                  <a:lnTo>
                    <a:pt x="142009" y="613496"/>
                  </a:lnTo>
                  <a:close/>
                  <a:moveTo>
                    <a:pt x="146945" y="617653"/>
                  </a:moveTo>
                  <a:lnTo>
                    <a:pt x="179503" y="685973"/>
                  </a:lnTo>
                  <a:lnTo>
                    <a:pt x="179330" y="686233"/>
                  </a:lnTo>
                  <a:lnTo>
                    <a:pt x="179676" y="686406"/>
                  </a:lnTo>
                  <a:lnTo>
                    <a:pt x="218729" y="768408"/>
                  </a:lnTo>
                  <a:lnTo>
                    <a:pt x="254577" y="693160"/>
                  </a:lnTo>
                  <a:lnTo>
                    <a:pt x="287049" y="761134"/>
                  </a:lnTo>
                  <a:lnTo>
                    <a:pt x="218729" y="904615"/>
                  </a:lnTo>
                  <a:lnTo>
                    <a:pt x="149716" y="759835"/>
                  </a:lnTo>
                  <a:lnTo>
                    <a:pt x="114473" y="685800"/>
                  </a:lnTo>
                  <a:lnTo>
                    <a:pt x="146945" y="617653"/>
                  </a:lnTo>
                  <a:close/>
                  <a:moveTo>
                    <a:pt x="258041" y="685887"/>
                  </a:moveTo>
                  <a:lnTo>
                    <a:pt x="290513" y="617653"/>
                  </a:lnTo>
                  <a:lnTo>
                    <a:pt x="322898" y="685713"/>
                  </a:lnTo>
                  <a:lnTo>
                    <a:pt x="290513" y="753860"/>
                  </a:lnTo>
                  <a:lnTo>
                    <a:pt x="258041" y="685887"/>
                  </a:lnTo>
                  <a:close/>
                  <a:moveTo>
                    <a:pt x="294063" y="761048"/>
                  </a:moveTo>
                  <a:lnTo>
                    <a:pt x="326448" y="692987"/>
                  </a:lnTo>
                  <a:lnTo>
                    <a:pt x="362383" y="768321"/>
                  </a:lnTo>
                  <a:lnTo>
                    <a:pt x="398318" y="692987"/>
                  </a:lnTo>
                  <a:lnTo>
                    <a:pt x="430703" y="761048"/>
                  </a:lnTo>
                  <a:lnTo>
                    <a:pt x="361517" y="905048"/>
                  </a:lnTo>
                  <a:lnTo>
                    <a:pt x="294063" y="761048"/>
                  </a:lnTo>
                  <a:lnTo>
                    <a:pt x="294063" y="761048"/>
                  </a:lnTo>
                  <a:close/>
                  <a:moveTo>
                    <a:pt x="401782" y="685713"/>
                  </a:moveTo>
                  <a:lnTo>
                    <a:pt x="434254" y="617653"/>
                  </a:lnTo>
                  <a:lnTo>
                    <a:pt x="466812" y="685973"/>
                  </a:lnTo>
                  <a:lnTo>
                    <a:pt x="466638" y="686233"/>
                  </a:lnTo>
                  <a:lnTo>
                    <a:pt x="466985" y="686406"/>
                  </a:lnTo>
                  <a:lnTo>
                    <a:pt x="506037" y="768408"/>
                  </a:lnTo>
                  <a:lnTo>
                    <a:pt x="541886" y="693160"/>
                  </a:lnTo>
                  <a:lnTo>
                    <a:pt x="574358" y="761134"/>
                  </a:lnTo>
                  <a:lnTo>
                    <a:pt x="506037" y="904615"/>
                  </a:lnTo>
                  <a:lnTo>
                    <a:pt x="437024" y="759835"/>
                  </a:lnTo>
                  <a:lnTo>
                    <a:pt x="401782" y="685713"/>
                  </a:lnTo>
                  <a:close/>
                  <a:moveTo>
                    <a:pt x="545263" y="685887"/>
                  </a:moveTo>
                  <a:lnTo>
                    <a:pt x="577735" y="617653"/>
                  </a:lnTo>
                  <a:lnTo>
                    <a:pt x="610120" y="685713"/>
                  </a:lnTo>
                  <a:lnTo>
                    <a:pt x="577735" y="753860"/>
                  </a:lnTo>
                  <a:lnTo>
                    <a:pt x="545263" y="685887"/>
                  </a:lnTo>
                  <a:close/>
                  <a:moveTo>
                    <a:pt x="581285" y="761048"/>
                  </a:moveTo>
                  <a:lnTo>
                    <a:pt x="613670" y="692987"/>
                  </a:lnTo>
                  <a:lnTo>
                    <a:pt x="649605" y="768321"/>
                  </a:lnTo>
                  <a:lnTo>
                    <a:pt x="685540" y="692987"/>
                  </a:lnTo>
                  <a:lnTo>
                    <a:pt x="717925" y="761048"/>
                  </a:lnTo>
                  <a:lnTo>
                    <a:pt x="648739" y="905048"/>
                  </a:lnTo>
                  <a:lnTo>
                    <a:pt x="581285" y="761048"/>
                  </a:lnTo>
                  <a:lnTo>
                    <a:pt x="581285" y="761048"/>
                  </a:lnTo>
                  <a:close/>
                  <a:moveTo>
                    <a:pt x="688917" y="685713"/>
                  </a:moveTo>
                  <a:lnTo>
                    <a:pt x="721389" y="617653"/>
                  </a:lnTo>
                  <a:lnTo>
                    <a:pt x="753947" y="685973"/>
                  </a:lnTo>
                  <a:lnTo>
                    <a:pt x="753774" y="686233"/>
                  </a:lnTo>
                  <a:lnTo>
                    <a:pt x="754120" y="686406"/>
                  </a:lnTo>
                  <a:lnTo>
                    <a:pt x="793173" y="768408"/>
                  </a:lnTo>
                  <a:lnTo>
                    <a:pt x="829021" y="693160"/>
                  </a:lnTo>
                  <a:lnTo>
                    <a:pt x="861493" y="761134"/>
                  </a:lnTo>
                  <a:lnTo>
                    <a:pt x="793173" y="904615"/>
                  </a:lnTo>
                  <a:lnTo>
                    <a:pt x="724160" y="759835"/>
                  </a:lnTo>
                  <a:lnTo>
                    <a:pt x="688917" y="685713"/>
                  </a:lnTo>
                  <a:close/>
                  <a:moveTo>
                    <a:pt x="832485" y="685887"/>
                  </a:moveTo>
                  <a:lnTo>
                    <a:pt x="864957" y="617653"/>
                  </a:lnTo>
                  <a:lnTo>
                    <a:pt x="897342" y="685713"/>
                  </a:lnTo>
                  <a:lnTo>
                    <a:pt x="864957" y="753860"/>
                  </a:lnTo>
                  <a:lnTo>
                    <a:pt x="832485" y="685887"/>
                  </a:lnTo>
                  <a:close/>
                  <a:moveTo>
                    <a:pt x="868420" y="761048"/>
                  </a:moveTo>
                  <a:lnTo>
                    <a:pt x="900805" y="692987"/>
                  </a:lnTo>
                  <a:lnTo>
                    <a:pt x="936741" y="768321"/>
                  </a:lnTo>
                  <a:lnTo>
                    <a:pt x="972676" y="692987"/>
                  </a:lnTo>
                  <a:lnTo>
                    <a:pt x="1005061" y="761048"/>
                  </a:lnTo>
                  <a:lnTo>
                    <a:pt x="935875" y="905048"/>
                  </a:lnTo>
                  <a:lnTo>
                    <a:pt x="868420" y="761048"/>
                  </a:lnTo>
                  <a:lnTo>
                    <a:pt x="868420" y="761048"/>
                  </a:lnTo>
                  <a:lnTo>
                    <a:pt x="868420" y="761048"/>
                  </a:lnTo>
                  <a:close/>
                  <a:moveTo>
                    <a:pt x="941763" y="613496"/>
                  </a:moveTo>
                  <a:lnTo>
                    <a:pt x="1003675" y="613496"/>
                  </a:lnTo>
                  <a:lnTo>
                    <a:pt x="972762" y="678440"/>
                  </a:lnTo>
                  <a:lnTo>
                    <a:pt x="941763" y="613496"/>
                  </a:lnTo>
                  <a:close/>
                  <a:moveTo>
                    <a:pt x="1013547" y="462742"/>
                  </a:moveTo>
                  <a:lnTo>
                    <a:pt x="1075373" y="462742"/>
                  </a:lnTo>
                  <a:lnTo>
                    <a:pt x="1044546" y="527512"/>
                  </a:lnTo>
                  <a:lnTo>
                    <a:pt x="1013547" y="462742"/>
                  </a:lnTo>
                  <a:close/>
                  <a:moveTo>
                    <a:pt x="1010516" y="456507"/>
                  </a:moveTo>
                  <a:lnTo>
                    <a:pt x="1006533" y="456507"/>
                  </a:lnTo>
                  <a:lnTo>
                    <a:pt x="941070" y="456507"/>
                  </a:lnTo>
                  <a:lnTo>
                    <a:pt x="1008438" y="316144"/>
                  </a:lnTo>
                  <a:lnTo>
                    <a:pt x="1075286" y="456507"/>
                  </a:lnTo>
                  <a:lnTo>
                    <a:pt x="1010516" y="456507"/>
                  </a:lnTo>
                  <a:close/>
                  <a:moveTo>
                    <a:pt x="935961" y="452957"/>
                  </a:moveTo>
                  <a:lnTo>
                    <a:pt x="868507" y="308956"/>
                  </a:lnTo>
                  <a:lnTo>
                    <a:pt x="868507" y="308956"/>
                  </a:lnTo>
                  <a:lnTo>
                    <a:pt x="868507" y="308956"/>
                  </a:lnTo>
                  <a:lnTo>
                    <a:pt x="900892" y="240896"/>
                  </a:lnTo>
                  <a:lnTo>
                    <a:pt x="936827" y="316230"/>
                  </a:lnTo>
                  <a:lnTo>
                    <a:pt x="972762" y="240896"/>
                  </a:lnTo>
                  <a:lnTo>
                    <a:pt x="1005147" y="308956"/>
                  </a:lnTo>
                  <a:lnTo>
                    <a:pt x="935961" y="452957"/>
                  </a:lnTo>
                  <a:close/>
                  <a:moveTo>
                    <a:pt x="969212" y="233535"/>
                  </a:moveTo>
                  <a:lnTo>
                    <a:pt x="936741" y="301596"/>
                  </a:lnTo>
                  <a:lnTo>
                    <a:pt x="868420" y="158115"/>
                  </a:lnTo>
                  <a:lnTo>
                    <a:pt x="900892" y="90055"/>
                  </a:lnTo>
                  <a:lnTo>
                    <a:pt x="969212" y="233535"/>
                  </a:lnTo>
                  <a:close/>
                  <a:moveTo>
                    <a:pt x="864957" y="14807"/>
                  </a:moveTo>
                  <a:lnTo>
                    <a:pt x="897342" y="82868"/>
                  </a:lnTo>
                  <a:lnTo>
                    <a:pt x="864870" y="150928"/>
                  </a:lnTo>
                  <a:lnTo>
                    <a:pt x="832485" y="82954"/>
                  </a:lnTo>
                  <a:lnTo>
                    <a:pt x="864957" y="14807"/>
                  </a:lnTo>
                  <a:close/>
                  <a:moveTo>
                    <a:pt x="829108" y="90228"/>
                  </a:moveTo>
                  <a:lnTo>
                    <a:pt x="861493" y="158202"/>
                  </a:lnTo>
                  <a:lnTo>
                    <a:pt x="793173" y="301683"/>
                  </a:lnTo>
                  <a:lnTo>
                    <a:pt x="760874" y="233795"/>
                  </a:lnTo>
                  <a:lnTo>
                    <a:pt x="829108" y="90228"/>
                  </a:lnTo>
                  <a:close/>
                  <a:moveTo>
                    <a:pt x="721389" y="14721"/>
                  </a:moveTo>
                  <a:lnTo>
                    <a:pt x="788584" y="155084"/>
                  </a:lnTo>
                  <a:lnTo>
                    <a:pt x="654541" y="155084"/>
                  </a:lnTo>
                  <a:lnTo>
                    <a:pt x="721389" y="14721"/>
                  </a:lnTo>
                  <a:close/>
                  <a:moveTo>
                    <a:pt x="716367" y="161319"/>
                  </a:moveTo>
                  <a:lnTo>
                    <a:pt x="685454" y="226262"/>
                  </a:lnTo>
                  <a:lnTo>
                    <a:pt x="654541" y="161319"/>
                  </a:lnTo>
                  <a:lnTo>
                    <a:pt x="716367" y="161319"/>
                  </a:lnTo>
                  <a:close/>
                  <a:moveTo>
                    <a:pt x="681990" y="233535"/>
                  </a:moveTo>
                  <a:lnTo>
                    <a:pt x="649519" y="301596"/>
                  </a:lnTo>
                  <a:lnTo>
                    <a:pt x="581198" y="158115"/>
                  </a:lnTo>
                  <a:lnTo>
                    <a:pt x="613670" y="90055"/>
                  </a:lnTo>
                  <a:lnTo>
                    <a:pt x="681990" y="233535"/>
                  </a:lnTo>
                  <a:close/>
                  <a:moveTo>
                    <a:pt x="577735" y="14807"/>
                  </a:moveTo>
                  <a:lnTo>
                    <a:pt x="610120" y="82868"/>
                  </a:lnTo>
                  <a:lnTo>
                    <a:pt x="577648" y="150928"/>
                  </a:lnTo>
                  <a:lnTo>
                    <a:pt x="545263" y="82954"/>
                  </a:lnTo>
                  <a:lnTo>
                    <a:pt x="577735" y="14807"/>
                  </a:lnTo>
                  <a:close/>
                  <a:moveTo>
                    <a:pt x="541886" y="90228"/>
                  </a:moveTo>
                  <a:lnTo>
                    <a:pt x="574271" y="158202"/>
                  </a:lnTo>
                  <a:lnTo>
                    <a:pt x="505951" y="301683"/>
                  </a:lnTo>
                  <a:lnTo>
                    <a:pt x="473652" y="233795"/>
                  </a:lnTo>
                  <a:lnTo>
                    <a:pt x="541886" y="90228"/>
                  </a:lnTo>
                  <a:close/>
                  <a:moveTo>
                    <a:pt x="434167" y="14721"/>
                  </a:moveTo>
                  <a:lnTo>
                    <a:pt x="501361" y="155084"/>
                  </a:lnTo>
                  <a:lnTo>
                    <a:pt x="367319" y="155084"/>
                  </a:lnTo>
                  <a:lnTo>
                    <a:pt x="434167" y="14721"/>
                  </a:lnTo>
                  <a:close/>
                  <a:moveTo>
                    <a:pt x="429231" y="161319"/>
                  </a:moveTo>
                  <a:lnTo>
                    <a:pt x="398318" y="226262"/>
                  </a:lnTo>
                  <a:lnTo>
                    <a:pt x="367405" y="161319"/>
                  </a:lnTo>
                  <a:lnTo>
                    <a:pt x="429231" y="161319"/>
                  </a:lnTo>
                  <a:close/>
                  <a:moveTo>
                    <a:pt x="394768" y="233535"/>
                  </a:moveTo>
                  <a:lnTo>
                    <a:pt x="362296" y="301596"/>
                  </a:lnTo>
                  <a:lnTo>
                    <a:pt x="293976" y="158115"/>
                  </a:lnTo>
                  <a:lnTo>
                    <a:pt x="326448" y="90055"/>
                  </a:lnTo>
                  <a:lnTo>
                    <a:pt x="394768" y="233535"/>
                  </a:lnTo>
                  <a:close/>
                  <a:moveTo>
                    <a:pt x="290599" y="14807"/>
                  </a:moveTo>
                  <a:lnTo>
                    <a:pt x="322984" y="82868"/>
                  </a:lnTo>
                  <a:lnTo>
                    <a:pt x="290513" y="150928"/>
                  </a:lnTo>
                  <a:lnTo>
                    <a:pt x="258128" y="82954"/>
                  </a:lnTo>
                  <a:lnTo>
                    <a:pt x="290599" y="14807"/>
                  </a:lnTo>
                  <a:close/>
                  <a:moveTo>
                    <a:pt x="254750" y="90228"/>
                  </a:moveTo>
                  <a:lnTo>
                    <a:pt x="287136" y="158202"/>
                  </a:lnTo>
                  <a:lnTo>
                    <a:pt x="218815" y="301683"/>
                  </a:lnTo>
                  <a:lnTo>
                    <a:pt x="186517" y="233795"/>
                  </a:lnTo>
                  <a:lnTo>
                    <a:pt x="254750" y="90228"/>
                  </a:lnTo>
                  <a:close/>
                  <a:moveTo>
                    <a:pt x="147031" y="14721"/>
                  </a:moveTo>
                  <a:lnTo>
                    <a:pt x="214226" y="155084"/>
                  </a:lnTo>
                  <a:lnTo>
                    <a:pt x="80183" y="155084"/>
                  </a:lnTo>
                  <a:lnTo>
                    <a:pt x="147031" y="14721"/>
                  </a:lnTo>
                  <a:close/>
                  <a:moveTo>
                    <a:pt x="142009" y="161319"/>
                  </a:moveTo>
                  <a:lnTo>
                    <a:pt x="110923" y="226522"/>
                  </a:lnTo>
                  <a:lnTo>
                    <a:pt x="79750" y="161319"/>
                  </a:lnTo>
                  <a:lnTo>
                    <a:pt x="142009" y="161319"/>
                  </a:lnTo>
                  <a:close/>
                  <a:moveTo>
                    <a:pt x="6841" y="158202"/>
                  </a:moveTo>
                  <a:lnTo>
                    <a:pt x="38966" y="90747"/>
                  </a:lnTo>
                  <a:lnTo>
                    <a:pt x="107459" y="233795"/>
                  </a:lnTo>
                  <a:lnTo>
                    <a:pt x="75161" y="301683"/>
                  </a:lnTo>
                  <a:lnTo>
                    <a:pt x="6841" y="158202"/>
                  </a:lnTo>
                  <a:close/>
                  <a:moveTo>
                    <a:pt x="6841" y="308956"/>
                  </a:moveTo>
                  <a:lnTo>
                    <a:pt x="39226" y="240896"/>
                  </a:lnTo>
                  <a:lnTo>
                    <a:pt x="75161" y="316230"/>
                  </a:lnTo>
                  <a:lnTo>
                    <a:pt x="111010" y="241069"/>
                  </a:lnTo>
                  <a:lnTo>
                    <a:pt x="143481" y="308956"/>
                  </a:lnTo>
                  <a:lnTo>
                    <a:pt x="74295" y="452957"/>
                  </a:lnTo>
                  <a:lnTo>
                    <a:pt x="6841" y="308956"/>
                  </a:lnTo>
                  <a:close/>
                  <a:moveTo>
                    <a:pt x="6841" y="459625"/>
                  </a:moveTo>
                  <a:lnTo>
                    <a:pt x="38966" y="392170"/>
                  </a:lnTo>
                  <a:lnTo>
                    <a:pt x="106767" y="536777"/>
                  </a:lnTo>
                  <a:lnTo>
                    <a:pt x="75161" y="603019"/>
                  </a:lnTo>
                  <a:lnTo>
                    <a:pt x="6841" y="459625"/>
                  </a:lnTo>
                  <a:close/>
                  <a:moveTo>
                    <a:pt x="6841" y="610379"/>
                  </a:moveTo>
                  <a:lnTo>
                    <a:pt x="39312" y="542319"/>
                  </a:lnTo>
                  <a:lnTo>
                    <a:pt x="75248" y="617653"/>
                  </a:lnTo>
                  <a:lnTo>
                    <a:pt x="75248" y="617653"/>
                  </a:lnTo>
                  <a:lnTo>
                    <a:pt x="107719" y="685713"/>
                  </a:lnTo>
                  <a:lnTo>
                    <a:pt x="75248" y="753774"/>
                  </a:lnTo>
                  <a:lnTo>
                    <a:pt x="6841" y="610379"/>
                  </a:lnTo>
                  <a:close/>
                  <a:moveTo>
                    <a:pt x="6841" y="761134"/>
                  </a:moveTo>
                  <a:lnTo>
                    <a:pt x="39226" y="693073"/>
                  </a:lnTo>
                  <a:lnTo>
                    <a:pt x="75161" y="768408"/>
                  </a:lnTo>
                  <a:lnTo>
                    <a:pt x="111096" y="693073"/>
                  </a:lnTo>
                  <a:lnTo>
                    <a:pt x="143568" y="761134"/>
                  </a:lnTo>
                  <a:lnTo>
                    <a:pt x="74382" y="905135"/>
                  </a:lnTo>
                  <a:lnTo>
                    <a:pt x="6841" y="761134"/>
                  </a:lnTo>
                  <a:close/>
                  <a:moveTo>
                    <a:pt x="75161" y="1055283"/>
                  </a:moveTo>
                  <a:lnTo>
                    <a:pt x="6841" y="911802"/>
                  </a:lnTo>
                  <a:lnTo>
                    <a:pt x="38966" y="844348"/>
                  </a:lnTo>
                  <a:lnTo>
                    <a:pt x="106767" y="988955"/>
                  </a:lnTo>
                  <a:lnTo>
                    <a:pt x="75161" y="1055283"/>
                  </a:lnTo>
                  <a:close/>
                  <a:moveTo>
                    <a:pt x="110230" y="981681"/>
                  </a:moveTo>
                  <a:lnTo>
                    <a:pt x="78971" y="914919"/>
                  </a:lnTo>
                  <a:lnTo>
                    <a:pt x="142009" y="914919"/>
                  </a:lnTo>
                  <a:lnTo>
                    <a:pt x="110230" y="981681"/>
                  </a:lnTo>
                  <a:close/>
                  <a:moveTo>
                    <a:pt x="79577" y="908685"/>
                  </a:moveTo>
                  <a:lnTo>
                    <a:pt x="146945" y="768321"/>
                  </a:lnTo>
                  <a:lnTo>
                    <a:pt x="213793" y="908685"/>
                  </a:lnTo>
                  <a:lnTo>
                    <a:pt x="79577" y="908685"/>
                  </a:lnTo>
                  <a:close/>
                  <a:moveTo>
                    <a:pt x="151967" y="914919"/>
                  </a:moveTo>
                  <a:lnTo>
                    <a:pt x="213880" y="914919"/>
                  </a:lnTo>
                  <a:lnTo>
                    <a:pt x="182967" y="979863"/>
                  </a:lnTo>
                  <a:lnTo>
                    <a:pt x="151967" y="914919"/>
                  </a:lnTo>
                  <a:close/>
                  <a:moveTo>
                    <a:pt x="218815" y="1055283"/>
                  </a:moveTo>
                  <a:lnTo>
                    <a:pt x="186344" y="987223"/>
                  </a:lnTo>
                  <a:lnTo>
                    <a:pt x="254664" y="843742"/>
                  </a:lnTo>
                  <a:lnTo>
                    <a:pt x="287136" y="911802"/>
                  </a:lnTo>
                  <a:lnTo>
                    <a:pt x="218815" y="1055283"/>
                  </a:lnTo>
                  <a:close/>
                  <a:moveTo>
                    <a:pt x="258128" y="836468"/>
                  </a:moveTo>
                  <a:lnTo>
                    <a:pt x="290513" y="768408"/>
                  </a:lnTo>
                  <a:lnTo>
                    <a:pt x="322724" y="837074"/>
                  </a:lnTo>
                  <a:lnTo>
                    <a:pt x="290599" y="904529"/>
                  </a:lnTo>
                  <a:lnTo>
                    <a:pt x="258128" y="836468"/>
                  </a:lnTo>
                  <a:close/>
                  <a:moveTo>
                    <a:pt x="362383" y="1055283"/>
                  </a:moveTo>
                  <a:lnTo>
                    <a:pt x="294063" y="911802"/>
                  </a:lnTo>
                  <a:lnTo>
                    <a:pt x="326188" y="844348"/>
                  </a:lnTo>
                  <a:lnTo>
                    <a:pt x="393989" y="988955"/>
                  </a:lnTo>
                  <a:lnTo>
                    <a:pt x="362383" y="1055283"/>
                  </a:lnTo>
                  <a:close/>
                  <a:moveTo>
                    <a:pt x="397452" y="981681"/>
                  </a:moveTo>
                  <a:lnTo>
                    <a:pt x="366193" y="914919"/>
                  </a:lnTo>
                  <a:lnTo>
                    <a:pt x="429231" y="914919"/>
                  </a:lnTo>
                  <a:lnTo>
                    <a:pt x="397452" y="981681"/>
                  </a:lnTo>
                  <a:close/>
                  <a:moveTo>
                    <a:pt x="366799" y="908685"/>
                  </a:moveTo>
                  <a:lnTo>
                    <a:pt x="434167" y="768321"/>
                  </a:lnTo>
                  <a:lnTo>
                    <a:pt x="501015" y="908685"/>
                  </a:lnTo>
                  <a:lnTo>
                    <a:pt x="366799" y="908685"/>
                  </a:lnTo>
                  <a:close/>
                  <a:moveTo>
                    <a:pt x="439103" y="914919"/>
                  </a:moveTo>
                  <a:lnTo>
                    <a:pt x="501015" y="914919"/>
                  </a:lnTo>
                  <a:lnTo>
                    <a:pt x="470102" y="979863"/>
                  </a:lnTo>
                  <a:lnTo>
                    <a:pt x="439103" y="914919"/>
                  </a:lnTo>
                  <a:close/>
                  <a:moveTo>
                    <a:pt x="505951" y="1055283"/>
                  </a:moveTo>
                  <a:lnTo>
                    <a:pt x="473479" y="987223"/>
                  </a:lnTo>
                  <a:lnTo>
                    <a:pt x="541799" y="843742"/>
                  </a:lnTo>
                  <a:lnTo>
                    <a:pt x="574271" y="911802"/>
                  </a:lnTo>
                  <a:lnTo>
                    <a:pt x="505951" y="1055283"/>
                  </a:lnTo>
                  <a:close/>
                  <a:moveTo>
                    <a:pt x="545350" y="836468"/>
                  </a:moveTo>
                  <a:lnTo>
                    <a:pt x="577735" y="768408"/>
                  </a:lnTo>
                  <a:lnTo>
                    <a:pt x="609946" y="837074"/>
                  </a:lnTo>
                  <a:lnTo>
                    <a:pt x="577821" y="904529"/>
                  </a:lnTo>
                  <a:lnTo>
                    <a:pt x="545350" y="836468"/>
                  </a:lnTo>
                  <a:close/>
                  <a:moveTo>
                    <a:pt x="649605" y="1055283"/>
                  </a:moveTo>
                  <a:lnTo>
                    <a:pt x="581285" y="911802"/>
                  </a:lnTo>
                  <a:lnTo>
                    <a:pt x="613410" y="844348"/>
                  </a:lnTo>
                  <a:lnTo>
                    <a:pt x="681211" y="988955"/>
                  </a:lnTo>
                  <a:lnTo>
                    <a:pt x="649605" y="1055283"/>
                  </a:lnTo>
                  <a:close/>
                  <a:moveTo>
                    <a:pt x="684588" y="981681"/>
                  </a:moveTo>
                  <a:lnTo>
                    <a:pt x="653328" y="914919"/>
                  </a:lnTo>
                  <a:lnTo>
                    <a:pt x="716367" y="914919"/>
                  </a:lnTo>
                  <a:lnTo>
                    <a:pt x="684588" y="981681"/>
                  </a:lnTo>
                  <a:close/>
                  <a:moveTo>
                    <a:pt x="653935" y="908685"/>
                  </a:moveTo>
                  <a:lnTo>
                    <a:pt x="721302" y="768321"/>
                  </a:lnTo>
                  <a:lnTo>
                    <a:pt x="788151" y="908685"/>
                  </a:lnTo>
                  <a:lnTo>
                    <a:pt x="653935" y="908685"/>
                  </a:lnTo>
                  <a:close/>
                  <a:moveTo>
                    <a:pt x="726325" y="914919"/>
                  </a:moveTo>
                  <a:lnTo>
                    <a:pt x="788237" y="914919"/>
                  </a:lnTo>
                  <a:lnTo>
                    <a:pt x="757324" y="979863"/>
                  </a:lnTo>
                  <a:lnTo>
                    <a:pt x="726325" y="914919"/>
                  </a:lnTo>
                  <a:close/>
                  <a:moveTo>
                    <a:pt x="793173" y="1055283"/>
                  </a:moveTo>
                  <a:lnTo>
                    <a:pt x="760701" y="987223"/>
                  </a:lnTo>
                  <a:lnTo>
                    <a:pt x="829021" y="843742"/>
                  </a:lnTo>
                  <a:lnTo>
                    <a:pt x="861493" y="911802"/>
                  </a:lnTo>
                  <a:lnTo>
                    <a:pt x="793173" y="1055283"/>
                  </a:lnTo>
                  <a:close/>
                  <a:moveTo>
                    <a:pt x="832572" y="836468"/>
                  </a:moveTo>
                  <a:lnTo>
                    <a:pt x="864957" y="768408"/>
                  </a:lnTo>
                  <a:lnTo>
                    <a:pt x="897082" y="837074"/>
                  </a:lnTo>
                  <a:lnTo>
                    <a:pt x="864957" y="904529"/>
                  </a:lnTo>
                  <a:lnTo>
                    <a:pt x="832572" y="836468"/>
                  </a:lnTo>
                  <a:close/>
                  <a:moveTo>
                    <a:pt x="936741" y="1055283"/>
                  </a:moveTo>
                  <a:lnTo>
                    <a:pt x="868420" y="911802"/>
                  </a:lnTo>
                  <a:lnTo>
                    <a:pt x="900546" y="844348"/>
                  </a:lnTo>
                  <a:lnTo>
                    <a:pt x="968346" y="988955"/>
                  </a:lnTo>
                  <a:lnTo>
                    <a:pt x="936741" y="1055283"/>
                  </a:lnTo>
                  <a:close/>
                  <a:moveTo>
                    <a:pt x="971810" y="981681"/>
                  </a:moveTo>
                  <a:lnTo>
                    <a:pt x="940551" y="914919"/>
                  </a:lnTo>
                  <a:lnTo>
                    <a:pt x="1003589" y="914919"/>
                  </a:lnTo>
                  <a:lnTo>
                    <a:pt x="971810" y="981681"/>
                  </a:lnTo>
                  <a:close/>
                  <a:moveTo>
                    <a:pt x="941157" y="908685"/>
                  </a:moveTo>
                  <a:lnTo>
                    <a:pt x="1008525" y="768321"/>
                  </a:lnTo>
                  <a:lnTo>
                    <a:pt x="1075373" y="908685"/>
                  </a:lnTo>
                  <a:lnTo>
                    <a:pt x="941157" y="908685"/>
                  </a:lnTo>
                  <a:close/>
                  <a:moveTo>
                    <a:pt x="1013547" y="914919"/>
                  </a:moveTo>
                  <a:lnTo>
                    <a:pt x="1075459" y="914919"/>
                  </a:lnTo>
                  <a:lnTo>
                    <a:pt x="1044546" y="979863"/>
                  </a:lnTo>
                  <a:lnTo>
                    <a:pt x="1013547" y="914919"/>
                  </a:lnTo>
                  <a:close/>
                  <a:moveTo>
                    <a:pt x="1148715" y="911802"/>
                  </a:moveTo>
                  <a:lnTo>
                    <a:pt x="1080395" y="1055283"/>
                  </a:lnTo>
                  <a:lnTo>
                    <a:pt x="1047923" y="987223"/>
                  </a:lnTo>
                  <a:lnTo>
                    <a:pt x="1116243" y="843742"/>
                  </a:lnTo>
                  <a:lnTo>
                    <a:pt x="1148715" y="911802"/>
                  </a:lnTo>
                  <a:close/>
                  <a:moveTo>
                    <a:pt x="1148715" y="761048"/>
                  </a:moveTo>
                  <a:lnTo>
                    <a:pt x="1080395" y="904529"/>
                  </a:lnTo>
                  <a:lnTo>
                    <a:pt x="1011382" y="759749"/>
                  </a:lnTo>
                  <a:lnTo>
                    <a:pt x="976139" y="685713"/>
                  </a:lnTo>
                  <a:lnTo>
                    <a:pt x="1008611" y="617653"/>
                  </a:lnTo>
                  <a:lnTo>
                    <a:pt x="1041169" y="685973"/>
                  </a:lnTo>
                  <a:lnTo>
                    <a:pt x="1040996" y="686233"/>
                  </a:lnTo>
                  <a:lnTo>
                    <a:pt x="1041342" y="686406"/>
                  </a:lnTo>
                  <a:lnTo>
                    <a:pt x="1080395" y="768408"/>
                  </a:lnTo>
                  <a:lnTo>
                    <a:pt x="1116243" y="693160"/>
                  </a:lnTo>
                  <a:lnTo>
                    <a:pt x="1148715" y="761048"/>
                  </a:lnTo>
                  <a:close/>
                  <a:moveTo>
                    <a:pt x="1148715" y="610379"/>
                  </a:moveTo>
                  <a:lnTo>
                    <a:pt x="1080395" y="753860"/>
                  </a:lnTo>
                  <a:lnTo>
                    <a:pt x="1048096" y="685973"/>
                  </a:lnTo>
                  <a:lnTo>
                    <a:pt x="1116330" y="542406"/>
                  </a:lnTo>
                  <a:lnTo>
                    <a:pt x="1148715" y="610379"/>
                  </a:lnTo>
                  <a:close/>
                  <a:moveTo>
                    <a:pt x="1148715" y="459625"/>
                  </a:moveTo>
                  <a:lnTo>
                    <a:pt x="1080568" y="602673"/>
                  </a:lnTo>
                  <a:lnTo>
                    <a:pt x="1048010" y="534786"/>
                  </a:lnTo>
                  <a:lnTo>
                    <a:pt x="1116243" y="391564"/>
                  </a:lnTo>
                  <a:lnTo>
                    <a:pt x="1148715" y="459625"/>
                  </a:lnTo>
                  <a:close/>
                  <a:moveTo>
                    <a:pt x="1080395" y="452351"/>
                  </a:moveTo>
                  <a:lnTo>
                    <a:pt x="1011382" y="307571"/>
                  </a:lnTo>
                  <a:lnTo>
                    <a:pt x="976139" y="233535"/>
                  </a:lnTo>
                  <a:lnTo>
                    <a:pt x="1008611" y="165475"/>
                  </a:lnTo>
                  <a:lnTo>
                    <a:pt x="1041169" y="233795"/>
                  </a:lnTo>
                  <a:lnTo>
                    <a:pt x="1040996" y="234055"/>
                  </a:lnTo>
                  <a:lnTo>
                    <a:pt x="1041342" y="234228"/>
                  </a:lnTo>
                  <a:lnTo>
                    <a:pt x="1080395" y="316230"/>
                  </a:lnTo>
                  <a:lnTo>
                    <a:pt x="1116243" y="240983"/>
                  </a:lnTo>
                  <a:lnTo>
                    <a:pt x="1148715" y="308956"/>
                  </a:lnTo>
                  <a:lnTo>
                    <a:pt x="1080395" y="452351"/>
                  </a:lnTo>
                  <a:close/>
                </a:path>
              </a:pathLst>
            </a:custGeom>
            <a:grpFill/>
            <a:ln w="8653" cap="flat">
              <a:noFill/>
              <a:prstDash val="solid"/>
              <a:miter/>
            </a:ln>
          </p:spPr>
          <p:txBody>
            <a:bodyPr rtlCol="0" anchor="ctr"/>
            <a:lstStyle/>
            <a:p>
              <a:endParaRPr lang="x-none"/>
            </a:p>
          </p:txBody>
        </p:sp>
        <p:sp>
          <p:nvSpPr>
            <p:cNvPr id="48" name="Freeform 47">
              <a:extLst>
                <a:ext uri="{FF2B5EF4-FFF2-40B4-BE49-F238E27FC236}">
                  <a16:creationId xmlns:a16="http://schemas.microsoft.com/office/drawing/2014/main" id="{0C4DE2D5-43B6-0244-95A1-89219C14CF5C}"/>
                </a:ext>
              </a:extLst>
            </p:cNvPr>
            <p:cNvSpPr/>
            <p:nvPr/>
          </p:nvSpPr>
          <p:spPr>
            <a:xfrm>
              <a:off x="3684875" y="5283690"/>
              <a:ext cx="1155642" cy="1069311"/>
            </a:xfrm>
            <a:custGeom>
              <a:avLst/>
              <a:gdLst>
                <a:gd name="connsiteX0" fmla="*/ 1119707 w 1155642"/>
                <a:gd name="connsiteY0" fmla="*/ 233709 h 1069311"/>
                <a:gd name="connsiteX1" fmla="*/ 1155642 w 1155642"/>
                <a:gd name="connsiteY1" fmla="*/ 158202 h 1069311"/>
                <a:gd name="connsiteX2" fmla="*/ 1115724 w 1155642"/>
                <a:gd name="connsiteY2" fmla="*/ 74468 h 1069311"/>
                <a:gd name="connsiteX3" fmla="*/ 1080308 w 1155642"/>
                <a:gd name="connsiteY3" fmla="*/ 150062 h 1069311"/>
                <a:gd name="connsiteX4" fmla="*/ 1008524 w 1155642"/>
                <a:gd name="connsiteY4" fmla="*/ 259 h 1069311"/>
                <a:gd name="connsiteX5" fmla="*/ 936741 w 1155642"/>
                <a:gd name="connsiteY5" fmla="*/ 150928 h 1069311"/>
                <a:gd name="connsiteX6" fmla="*/ 864957 w 1155642"/>
                <a:gd name="connsiteY6" fmla="*/ 173 h 1069311"/>
                <a:gd name="connsiteX7" fmla="*/ 793433 w 1155642"/>
                <a:gd name="connsiteY7" fmla="*/ 150582 h 1069311"/>
                <a:gd name="connsiteX8" fmla="*/ 721389 w 1155642"/>
                <a:gd name="connsiteY8" fmla="*/ 173 h 1069311"/>
                <a:gd name="connsiteX9" fmla="*/ 649605 w 1155642"/>
                <a:gd name="connsiteY9" fmla="*/ 150841 h 1069311"/>
                <a:gd name="connsiteX10" fmla="*/ 577821 w 1155642"/>
                <a:gd name="connsiteY10" fmla="*/ 87 h 1069311"/>
                <a:gd name="connsiteX11" fmla="*/ 506297 w 1155642"/>
                <a:gd name="connsiteY11" fmla="*/ 150495 h 1069311"/>
                <a:gd name="connsiteX12" fmla="*/ 434253 w 1155642"/>
                <a:gd name="connsiteY12" fmla="*/ 87 h 1069311"/>
                <a:gd name="connsiteX13" fmla="*/ 362470 w 1155642"/>
                <a:gd name="connsiteY13" fmla="*/ 150755 h 1069311"/>
                <a:gd name="connsiteX14" fmla="*/ 290686 w 1155642"/>
                <a:gd name="connsiteY14" fmla="*/ 0 h 1069311"/>
                <a:gd name="connsiteX15" fmla="*/ 219162 w 1155642"/>
                <a:gd name="connsiteY15" fmla="*/ 150408 h 1069311"/>
                <a:gd name="connsiteX16" fmla="*/ 147118 w 1155642"/>
                <a:gd name="connsiteY16" fmla="*/ 0 h 1069311"/>
                <a:gd name="connsiteX17" fmla="*/ 75161 w 1155642"/>
                <a:gd name="connsiteY17" fmla="*/ 151101 h 1069311"/>
                <a:gd name="connsiteX18" fmla="*/ 41997 w 1155642"/>
                <a:gd name="connsiteY18" fmla="*/ 81829 h 1069311"/>
                <a:gd name="connsiteX19" fmla="*/ 39139 w 1155642"/>
                <a:gd name="connsiteY19" fmla="*/ 83214 h 1069311"/>
                <a:gd name="connsiteX20" fmla="*/ 36282 w 1155642"/>
                <a:gd name="connsiteY20" fmla="*/ 81829 h 1069311"/>
                <a:gd name="connsiteX21" fmla="*/ 0 w 1155642"/>
                <a:gd name="connsiteY21" fmla="*/ 157942 h 1069311"/>
                <a:gd name="connsiteX22" fmla="*/ 35849 w 1155642"/>
                <a:gd name="connsiteY22" fmla="*/ 233276 h 1069311"/>
                <a:gd name="connsiteX23" fmla="*/ 0 w 1155642"/>
                <a:gd name="connsiteY23" fmla="*/ 308610 h 1069311"/>
                <a:gd name="connsiteX24" fmla="*/ 35589 w 1155642"/>
                <a:gd name="connsiteY24" fmla="*/ 384550 h 1069311"/>
                <a:gd name="connsiteX25" fmla="*/ 0 w 1155642"/>
                <a:gd name="connsiteY25" fmla="*/ 459278 h 1069311"/>
                <a:gd name="connsiteX26" fmla="*/ 35935 w 1155642"/>
                <a:gd name="connsiteY26" fmla="*/ 534612 h 1069311"/>
                <a:gd name="connsiteX27" fmla="*/ 0 w 1155642"/>
                <a:gd name="connsiteY27" fmla="*/ 609946 h 1069311"/>
                <a:gd name="connsiteX28" fmla="*/ 35849 w 1155642"/>
                <a:gd name="connsiteY28" fmla="*/ 685281 h 1069311"/>
                <a:gd name="connsiteX29" fmla="*/ 0 w 1155642"/>
                <a:gd name="connsiteY29" fmla="*/ 760615 h 1069311"/>
                <a:gd name="connsiteX30" fmla="*/ 35589 w 1155642"/>
                <a:gd name="connsiteY30" fmla="*/ 836555 h 1069311"/>
                <a:gd name="connsiteX31" fmla="*/ 0 w 1155642"/>
                <a:gd name="connsiteY31" fmla="*/ 911283 h 1069311"/>
                <a:gd name="connsiteX32" fmla="*/ 75248 w 1155642"/>
                <a:gd name="connsiteY32" fmla="*/ 1069311 h 1069311"/>
                <a:gd name="connsiteX33" fmla="*/ 147031 w 1155642"/>
                <a:gd name="connsiteY33" fmla="*/ 918557 h 1069311"/>
                <a:gd name="connsiteX34" fmla="*/ 218815 w 1155642"/>
                <a:gd name="connsiteY34" fmla="*/ 1069311 h 1069311"/>
                <a:gd name="connsiteX35" fmla="*/ 290599 w 1155642"/>
                <a:gd name="connsiteY35" fmla="*/ 918557 h 1069311"/>
                <a:gd name="connsiteX36" fmla="*/ 362383 w 1155642"/>
                <a:gd name="connsiteY36" fmla="*/ 1069311 h 1069311"/>
                <a:gd name="connsiteX37" fmla="*/ 434167 w 1155642"/>
                <a:gd name="connsiteY37" fmla="*/ 918557 h 1069311"/>
                <a:gd name="connsiteX38" fmla="*/ 505951 w 1155642"/>
                <a:gd name="connsiteY38" fmla="*/ 1069311 h 1069311"/>
                <a:gd name="connsiteX39" fmla="*/ 577735 w 1155642"/>
                <a:gd name="connsiteY39" fmla="*/ 918557 h 1069311"/>
                <a:gd name="connsiteX40" fmla="*/ 649518 w 1155642"/>
                <a:gd name="connsiteY40" fmla="*/ 1069311 h 1069311"/>
                <a:gd name="connsiteX41" fmla="*/ 721302 w 1155642"/>
                <a:gd name="connsiteY41" fmla="*/ 918557 h 1069311"/>
                <a:gd name="connsiteX42" fmla="*/ 793086 w 1155642"/>
                <a:gd name="connsiteY42" fmla="*/ 1069311 h 1069311"/>
                <a:gd name="connsiteX43" fmla="*/ 864870 w 1155642"/>
                <a:gd name="connsiteY43" fmla="*/ 918557 h 1069311"/>
                <a:gd name="connsiteX44" fmla="*/ 936654 w 1155642"/>
                <a:gd name="connsiteY44" fmla="*/ 1069311 h 1069311"/>
                <a:gd name="connsiteX45" fmla="*/ 1008438 w 1155642"/>
                <a:gd name="connsiteY45" fmla="*/ 918557 h 1069311"/>
                <a:gd name="connsiteX46" fmla="*/ 1080222 w 1155642"/>
                <a:gd name="connsiteY46" fmla="*/ 1069311 h 1069311"/>
                <a:gd name="connsiteX47" fmla="*/ 1155469 w 1155642"/>
                <a:gd name="connsiteY47" fmla="*/ 911283 h 1069311"/>
                <a:gd name="connsiteX48" fmla="*/ 1119534 w 1155642"/>
                <a:gd name="connsiteY48" fmla="*/ 835948 h 1069311"/>
                <a:gd name="connsiteX49" fmla="*/ 1155469 w 1155642"/>
                <a:gd name="connsiteY49" fmla="*/ 760615 h 1069311"/>
                <a:gd name="connsiteX50" fmla="*/ 1119534 w 1155642"/>
                <a:gd name="connsiteY50" fmla="*/ 685367 h 1069311"/>
                <a:gd name="connsiteX51" fmla="*/ 1155469 w 1155642"/>
                <a:gd name="connsiteY51" fmla="*/ 609860 h 1069311"/>
                <a:gd name="connsiteX52" fmla="*/ 1119621 w 1155642"/>
                <a:gd name="connsiteY52" fmla="*/ 534526 h 1069311"/>
                <a:gd name="connsiteX53" fmla="*/ 1154344 w 1155642"/>
                <a:gd name="connsiteY53" fmla="*/ 461616 h 1069311"/>
                <a:gd name="connsiteX54" fmla="*/ 1155556 w 1155642"/>
                <a:gd name="connsiteY54" fmla="*/ 459105 h 1069311"/>
                <a:gd name="connsiteX55" fmla="*/ 1119621 w 1155642"/>
                <a:gd name="connsiteY55" fmla="*/ 383771 h 1069311"/>
                <a:gd name="connsiteX56" fmla="*/ 1155556 w 1155642"/>
                <a:gd name="connsiteY56" fmla="*/ 308437 h 1069311"/>
                <a:gd name="connsiteX57" fmla="*/ 1119707 w 1155642"/>
                <a:gd name="connsiteY57" fmla="*/ 233709 h 1069311"/>
                <a:gd name="connsiteX58" fmla="*/ 1115811 w 1155642"/>
                <a:gd name="connsiteY58" fmla="*/ 89102 h 1069311"/>
                <a:gd name="connsiteX59" fmla="*/ 1148715 w 1155642"/>
                <a:gd name="connsiteY59" fmla="*/ 158202 h 1069311"/>
                <a:gd name="connsiteX60" fmla="*/ 1080395 w 1155642"/>
                <a:gd name="connsiteY60" fmla="*/ 301683 h 1069311"/>
                <a:gd name="connsiteX61" fmla="*/ 1048010 w 1155642"/>
                <a:gd name="connsiteY61" fmla="*/ 233795 h 1069311"/>
                <a:gd name="connsiteX62" fmla="*/ 1115811 w 1155642"/>
                <a:gd name="connsiteY62" fmla="*/ 89102 h 1069311"/>
                <a:gd name="connsiteX63" fmla="*/ 1044546 w 1155642"/>
                <a:gd name="connsiteY63" fmla="*/ 226435 h 1069311"/>
                <a:gd name="connsiteX64" fmla="*/ 1013547 w 1155642"/>
                <a:gd name="connsiteY64" fmla="*/ 161319 h 1069311"/>
                <a:gd name="connsiteX65" fmla="*/ 1075026 w 1155642"/>
                <a:gd name="connsiteY65" fmla="*/ 161319 h 1069311"/>
                <a:gd name="connsiteX66" fmla="*/ 1044546 w 1155642"/>
                <a:gd name="connsiteY66" fmla="*/ 226435 h 1069311"/>
                <a:gd name="connsiteX67" fmla="*/ 1008611 w 1155642"/>
                <a:gd name="connsiteY67" fmla="*/ 14721 h 1069311"/>
                <a:gd name="connsiteX68" fmla="*/ 1075806 w 1155642"/>
                <a:gd name="connsiteY68" fmla="*/ 155084 h 1069311"/>
                <a:gd name="connsiteX69" fmla="*/ 941763 w 1155642"/>
                <a:gd name="connsiteY69" fmla="*/ 155084 h 1069311"/>
                <a:gd name="connsiteX70" fmla="*/ 1008611 w 1155642"/>
                <a:gd name="connsiteY70" fmla="*/ 14721 h 1069311"/>
                <a:gd name="connsiteX71" fmla="*/ 1003675 w 1155642"/>
                <a:gd name="connsiteY71" fmla="*/ 161319 h 1069311"/>
                <a:gd name="connsiteX72" fmla="*/ 972762 w 1155642"/>
                <a:gd name="connsiteY72" fmla="*/ 226262 h 1069311"/>
                <a:gd name="connsiteX73" fmla="*/ 941849 w 1155642"/>
                <a:gd name="connsiteY73" fmla="*/ 161319 h 1069311"/>
                <a:gd name="connsiteX74" fmla="*/ 1003675 w 1155642"/>
                <a:gd name="connsiteY74" fmla="*/ 161319 h 1069311"/>
                <a:gd name="connsiteX75" fmla="*/ 941763 w 1155642"/>
                <a:gd name="connsiteY75" fmla="*/ 607262 h 1069311"/>
                <a:gd name="connsiteX76" fmla="*/ 983240 w 1155642"/>
                <a:gd name="connsiteY76" fmla="*/ 520152 h 1069311"/>
                <a:gd name="connsiteX77" fmla="*/ 1008611 w 1155642"/>
                <a:gd name="connsiteY77" fmla="*/ 466898 h 1069311"/>
                <a:gd name="connsiteX78" fmla="*/ 1075459 w 1155642"/>
                <a:gd name="connsiteY78" fmla="*/ 607175 h 1069311"/>
                <a:gd name="connsiteX79" fmla="*/ 941763 w 1155642"/>
                <a:gd name="connsiteY79" fmla="*/ 607175 h 1069311"/>
                <a:gd name="connsiteX80" fmla="*/ 1075546 w 1155642"/>
                <a:gd name="connsiteY80" fmla="*/ 613496 h 1069311"/>
                <a:gd name="connsiteX81" fmla="*/ 1044546 w 1155642"/>
                <a:gd name="connsiteY81" fmla="*/ 678613 h 1069311"/>
                <a:gd name="connsiteX82" fmla="*/ 1013547 w 1155642"/>
                <a:gd name="connsiteY82" fmla="*/ 613496 h 1069311"/>
                <a:gd name="connsiteX83" fmla="*/ 1075546 w 1155642"/>
                <a:gd name="connsiteY83" fmla="*/ 613496 h 1069311"/>
                <a:gd name="connsiteX84" fmla="*/ 179590 w 1155642"/>
                <a:gd name="connsiteY84" fmla="*/ 233795 h 1069311"/>
                <a:gd name="connsiteX85" fmla="*/ 179416 w 1155642"/>
                <a:gd name="connsiteY85" fmla="*/ 234055 h 1069311"/>
                <a:gd name="connsiteX86" fmla="*/ 179763 w 1155642"/>
                <a:gd name="connsiteY86" fmla="*/ 234228 h 1069311"/>
                <a:gd name="connsiteX87" fmla="*/ 218815 w 1155642"/>
                <a:gd name="connsiteY87" fmla="*/ 316230 h 1069311"/>
                <a:gd name="connsiteX88" fmla="*/ 254664 w 1155642"/>
                <a:gd name="connsiteY88" fmla="*/ 240983 h 1069311"/>
                <a:gd name="connsiteX89" fmla="*/ 287135 w 1155642"/>
                <a:gd name="connsiteY89" fmla="*/ 308956 h 1069311"/>
                <a:gd name="connsiteX90" fmla="*/ 218815 w 1155642"/>
                <a:gd name="connsiteY90" fmla="*/ 452438 h 1069311"/>
                <a:gd name="connsiteX91" fmla="*/ 149802 w 1155642"/>
                <a:gd name="connsiteY91" fmla="*/ 307657 h 1069311"/>
                <a:gd name="connsiteX92" fmla="*/ 149802 w 1155642"/>
                <a:gd name="connsiteY92" fmla="*/ 307657 h 1069311"/>
                <a:gd name="connsiteX93" fmla="*/ 147031 w 1155642"/>
                <a:gd name="connsiteY93" fmla="*/ 301769 h 1069311"/>
                <a:gd name="connsiteX94" fmla="*/ 147031 w 1155642"/>
                <a:gd name="connsiteY94" fmla="*/ 301769 h 1069311"/>
                <a:gd name="connsiteX95" fmla="*/ 114473 w 1155642"/>
                <a:gd name="connsiteY95" fmla="*/ 233882 h 1069311"/>
                <a:gd name="connsiteX96" fmla="*/ 147031 w 1155642"/>
                <a:gd name="connsiteY96" fmla="*/ 165562 h 1069311"/>
                <a:gd name="connsiteX97" fmla="*/ 179590 w 1155642"/>
                <a:gd name="connsiteY97" fmla="*/ 233795 h 1069311"/>
                <a:gd name="connsiteX98" fmla="*/ 151967 w 1155642"/>
                <a:gd name="connsiteY98" fmla="*/ 161319 h 1069311"/>
                <a:gd name="connsiteX99" fmla="*/ 213966 w 1155642"/>
                <a:gd name="connsiteY99" fmla="*/ 161319 h 1069311"/>
                <a:gd name="connsiteX100" fmla="*/ 182967 w 1155642"/>
                <a:gd name="connsiteY100" fmla="*/ 226435 h 1069311"/>
                <a:gd name="connsiteX101" fmla="*/ 151967 w 1155642"/>
                <a:gd name="connsiteY101" fmla="*/ 161319 h 1069311"/>
                <a:gd name="connsiteX102" fmla="*/ 466725 w 1155642"/>
                <a:gd name="connsiteY102" fmla="*/ 233795 h 1069311"/>
                <a:gd name="connsiteX103" fmla="*/ 466552 w 1155642"/>
                <a:gd name="connsiteY103" fmla="*/ 234055 h 1069311"/>
                <a:gd name="connsiteX104" fmla="*/ 466898 w 1155642"/>
                <a:gd name="connsiteY104" fmla="*/ 234228 h 1069311"/>
                <a:gd name="connsiteX105" fmla="*/ 505951 w 1155642"/>
                <a:gd name="connsiteY105" fmla="*/ 316230 h 1069311"/>
                <a:gd name="connsiteX106" fmla="*/ 541799 w 1155642"/>
                <a:gd name="connsiteY106" fmla="*/ 240983 h 1069311"/>
                <a:gd name="connsiteX107" fmla="*/ 574271 w 1155642"/>
                <a:gd name="connsiteY107" fmla="*/ 308956 h 1069311"/>
                <a:gd name="connsiteX108" fmla="*/ 505951 w 1155642"/>
                <a:gd name="connsiteY108" fmla="*/ 452438 h 1069311"/>
                <a:gd name="connsiteX109" fmla="*/ 436938 w 1155642"/>
                <a:gd name="connsiteY109" fmla="*/ 307657 h 1069311"/>
                <a:gd name="connsiteX110" fmla="*/ 401695 w 1155642"/>
                <a:gd name="connsiteY110" fmla="*/ 233622 h 1069311"/>
                <a:gd name="connsiteX111" fmla="*/ 434167 w 1155642"/>
                <a:gd name="connsiteY111" fmla="*/ 165562 h 1069311"/>
                <a:gd name="connsiteX112" fmla="*/ 466725 w 1155642"/>
                <a:gd name="connsiteY112" fmla="*/ 233795 h 1069311"/>
                <a:gd name="connsiteX113" fmla="*/ 439189 w 1155642"/>
                <a:gd name="connsiteY113" fmla="*/ 161319 h 1069311"/>
                <a:gd name="connsiteX114" fmla="*/ 501188 w 1155642"/>
                <a:gd name="connsiteY114" fmla="*/ 161319 h 1069311"/>
                <a:gd name="connsiteX115" fmla="*/ 470189 w 1155642"/>
                <a:gd name="connsiteY115" fmla="*/ 226435 h 1069311"/>
                <a:gd name="connsiteX116" fmla="*/ 439189 w 1155642"/>
                <a:gd name="connsiteY116" fmla="*/ 161319 h 1069311"/>
                <a:gd name="connsiteX117" fmla="*/ 753947 w 1155642"/>
                <a:gd name="connsiteY117" fmla="*/ 233795 h 1069311"/>
                <a:gd name="connsiteX118" fmla="*/ 753774 w 1155642"/>
                <a:gd name="connsiteY118" fmla="*/ 234055 h 1069311"/>
                <a:gd name="connsiteX119" fmla="*/ 754120 w 1155642"/>
                <a:gd name="connsiteY119" fmla="*/ 234228 h 1069311"/>
                <a:gd name="connsiteX120" fmla="*/ 793173 w 1155642"/>
                <a:gd name="connsiteY120" fmla="*/ 316230 h 1069311"/>
                <a:gd name="connsiteX121" fmla="*/ 829021 w 1155642"/>
                <a:gd name="connsiteY121" fmla="*/ 240983 h 1069311"/>
                <a:gd name="connsiteX122" fmla="*/ 861493 w 1155642"/>
                <a:gd name="connsiteY122" fmla="*/ 308956 h 1069311"/>
                <a:gd name="connsiteX123" fmla="*/ 793173 w 1155642"/>
                <a:gd name="connsiteY123" fmla="*/ 452438 h 1069311"/>
                <a:gd name="connsiteX124" fmla="*/ 724160 w 1155642"/>
                <a:gd name="connsiteY124" fmla="*/ 307657 h 1069311"/>
                <a:gd name="connsiteX125" fmla="*/ 688917 w 1155642"/>
                <a:gd name="connsiteY125" fmla="*/ 233622 h 1069311"/>
                <a:gd name="connsiteX126" fmla="*/ 721389 w 1155642"/>
                <a:gd name="connsiteY126" fmla="*/ 165562 h 1069311"/>
                <a:gd name="connsiteX127" fmla="*/ 753947 w 1155642"/>
                <a:gd name="connsiteY127" fmla="*/ 233795 h 1069311"/>
                <a:gd name="connsiteX128" fmla="*/ 726411 w 1155642"/>
                <a:gd name="connsiteY128" fmla="*/ 161319 h 1069311"/>
                <a:gd name="connsiteX129" fmla="*/ 788410 w 1155642"/>
                <a:gd name="connsiteY129" fmla="*/ 161319 h 1069311"/>
                <a:gd name="connsiteX130" fmla="*/ 757411 w 1155642"/>
                <a:gd name="connsiteY130" fmla="*/ 226435 h 1069311"/>
                <a:gd name="connsiteX131" fmla="*/ 726411 w 1155642"/>
                <a:gd name="connsiteY131" fmla="*/ 161319 h 1069311"/>
                <a:gd name="connsiteX132" fmla="*/ 968346 w 1155642"/>
                <a:gd name="connsiteY132" fmla="*/ 536777 h 1069311"/>
                <a:gd name="connsiteX133" fmla="*/ 936741 w 1155642"/>
                <a:gd name="connsiteY133" fmla="*/ 603019 h 1069311"/>
                <a:gd name="connsiteX134" fmla="*/ 868420 w 1155642"/>
                <a:gd name="connsiteY134" fmla="*/ 459538 h 1069311"/>
                <a:gd name="connsiteX135" fmla="*/ 900546 w 1155642"/>
                <a:gd name="connsiteY135" fmla="*/ 392083 h 1069311"/>
                <a:gd name="connsiteX136" fmla="*/ 968346 w 1155642"/>
                <a:gd name="connsiteY136" fmla="*/ 536777 h 1069311"/>
                <a:gd name="connsiteX137" fmla="*/ 940551 w 1155642"/>
                <a:gd name="connsiteY137" fmla="*/ 462742 h 1069311"/>
                <a:gd name="connsiteX138" fmla="*/ 1003589 w 1155642"/>
                <a:gd name="connsiteY138" fmla="*/ 462742 h 1069311"/>
                <a:gd name="connsiteX139" fmla="*/ 980296 w 1155642"/>
                <a:gd name="connsiteY139" fmla="*/ 511666 h 1069311"/>
                <a:gd name="connsiteX140" fmla="*/ 971810 w 1155642"/>
                <a:gd name="connsiteY140" fmla="*/ 529504 h 1069311"/>
                <a:gd name="connsiteX141" fmla="*/ 940551 w 1155642"/>
                <a:gd name="connsiteY141" fmla="*/ 462742 h 1069311"/>
                <a:gd name="connsiteX142" fmla="*/ 254664 w 1155642"/>
                <a:gd name="connsiteY142" fmla="*/ 391737 h 1069311"/>
                <a:gd name="connsiteX143" fmla="*/ 287135 w 1155642"/>
                <a:gd name="connsiteY143" fmla="*/ 459711 h 1069311"/>
                <a:gd name="connsiteX144" fmla="*/ 218988 w 1155642"/>
                <a:gd name="connsiteY144" fmla="*/ 602759 h 1069311"/>
                <a:gd name="connsiteX145" fmla="*/ 186430 w 1155642"/>
                <a:gd name="connsiteY145" fmla="*/ 534872 h 1069311"/>
                <a:gd name="connsiteX146" fmla="*/ 254664 w 1155642"/>
                <a:gd name="connsiteY146" fmla="*/ 391737 h 1069311"/>
                <a:gd name="connsiteX147" fmla="*/ 183053 w 1155642"/>
                <a:gd name="connsiteY147" fmla="*/ 527512 h 1069311"/>
                <a:gd name="connsiteX148" fmla="*/ 152054 w 1155642"/>
                <a:gd name="connsiteY148" fmla="*/ 462742 h 1069311"/>
                <a:gd name="connsiteX149" fmla="*/ 213880 w 1155642"/>
                <a:gd name="connsiteY149" fmla="*/ 462742 h 1069311"/>
                <a:gd name="connsiteX150" fmla="*/ 183053 w 1155642"/>
                <a:gd name="connsiteY150" fmla="*/ 527512 h 1069311"/>
                <a:gd name="connsiteX151" fmla="*/ 829021 w 1155642"/>
                <a:gd name="connsiteY151" fmla="*/ 391737 h 1069311"/>
                <a:gd name="connsiteX152" fmla="*/ 861493 w 1155642"/>
                <a:gd name="connsiteY152" fmla="*/ 459711 h 1069311"/>
                <a:gd name="connsiteX153" fmla="*/ 793346 w 1155642"/>
                <a:gd name="connsiteY153" fmla="*/ 602759 h 1069311"/>
                <a:gd name="connsiteX154" fmla="*/ 760788 w 1155642"/>
                <a:gd name="connsiteY154" fmla="*/ 534872 h 1069311"/>
                <a:gd name="connsiteX155" fmla="*/ 829021 w 1155642"/>
                <a:gd name="connsiteY155" fmla="*/ 391737 h 1069311"/>
                <a:gd name="connsiteX156" fmla="*/ 757411 w 1155642"/>
                <a:gd name="connsiteY156" fmla="*/ 527512 h 1069311"/>
                <a:gd name="connsiteX157" fmla="*/ 726411 w 1155642"/>
                <a:gd name="connsiteY157" fmla="*/ 462742 h 1069311"/>
                <a:gd name="connsiteX158" fmla="*/ 788237 w 1155642"/>
                <a:gd name="connsiteY158" fmla="*/ 462742 h 1069311"/>
                <a:gd name="connsiteX159" fmla="*/ 757411 w 1155642"/>
                <a:gd name="connsiteY159" fmla="*/ 527512 h 1069311"/>
                <a:gd name="connsiteX160" fmla="*/ 723381 w 1155642"/>
                <a:gd name="connsiteY160" fmla="*/ 456507 h 1069311"/>
                <a:gd name="connsiteX161" fmla="*/ 719397 w 1155642"/>
                <a:gd name="connsiteY161" fmla="*/ 456507 h 1069311"/>
                <a:gd name="connsiteX162" fmla="*/ 653935 w 1155642"/>
                <a:gd name="connsiteY162" fmla="*/ 456507 h 1069311"/>
                <a:gd name="connsiteX163" fmla="*/ 721302 w 1155642"/>
                <a:gd name="connsiteY163" fmla="*/ 316144 h 1069311"/>
                <a:gd name="connsiteX164" fmla="*/ 788151 w 1155642"/>
                <a:gd name="connsiteY164" fmla="*/ 456507 h 1069311"/>
                <a:gd name="connsiteX165" fmla="*/ 723381 w 1155642"/>
                <a:gd name="connsiteY165" fmla="*/ 456507 h 1069311"/>
                <a:gd name="connsiteX166" fmla="*/ 716453 w 1155642"/>
                <a:gd name="connsiteY166" fmla="*/ 462742 h 1069311"/>
                <a:gd name="connsiteX167" fmla="*/ 693160 w 1155642"/>
                <a:gd name="connsiteY167" fmla="*/ 511666 h 1069311"/>
                <a:gd name="connsiteX168" fmla="*/ 684674 w 1155642"/>
                <a:gd name="connsiteY168" fmla="*/ 529504 h 1069311"/>
                <a:gd name="connsiteX169" fmla="*/ 653415 w 1155642"/>
                <a:gd name="connsiteY169" fmla="*/ 462742 h 1069311"/>
                <a:gd name="connsiteX170" fmla="*/ 716453 w 1155642"/>
                <a:gd name="connsiteY170" fmla="*/ 462742 h 1069311"/>
                <a:gd name="connsiteX171" fmla="*/ 681211 w 1155642"/>
                <a:gd name="connsiteY171" fmla="*/ 536864 h 1069311"/>
                <a:gd name="connsiteX172" fmla="*/ 649605 w 1155642"/>
                <a:gd name="connsiteY172" fmla="*/ 603106 h 1069311"/>
                <a:gd name="connsiteX173" fmla="*/ 581285 w 1155642"/>
                <a:gd name="connsiteY173" fmla="*/ 459625 h 1069311"/>
                <a:gd name="connsiteX174" fmla="*/ 613410 w 1155642"/>
                <a:gd name="connsiteY174" fmla="*/ 392170 h 1069311"/>
                <a:gd name="connsiteX175" fmla="*/ 681211 w 1155642"/>
                <a:gd name="connsiteY175" fmla="*/ 536864 h 1069311"/>
                <a:gd name="connsiteX176" fmla="*/ 577821 w 1155642"/>
                <a:gd name="connsiteY176" fmla="*/ 452351 h 1069311"/>
                <a:gd name="connsiteX177" fmla="*/ 545350 w 1155642"/>
                <a:gd name="connsiteY177" fmla="*/ 384291 h 1069311"/>
                <a:gd name="connsiteX178" fmla="*/ 577735 w 1155642"/>
                <a:gd name="connsiteY178" fmla="*/ 316230 h 1069311"/>
                <a:gd name="connsiteX179" fmla="*/ 609860 w 1155642"/>
                <a:gd name="connsiteY179" fmla="*/ 384897 h 1069311"/>
                <a:gd name="connsiteX180" fmla="*/ 577821 w 1155642"/>
                <a:gd name="connsiteY180" fmla="*/ 452351 h 1069311"/>
                <a:gd name="connsiteX181" fmla="*/ 574358 w 1155642"/>
                <a:gd name="connsiteY181" fmla="*/ 459625 h 1069311"/>
                <a:gd name="connsiteX182" fmla="*/ 506211 w 1155642"/>
                <a:gd name="connsiteY182" fmla="*/ 602673 h 1069311"/>
                <a:gd name="connsiteX183" fmla="*/ 473652 w 1155642"/>
                <a:gd name="connsiteY183" fmla="*/ 534786 h 1069311"/>
                <a:gd name="connsiteX184" fmla="*/ 541886 w 1155642"/>
                <a:gd name="connsiteY184" fmla="*/ 391564 h 1069311"/>
                <a:gd name="connsiteX185" fmla="*/ 574358 w 1155642"/>
                <a:gd name="connsiteY185" fmla="*/ 459625 h 1069311"/>
                <a:gd name="connsiteX186" fmla="*/ 470189 w 1155642"/>
                <a:gd name="connsiteY186" fmla="*/ 527512 h 1069311"/>
                <a:gd name="connsiteX187" fmla="*/ 439189 w 1155642"/>
                <a:gd name="connsiteY187" fmla="*/ 462742 h 1069311"/>
                <a:gd name="connsiteX188" fmla="*/ 501015 w 1155642"/>
                <a:gd name="connsiteY188" fmla="*/ 462742 h 1069311"/>
                <a:gd name="connsiteX189" fmla="*/ 470189 w 1155642"/>
                <a:gd name="connsiteY189" fmla="*/ 527512 h 1069311"/>
                <a:gd name="connsiteX190" fmla="*/ 436158 w 1155642"/>
                <a:gd name="connsiteY190" fmla="*/ 456507 h 1069311"/>
                <a:gd name="connsiteX191" fmla="*/ 432175 w 1155642"/>
                <a:gd name="connsiteY191" fmla="*/ 456507 h 1069311"/>
                <a:gd name="connsiteX192" fmla="*/ 366713 w 1155642"/>
                <a:gd name="connsiteY192" fmla="*/ 456507 h 1069311"/>
                <a:gd name="connsiteX193" fmla="*/ 434080 w 1155642"/>
                <a:gd name="connsiteY193" fmla="*/ 316144 h 1069311"/>
                <a:gd name="connsiteX194" fmla="*/ 500928 w 1155642"/>
                <a:gd name="connsiteY194" fmla="*/ 456507 h 1069311"/>
                <a:gd name="connsiteX195" fmla="*/ 436158 w 1155642"/>
                <a:gd name="connsiteY195" fmla="*/ 456507 h 1069311"/>
                <a:gd name="connsiteX196" fmla="*/ 429231 w 1155642"/>
                <a:gd name="connsiteY196" fmla="*/ 462742 h 1069311"/>
                <a:gd name="connsiteX197" fmla="*/ 409575 w 1155642"/>
                <a:gd name="connsiteY197" fmla="*/ 504046 h 1069311"/>
                <a:gd name="connsiteX198" fmla="*/ 397452 w 1155642"/>
                <a:gd name="connsiteY198" fmla="*/ 529504 h 1069311"/>
                <a:gd name="connsiteX199" fmla="*/ 366193 w 1155642"/>
                <a:gd name="connsiteY199" fmla="*/ 462742 h 1069311"/>
                <a:gd name="connsiteX200" fmla="*/ 429231 w 1155642"/>
                <a:gd name="connsiteY200" fmla="*/ 462742 h 1069311"/>
                <a:gd name="connsiteX201" fmla="*/ 393989 w 1155642"/>
                <a:gd name="connsiteY201" fmla="*/ 536777 h 1069311"/>
                <a:gd name="connsiteX202" fmla="*/ 362383 w 1155642"/>
                <a:gd name="connsiteY202" fmla="*/ 603019 h 1069311"/>
                <a:gd name="connsiteX203" fmla="*/ 294063 w 1155642"/>
                <a:gd name="connsiteY203" fmla="*/ 459538 h 1069311"/>
                <a:gd name="connsiteX204" fmla="*/ 326188 w 1155642"/>
                <a:gd name="connsiteY204" fmla="*/ 392083 h 1069311"/>
                <a:gd name="connsiteX205" fmla="*/ 393989 w 1155642"/>
                <a:gd name="connsiteY205" fmla="*/ 536777 h 1069311"/>
                <a:gd name="connsiteX206" fmla="*/ 290599 w 1155642"/>
                <a:gd name="connsiteY206" fmla="*/ 452351 h 1069311"/>
                <a:gd name="connsiteX207" fmla="*/ 258214 w 1155642"/>
                <a:gd name="connsiteY207" fmla="*/ 384291 h 1069311"/>
                <a:gd name="connsiteX208" fmla="*/ 290599 w 1155642"/>
                <a:gd name="connsiteY208" fmla="*/ 316230 h 1069311"/>
                <a:gd name="connsiteX209" fmla="*/ 322551 w 1155642"/>
                <a:gd name="connsiteY209" fmla="*/ 384377 h 1069311"/>
                <a:gd name="connsiteX210" fmla="*/ 290599 w 1155642"/>
                <a:gd name="connsiteY210" fmla="*/ 452351 h 1069311"/>
                <a:gd name="connsiteX211" fmla="*/ 254750 w 1155642"/>
                <a:gd name="connsiteY211" fmla="*/ 542319 h 1069311"/>
                <a:gd name="connsiteX212" fmla="*/ 287135 w 1155642"/>
                <a:gd name="connsiteY212" fmla="*/ 610293 h 1069311"/>
                <a:gd name="connsiteX213" fmla="*/ 218815 w 1155642"/>
                <a:gd name="connsiteY213" fmla="*/ 753774 h 1069311"/>
                <a:gd name="connsiteX214" fmla="*/ 186517 w 1155642"/>
                <a:gd name="connsiteY214" fmla="*/ 685887 h 1069311"/>
                <a:gd name="connsiteX215" fmla="*/ 254750 w 1155642"/>
                <a:gd name="connsiteY215" fmla="*/ 542319 h 1069311"/>
                <a:gd name="connsiteX216" fmla="*/ 183053 w 1155642"/>
                <a:gd name="connsiteY216" fmla="*/ 678613 h 1069311"/>
                <a:gd name="connsiteX217" fmla="*/ 152054 w 1155642"/>
                <a:gd name="connsiteY217" fmla="*/ 613496 h 1069311"/>
                <a:gd name="connsiteX218" fmla="*/ 214053 w 1155642"/>
                <a:gd name="connsiteY218" fmla="*/ 613496 h 1069311"/>
                <a:gd name="connsiteX219" fmla="*/ 183053 w 1155642"/>
                <a:gd name="connsiteY219" fmla="*/ 678613 h 1069311"/>
                <a:gd name="connsiteX220" fmla="*/ 258214 w 1155642"/>
                <a:gd name="connsiteY220" fmla="*/ 535045 h 1069311"/>
                <a:gd name="connsiteX221" fmla="*/ 290599 w 1155642"/>
                <a:gd name="connsiteY221" fmla="*/ 466898 h 1069311"/>
                <a:gd name="connsiteX222" fmla="*/ 322984 w 1155642"/>
                <a:gd name="connsiteY222" fmla="*/ 534958 h 1069311"/>
                <a:gd name="connsiteX223" fmla="*/ 290513 w 1155642"/>
                <a:gd name="connsiteY223" fmla="*/ 603019 h 1069311"/>
                <a:gd name="connsiteX224" fmla="*/ 258214 w 1155642"/>
                <a:gd name="connsiteY224" fmla="*/ 535045 h 1069311"/>
                <a:gd name="connsiteX225" fmla="*/ 326534 w 1155642"/>
                <a:gd name="connsiteY225" fmla="*/ 542319 h 1069311"/>
                <a:gd name="connsiteX226" fmla="*/ 362470 w 1155642"/>
                <a:gd name="connsiteY226" fmla="*/ 617653 h 1069311"/>
                <a:gd name="connsiteX227" fmla="*/ 362470 w 1155642"/>
                <a:gd name="connsiteY227" fmla="*/ 617653 h 1069311"/>
                <a:gd name="connsiteX228" fmla="*/ 394941 w 1155642"/>
                <a:gd name="connsiteY228" fmla="*/ 685713 h 1069311"/>
                <a:gd name="connsiteX229" fmla="*/ 362470 w 1155642"/>
                <a:gd name="connsiteY229" fmla="*/ 753774 h 1069311"/>
                <a:gd name="connsiteX230" fmla="*/ 294149 w 1155642"/>
                <a:gd name="connsiteY230" fmla="*/ 610293 h 1069311"/>
                <a:gd name="connsiteX231" fmla="*/ 326534 w 1155642"/>
                <a:gd name="connsiteY231" fmla="*/ 542319 h 1069311"/>
                <a:gd name="connsiteX232" fmla="*/ 367405 w 1155642"/>
                <a:gd name="connsiteY232" fmla="*/ 613496 h 1069311"/>
                <a:gd name="connsiteX233" fmla="*/ 429318 w 1155642"/>
                <a:gd name="connsiteY233" fmla="*/ 613496 h 1069311"/>
                <a:gd name="connsiteX234" fmla="*/ 398405 w 1155642"/>
                <a:gd name="connsiteY234" fmla="*/ 678440 h 1069311"/>
                <a:gd name="connsiteX235" fmla="*/ 367405 w 1155642"/>
                <a:gd name="connsiteY235" fmla="*/ 613496 h 1069311"/>
                <a:gd name="connsiteX236" fmla="*/ 367405 w 1155642"/>
                <a:gd name="connsiteY236" fmla="*/ 607262 h 1069311"/>
                <a:gd name="connsiteX237" fmla="*/ 412519 w 1155642"/>
                <a:gd name="connsiteY237" fmla="*/ 512618 h 1069311"/>
                <a:gd name="connsiteX238" fmla="*/ 434253 w 1155642"/>
                <a:gd name="connsiteY238" fmla="*/ 466985 h 1069311"/>
                <a:gd name="connsiteX239" fmla="*/ 501102 w 1155642"/>
                <a:gd name="connsiteY239" fmla="*/ 607262 h 1069311"/>
                <a:gd name="connsiteX240" fmla="*/ 367405 w 1155642"/>
                <a:gd name="connsiteY240" fmla="*/ 607262 h 1069311"/>
                <a:gd name="connsiteX241" fmla="*/ 501188 w 1155642"/>
                <a:gd name="connsiteY241" fmla="*/ 613496 h 1069311"/>
                <a:gd name="connsiteX242" fmla="*/ 470189 w 1155642"/>
                <a:gd name="connsiteY242" fmla="*/ 678613 h 1069311"/>
                <a:gd name="connsiteX243" fmla="*/ 439189 w 1155642"/>
                <a:gd name="connsiteY243" fmla="*/ 613496 h 1069311"/>
                <a:gd name="connsiteX244" fmla="*/ 501188 w 1155642"/>
                <a:gd name="connsiteY244" fmla="*/ 613496 h 1069311"/>
                <a:gd name="connsiteX245" fmla="*/ 541973 w 1155642"/>
                <a:gd name="connsiteY245" fmla="*/ 542319 h 1069311"/>
                <a:gd name="connsiteX246" fmla="*/ 574358 w 1155642"/>
                <a:gd name="connsiteY246" fmla="*/ 610293 h 1069311"/>
                <a:gd name="connsiteX247" fmla="*/ 506037 w 1155642"/>
                <a:gd name="connsiteY247" fmla="*/ 753774 h 1069311"/>
                <a:gd name="connsiteX248" fmla="*/ 473739 w 1155642"/>
                <a:gd name="connsiteY248" fmla="*/ 685887 h 1069311"/>
                <a:gd name="connsiteX249" fmla="*/ 541973 w 1155642"/>
                <a:gd name="connsiteY249" fmla="*/ 542319 h 1069311"/>
                <a:gd name="connsiteX250" fmla="*/ 545436 w 1155642"/>
                <a:gd name="connsiteY250" fmla="*/ 535045 h 1069311"/>
                <a:gd name="connsiteX251" fmla="*/ 577821 w 1155642"/>
                <a:gd name="connsiteY251" fmla="*/ 466898 h 1069311"/>
                <a:gd name="connsiteX252" fmla="*/ 610206 w 1155642"/>
                <a:gd name="connsiteY252" fmla="*/ 534958 h 1069311"/>
                <a:gd name="connsiteX253" fmla="*/ 577735 w 1155642"/>
                <a:gd name="connsiteY253" fmla="*/ 603019 h 1069311"/>
                <a:gd name="connsiteX254" fmla="*/ 545436 w 1155642"/>
                <a:gd name="connsiteY254" fmla="*/ 535045 h 1069311"/>
                <a:gd name="connsiteX255" fmla="*/ 613756 w 1155642"/>
                <a:gd name="connsiteY255" fmla="*/ 542319 h 1069311"/>
                <a:gd name="connsiteX256" fmla="*/ 649692 w 1155642"/>
                <a:gd name="connsiteY256" fmla="*/ 617653 h 1069311"/>
                <a:gd name="connsiteX257" fmla="*/ 649692 w 1155642"/>
                <a:gd name="connsiteY257" fmla="*/ 617653 h 1069311"/>
                <a:gd name="connsiteX258" fmla="*/ 682163 w 1155642"/>
                <a:gd name="connsiteY258" fmla="*/ 685713 h 1069311"/>
                <a:gd name="connsiteX259" fmla="*/ 649692 w 1155642"/>
                <a:gd name="connsiteY259" fmla="*/ 753774 h 1069311"/>
                <a:gd name="connsiteX260" fmla="*/ 581371 w 1155642"/>
                <a:gd name="connsiteY260" fmla="*/ 610293 h 1069311"/>
                <a:gd name="connsiteX261" fmla="*/ 613756 w 1155642"/>
                <a:gd name="connsiteY261" fmla="*/ 542319 h 1069311"/>
                <a:gd name="connsiteX262" fmla="*/ 654541 w 1155642"/>
                <a:gd name="connsiteY262" fmla="*/ 613496 h 1069311"/>
                <a:gd name="connsiteX263" fmla="*/ 716453 w 1155642"/>
                <a:gd name="connsiteY263" fmla="*/ 613496 h 1069311"/>
                <a:gd name="connsiteX264" fmla="*/ 685540 w 1155642"/>
                <a:gd name="connsiteY264" fmla="*/ 678440 h 1069311"/>
                <a:gd name="connsiteX265" fmla="*/ 654541 w 1155642"/>
                <a:gd name="connsiteY265" fmla="*/ 613496 h 1069311"/>
                <a:gd name="connsiteX266" fmla="*/ 654541 w 1155642"/>
                <a:gd name="connsiteY266" fmla="*/ 607262 h 1069311"/>
                <a:gd name="connsiteX267" fmla="*/ 696018 w 1155642"/>
                <a:gd name="connsiteY267" fmla="*/ 520152 h 1069311"/>
                <a:gd name="connsiteX268" fmla="*/ 721389 w 1155642"/>
                <a:gd name="connsiteY268" fmla="*/ 466898 h 1069311"/>
                <a:gd name="connsiteX269" fmla="*/ 788237 w 1155642"/>
                <a:gd name="connsiteY269" fmla="*/ 607175 h 1069311"/>
                <a:gd name="connsiteX270" fmla="*/ 654541 w 1155642"/>
                <a:gd name="connsiteY270" fmla="*/ 607175 h 1069311"/>
                <a:gd name="connsiteX271" fmla="*/ 788410 w 1155642"/>
                <a:gd name="connsiteY271" fmla="*/ 613496 h 1069311"/>
                <a:gd name="connsiteX272" fmla="*/ 757411 w 1155642"/>
                <a:gd name="connsiteY272" fmla="*/ 678613 h 1069311"/>
                <a:gd name="connsiteX273" fmla="*/ 726411 w 1155642"/>
                <a:gd name="connsiteY273" fmla="*/ 613496 h 1069311"/>
                <a:gd name="connsiteX274" fmla="*/ 788410 w 1155642"/>
                <a:gd name="connsiteY274" fmla="*/ 613496 h 1069311"/>
                <a:gd name="connsiteX275" fmla="*/ 829195 w 1155642"/>
                <a:gd name="connsiteY275" fmla="*/ 542319 h 1069311"/>
                <a:gd name="connsiteX276" fmla="*/ 861580 w 1155642"/>
                <a:gd name="connsiteY276" fmla="*/ 610293 h 1069311"/>
                <a:gd name="connsiteX277" fmla="*/ 793259 w 1155642"/>
                <a:gd name="connsiteY277" fmla="*/ 753774 h 1069311"/>
                <a:gd name="connsiteX278" fmla="*/ 760961 w 1155642"/>
                <a:gd name="connsiteY278" fmla="*/ 685887 h 1069311"/>
                <a:gd name="connsiteX279" fmla="*/ 829195 w 1155642"/>
                <a:gd name="connsiteY279" fmla="*/ 542319 h 1069311"/>
                <a:gd name="connsiteX280" fmla="*/ 832658 w 1155642"/>
                <a:gd name="connsiteY280" fmla="*/ 535045 h 1069311"/>
                <a:gd name="connsiteX281" fmla="*/ 865043 w 1155642"/>
                <a:gd name="connsiteY281" fmla="*/ 466898 h 1069311"/>
                <a:gd name="connsiteX282" fmla="*/ 897428 w 1155642"/>
                <a:gd name="connsiteY282" fmla="*/ 534958 h 1069311"/>
                <a:gd name="connsiteX283" fmla="*/ 864957 w 1155642"/>
                <a:gd name="connsiteY283" fmla="*/ 603019 h 1069311"/>
                <a:gd name="connsiteX284" fmla="*/ 832658 w 1155642"/>
                <a:gd name="connsiteY284" fmla="*/ 535045 h 1069311"/>
                <a:gd name="connsiteX285" fmla="*/ 900892 w 1155642"/>
                <a:gd name="connsiteY285" fmla="*/ 542319 h 1069311"/>
                <a:gd name="connsiteX286" fmla="*/ 936827 w 1155642"/>
                <a:gd name="connsiteY286" fmla="*/ 617653 h 1069311"/>
                <a:gd name="connsiteX287" fmla="*/ 936827 w 1155642"/>
                <a:gd name="connsiteY287" fmla="*/ 617653 h 1069311"/>
                <a:gd name="connsiteX288" fmla="*/ 969299 w 1155642"/>
                <a:gd name="connsiteY288" fmla="*/ 685713 h 1069311"/>
                <a:gd name="connsiteX289" fmla="*/ 936827 w 1155642"/>
                <a:gd name="connsiteY289" fmla="*/ 753774 h 1069311"/>
                <a:gd name="connsiteX290" fmla="*/ 868507 w 1155642"/>
                <a:gd name="connsiteY290" fmla="*/ 610293 h 1069311"/>
                <a:gd name="connsiteX291" fmla="*/ 900892 w 1155642"/>
                <a:gd name="connsiteY291" fmla="*/ 542319 h 1069311"/>
                <a:gd name="connsiteX292" fmla="*/ 865043 w 1155642"/>
                <a:gd name="connsiteY292" fmla="*/ 452351 h 1069311"/>
                <a:gd name="connsiteX293" fmla="*/ 832658 w 1155642"/>
                <a:gd name="connsiteY293" fmla="*/ 384291 h 1069311"/>
                <a:gd name="connsiteX294" fmla="*/ 865043 w 1155642"/>
                <a:gd name="connsiteY294" fmla="*/ 316230 h 1069311"/>
                <a:gd name="connsiteX295" fmla="*/ 896995 w 1155642"/>
                <a:gd name="connsiteY295" fmla="*/ 384377 h 1069311"/>
                <a:gd name="connsiteX296" fmla="*/ 865043 w 1155642"/>
                <a:gd name="connsiteY296" fmla="*/ 452351 h 1069311"/>
                <a:gd name="connsiteX297" fmla="*/ 832485 w 1155642"/>
                <a:gd name="connsiteY297" fmla="*/ 233709 h 1069311"/>
                <a:gd name="connsiteX298" fmla="*/ 864957 w 1155642"/>
                <a:gd name="connsiteY298" fmla="*/ 165475 h 1069311"/>
                <a:gd name="connsiteX299" fmla="*/ 897342 w 1155642"/>
                <a:gd name="connsiteY299" fmla="*/ 233535 h 1069311"/>
                <a:gd name="connsiteX300" fmla="*/ 864870 w 1155642"/>
                <a:gd name="connsiteY300" fmla="*/ 301683 h 1069311"/>
                <a:gd name="connsiteX301" fmla="*/ 832485 w 1155642"/>
                <a:gd name="connsiteY301" fmla="*/ 233709 h 1069311"/>
                <a:gd name="connsiteX302" fmla="*/ 717925 w 1155642"/>
                <a:gd name="connsiteY302" fmla="*/ 308956 h 1069311"/>
                <a:gd name="connsiteX303" fmla="*/ 648739 w 1155642"/>
                <a:gd name="connsiteY303" fmla="*/ 452957 h 1069311"/>
                <a:gd name="connsiteX304" fmla="*/ 581285 w 1155642"/>
                <a:gd name="connsiteY304" fmla="*/ 308956 h 1069311"/>
                <a:gd name="connsiteX305" fmla="*/ 581285 w 1155642"/>
                <a:gd name="connsiteY305" fmla="*/ 308956 h 1069311"/>
                <a:gd name="connsiteX306" fmla="*/ 581285 w 1155642"/>
                <a:gd name="connsiteY306" fmla="*/ 308956 h 1069311"/>
                <a:gd name="connsiteX307" fmla="*/ 613670 w 1155642"/>
                <a:gd name="connsiteY307" fmla="*/ 240896 h 1069311"/>
                <a:gd name="connsiteX308" fmla="*/ 649605 w 1155642"/>
                <a:gd name="connsiteY308" fmla="*/ 316230 h 1069311"/>
                <a:gd name="connsiteX309" fmla="*/ 685540 w 1155642"/>
                <a:gd name="connsiteY309" fmla="*/ 240896 h 1069311"/>
                <a:gd name="connsiteX310" fmla="*/ 717925 w 1155642"/>
                <a:gd name="connsiteY310" fmla="*/ 308956 h 1069311"/>
                <a:gd name="connsiteX311" fmla="*/ 577821 w 1155642"/>
                <a:gd name="connsiteY311" fmla="*/ 301683 h 1069311"/>
                <a:gd name="connsiteX312" fmla="*/ 545350 w 1155642"/>
                <a:gd name="connsiteY312" fmla="*/ 233709 h 1069311"/>
                <a:gd name="connsiteX313" fmla="*/ 577821 w 1155642"/>
                <a:gd name="connsiteY313" fmla="*/ 165475 h 1069311"/>
                <a:gd name="connsiteX314" fmla="*/ 610206 w 1155642"/>
                <a:gd name="connsiteY314" fmla="*/ 233535 h 1069311"/>
                <a:gd name="connsiteX315" fmla="*/ 577821 w 1155642"/>
                <a:gd name="connsiteY315" fmla="*/ 301683 h 1069311"/>
                <a:gd name="connsiteX316" fmla="*/ 430790 w 1155642"/>
                <a:gd name="connsiteY316" fmla="*/ 308956 h 1069311"/>
                <a:gd name="connsiteX317" fmla="*/ 361604 w 1155642"/>
                <a:gd name="connsiteY317" fmla="*/ 452957 h 1069311"/>
                <a:gd name="connsiteX318" fmla="*/ 294149 w 1155642"/>
                <a:gd name="connsiteY318" fmla="*/ 308956 h 1069311"/>
                <a:gd name="connsiteX319" fmla="*/ 294149 w 1155642"/>
                <a:gd name="connsiteY319" fmla="*/ 308956 h 1069311"/>
                <a:gd name="connsiteX320" fmla="*/ 294149 w 1155642"/>
                <a:gd name="connsiteY320" fmla="*/ 308956 h 1069311"/>
                <a:gd name="connsiteX321" fmla="*/ 326534 w 1155642"/>
                <a:gd name="connsiteY321" fmla="*/ 240896 h 1069311"/>
                <a:gd name="connsiteX322" fmla="*/ 362470 w 1155642"/>
                <a:gd name="connsiteY322" fmla="*/ 316230 h 1069311"/>
                <a:gd name="connsiteX323" fmla="*/ 398405 w 1155642"/>
                <a:gd name="connsiteY323" fmla="*/ 240896 h 1069311"/>
                <a:gd name="connsiteX324" fmla="*/ 430790 w 1155642"/>
                <a:gd name="connsiteY324" fmla="*/ 308956 h 1069311"/>
                <a:gd name="connsiteX325" fmla="*/ 290599 w 1155642"/>
                <a:gd name="connsiteY325" fmla="*/ 301683 h 1069311"/>
                <a:gd name="connsiteX326" fmla="*/ 258128 w 1155642"/>
                <a:gd name="connsiteY326" fmla="*/ 233709 h 1069311"/>
                <a:gd name="connsiteX327" fmla="*/ 290599 w 1155642"/>
                <a:gd name="connsiteY327" fmla="*/ 165475 h 1069311"/>
                <a:gd name="connsiteX328" fmla="*/ 322984 w 1155642"/>
                <a:gd name="connsiteY328" fmla="*/ 233535 h 1069311"/>
                <a:gd name="connsiteX329" fmla="*/ 290599 w 1155642"/>
                <a:gd name="connsiteY329" fmla="*/ 301683 h 1069311"/>
                <a:gd name="connsiteX330" fmla="*/ 213880 w 1155642"/>
                <a:gd name="connsiteY330" fmla="*/ 456507 h 1069311"/>
                <a:gd name="connsiteX331" fmla="*/ 149023 w 1155642"/>
                <a:gd name="connsiteY331" fmla="*/ 456507 h 1069311"/>
                <a:gd name="connsiteX332" fmla="*/ 145040 w 1155642"/>
                <a:gd name="connsiteY332" fmla="*/ 456507 h 1069311"/>
                <a:gd name="connsiteX333" fmla="*/ 79577 w 1155642"/>
                <a:gd name="connsiteY333" fmla="*/ 456507 h 1069311"/>
                <a:gd name="connsiteX334" fmla="*/ 146945 w 1155642"/>
                <a:gd name="connsiteY334" fmla="*/ 316144 h 1069311"/>
                <a:gd name="connsiteX335" fmla="*/ 213880 w 1155642"/>
                <a:gd name="connsiteY335" fmla="*/ 456507 h 1069311"/>
                <a:gd name="connsiteX336" fmla="*/ 142096 w 1155642"/>
                <a:gd name="connsiteY336" fmla="*/ 462742 h 1069311"/>
                <a:gd name="connsiteX337" fmla="*/ 122440 w 1155642"/>
                <a:gd name="connsiteY337" fmla="*/ 504046 h 1069311"/>
                <a:gd name="connsiteX338" fmla="*/ 110317 w 1155642"/>
                <a:gd name="connsiteY338" fmla="*/ 529504 h 1069311"/>
                <a:gd name="connsiteX339" fmla="*/ 79058 w 1155642"/>
                <a:gd name="connsiteY339" fmla="*/ 462742 h 1069311"/>
                <a:gd name="connsiteX340" fmla="*/ 142096 w 1155642"/>
                <a:gd name="connsiteY340" fmla="*/ 462742 h 1069311"/>
                <a:gd name="connsiteX341" fmla="*/ 125297 w 1155642"/>
                <a:gd name="connsiteY341" fmla="*/ 512532 h 1069311"/>
                <a:gd name="connsiteX342" fmla="*/ 147031 w 1155642"/>
                <a:gd name="connsiteY342" fmla="*/ 466898 h 1069311"/>
                <a:gd name="connsiteX343" fmla="*/ 213880 w 1155642"/>
                <a:gd name="connsiteY343" fmla="*/ 607175 h 1069311"/>
                <a:gd name="connsiteX344" fmla="*/ 80183 w 1155642"/>
                <a:gd name="connsiteY344" fmla="*/ 607175 h 1069311"/>
                <a:gd name="connsiteX345" fmla="*/ 125297 w 1155642"/>
                <a:gd name="connsiteY345" fmla="*/ 512532 h 1069311"/>
                <a:gd name="connsiteX346" fmla="*/ 142096 w 1155642"/>
                <a:gd name="connsiteY346" fmla="*/ 613496 h 1069311"/>
                <a:gd name="connsiteX347" fmla="*/ 111183 w 1155642"/>
                <a:gd name="connsiteY347" fmla="*/ 678440 h 1069311"/>
                <a:gd name="connsiteX348" fmla="*/ 80270 w 1155642"/>
                <a:gd name="connsiteY348" fmla="*/ 613496 h 1069311"/>
                <a:gd name="connsiteX349" fmla="*/ 142096 w 1155642"/>
                <a:gd name="connsiteY349" fmla="*/ 613496 h 1069311"/>
                <a:gd name="connsiteX350" fmla="*/ 147031 w 1155642"/>
                <a:gd name="connsiteY350" fmla="*/ 617653 h 1069311"/>
                <a:gd name="connsiteX351" fmla="*/ 179590 w 1155642"/>
                <a:gd name="connsiteY351" fmla="*/ 685973 h 1069311"/>
                <a:gd name="connsiteX352" fmla="*/ 179416 w 1155642"/>
                <a:gd name="connsiteY352" fmla="*/ 686233 h 1069311"/>
                <a:gd name="connsiteX353" fmla="*/ 179763 w 1155642"/>
                <a:gd name="connsiteY353" fmla="*/ 686406 h 1069311"/>
                <a:gd name="connsiteX354" fmla="*/ 218815 w 1155642"/>
                <a:gd name="connsiteY354" fmla="*/ 768408 h 1069311"/>
                <a:gd name="connsiteX355" fmla="*/ 254664 w 1155642"/>
                <a:gd name="connsiteY355" fmla="*/ 693160 h 1069311"/>
                <a:gd name="connsiteX356" fmla="*/ 287135 w 1155642"/>
                <a:gd name="connsiteY356" fmla="*/ 761134 h 1069311"/>
                <a:gd name="connsiteX357" fmla="*/ 218815 w 1155642"/>
                <a:gd name="connsiteY357" fmla="*/ 904615 h 1069311"/>
                <a:gd name="connsiteX358" fmla="*/ 149802 w 1155642"/>
                <a:gd name="connsiteY358" fmla="*/ 759835 h 1069311"/>
                <a:gd name="connsiteX359" fmla="*/ 114560 w 1155642"/>
                <a:gd name="connsiteY359" fmla="*/ 685800 h 1069311"/>
                <a:gd name="connsiteX360" fmla="*/ 147031 w 1155642"/>
                <a:gd name="connsiteY360" fmla="*/ 617653 h 1069311"/>
                <a:gd name="connsiteX361" fmla="*/ 258128 w 1155642"/>
                <a:gd name="connsiteY361" fmla="*/ 685887 h 1069311"/>
                <a:gd name="connsiteX362" fmla="*/ 290599 w 1155642"/>
                <a:gd name="connsiteY362" fmla="*/ 617653 h 1069311"/>
                <a:gd name="connsiteX363" fmla="*/ 322984 w 1155642"/>
                <a:gd name="connsiteY363" fmla="*/ 685713 h 1069311"/>
                <a:gd name="connsiteX364" fmla="*/ 290599 w 1155642"/>
                <a:gd name="connsiteY364" fmla="*/ 753860 h 1069311"/>
                <a:gd name="connsiteX365" fmla="*/ 258128 w 1155642"/>
                <a:gd name="connsiteY365" fmla="*/ 685887 h 1069311"/>
                <a:gd name="connsiteX366" fmla="*/ 294063 w 1155642"/>
                <a:gd name="connsiteY366" fmla="*/ 761048 h 1069311"/>
                <a:gd name="connsiteX367" fmla="*/ 326448 w 1155642"/>
                <a:gd name="connsiteY367" fmla="*/ 692987 h 1069311"/>
                <a:gd name="connsiteX368" fmla="*/ 362383 w 1155642"/>
                <a:gd name="connsiteY368" fmla="*/ 768321 h 1069311"/>
                <a:gd name="connsiteX369" fmla="*/ 398318 w 1155642"/>
                <a:gd name="connsiteY369" fmla="*/ 692987 h 1069311"/>
                <a:gd name="connsiteX370" fmla="*/ 430703 w 1155642"/>
                <a:gd name="connsiteY370" fmla="*/ 761048 h 1069311"/>
                <a:gd name="connsiteX371" fmla="*/ 361517 w 1155642"/>
                <a:gd name="connsiteY371" fmla="*/ 905048 h 1069311"/>
                <a:gd name="connsiteX372" fmla="*/ 294063 w 1155642"/>
                <a:gd name="connsiteY372" fmla="*/ 761048 h 1069311"/>
                <a:gd name="connsiteX373" fmla="*/ 294063 w 1155642"/>
                <a:gd name="connsiteY373" fmla="*/ 761048 h 1069311"/>
                <a:gd name="connsiteX374" fmla="*/ 401782 w 1155642"/>
                <a:gd name="connsiteY374" fmla="*/ 685713 h 1069311"/>
                <a:gd name="connsiteX375" fmla="*/ 434253 w 1155642"/>
                <a:gd name="connsiteY375" fmla="*/ 617653 h 1069311"/>
                <a:gd name="connsiteX376" fmla="*/ 466812 w 1155642"/>
                <a:gd name="connsiteY376" fmla="*/ 685973 h 1069311"/>
                <a:gd name="connsiteX377" fmla="*/ 466638 w 1155642"/>
                <a:gd name="connsiteY377" fmla="*/ 686233 h 1069311"/>
                <a:gd name="connsiteX378" fmla="*/ 466985 w 1155642"/>
                <a:gd name="connsiteY378" fmla="*/ 686406 h 1069311"/>
                <a:gd name="connsiteX379" fmla="*/ 506037 w 1155642"/>
                <a:gd name="connsiteY379" fmla="*/ 768408 h 1069311"/>
                <a:gd name="connsiteX380" fmla="*/ 541886 w 1155642"/>
                <a:gd name="connsiteY380" fmla="*/ 693160 h 1069311"/>
                <a:gd name="connsiteX381" fmla="*/ 574358 w 1155642"/>
                <a:gd name="connsiteY381" fmla="*/ 761134 h 1069311"/>
                <a:gd name="connsiteX382" fmla="*/ 506037 w 1155642"/>
                <a:gd name="connsiteY382" fmla="*/ 904615 h 1069311"/>
                <a:gd name="connsiteX383" fmla="*/ 437024 w 1155642"/>
                <a:gd name="connsiteY383" fmla="*/ 759835 h 1069311"/>
                <a:gd name="connsiteX384" fmla="*/ 401782 w 1155642"/>
                <a:gd name="connsiteY384" fmla="*/ 685713 h 1069311"/>
                <a:gd name="connsiteX385" fmla="*/ 545350 w 1155642"/>
                <a:gd name="connsiteY385" fmla="*/ 685887 h 1069311"/>
                <a:gd name="connsiteX386" fmla="*/ 577821 w 1155642"/>
                <a:gd name="connsiteY386" fmla="*/ 617653 h 1069311"/>
                <a:gd name="connsiteX387" fmla="*/ 610206 w 1155642"/>
                <a:gd name="connsiteY387" fmla="*/ 685713 h 1069311"/>
                <a:gd name="connsiteX388" fmla="*/ 577735 w 1155642"/>
                <a:gd name="connsiteY388" fmla="*/ 753860 h 1069311"/>
                <a:gd name="connsiteX389" fmla="*/ 545350 w 1155642"/>
                <a:gd name="connsiteY389" fmla="*/ 685887 h 1069311"/>
                <a:gd name="connsiteX390" fmla="*/ 581285 w 1155642"/>
                <a:gd name="connsiteY390" fmla="*/ 761048 h 1069311"/>
                <a:gd name="connsiteX391" fmla="*/ 613670 w 1155642"/>
                <a:gd name="connsiteY391" fmla="*/ 692987 h 1069311"/>
                <a:gd name="connsiteX392" fmla="*/ 649605 w 1155642"/>
                <a:gd name="connsiteY392" fmla="*/ 768321 h 1069311"/>
                <a:gd name="connsiteX393" fmla="*/ 685540 w 1155642"/>
                <a:gd name="connsiteY393" fmla="*/ 692987 h 1069311"/>
                <a:gd name="connsiteX394" fmla="*/ 717925 w 1155642"/>
                <a:gd name="connsiteY394" fmla="*/ 761048 h 1069311"/>
                <a:gd name="connsiteX395" fmla="*/ 648739 w 1155642"/>
                <a:gd name="connsiteY395" fmla="*/ 905048 h 1069311"/>
                <a:gd name="connsiteX396" fmla="*/ 581285 w 1155642"/>
                <a:gd name="connsiteY396" fmla="*/ 761048 h 1069311"/>
                <a:gd name="connsiteX397" fmla="*/ 581285 w 1155642"/>
                <a:gd name="connsiteY397" fmla="*/ 761048 h 1069311"/>
                <a:gd name="connsiteX398" fmla="*/ 689004 w 1155642"/>
                <a:gd name="connsiteY398" fmla="*/ 685713 h 1069311"/>
                <a:gd name="connsiteX399" fmla="*/ 721476 w 1155642"/>
                <a:gd name="connsiteY399" fmla="*/ 617653 h 1069311"/>
                <a:gd name="connsiteX400" fmla="*/ 754034 w 1155642"/>
                <a:gd name="connsiteY400" fmla="*/ 685973 h 1069311"/>
                <a:gd name="connsiteX401" fmla="*/ 753861 w 1155642"/>
                <a:gd name="connsiteY401" fmla="*/ 686233 h 1069311"/>
                <a:gd name="connsiteX402" fmla="*/ 754207 w 1155642"/>
                <a:gd name="connsiteY402" fmla="*/ 686406 h 1069311"/>
                <a:gd name="connsiteX403" fmla="*/ 793259 w 1155642"/>
                <a:gd name="connsiteY403" fmla="*/ 768408 h 1069311"/>
                <a:gd name="connsiteX404" fmla="*/ 829108 w 1155642"/>
                <a:gd name="connsiteY404" fmla="*/ 693160 h 1069311"/>
                <a:gd name="connsiteX405" fmla="*/ 861580 w 1155642"/>
                <a:gd name="connsiteY405" fmla="*/ 761134 h 1069311"/>
                <a:gd name="connsiteX406" fmla="*/ 793259 w 1155642"/>
                <a:gd name="connsiteY406" fmla="*/ 904615 h 1069311"/>
                <a:gd name="connsiteX407" fmla="*/ 724246 w 1155642"/>
                <a:gd name="connsiteY407" fmla="*/ 759835 h 1069311"/>
                <a:gd name="connsiteX408" fmla="*/ 689004 w 1155642"/>
                <a:gd name="connsiteY408" fmla="*/ 685713 h 1069311"/>
                <a:gd name="connsiteX409" fmla="*/ 832485 w 1155642"/>
                <a:gd name="connsiteY409" fmla="*/ 685887 h 1069311"/>
                <a:gd name="connsiteX410" fmla="*/ 864957 w 1155642"/>
                <a:gd name="connsiteY410" fmla="*/ 617653 h 1069311"/>
                <a:gd name="connsiteX411" fmla="*/ 897342 w 1155642"/>
                <a:gd name="connsiteY411" fmla="*/ 685713 h 1069311"/>
                <a:gd name="connsiteX412" fmla="*/ 864870 w 1155642"/>
                <a:gd name="connsiteY412" fmla="*/ 753860 h 1069311"/>
                <a:gd name="connsiteX413" fmla="*/ 832485 w 1155642"/>
                <a:gd name="connsiteY413" fmla="*/ 685887 h 1069311"/>
                <a:gd name="connsiteX414" fmla="*/ 868507 w 1155642"/>
                <a:gd name="connsiteY414" fmla="*/ 761048 h 1069311"/>
                <a:gd name="connsiteX415" fmla="*/ 900892 w 1155642"/>
                <a:gd name="connsiteY415" fmla="*/ 692987 h 1069311"/>
                <a:gd name="connsiteX416" fmla="*/ 936827 w 1155642"/>
                <a:gd name="connsiteY416" fmla="*/ 768321 h 1069311"/>
                <a:gd name="connsiteX417" fmla="*/ 972762 w 1155642"/>
                <a:gd name="connsiteY417" fmla="*/ 692987 h 1069311"/>
                <a:gd name="connsiteX418" fmla="*/ 1005147 w 1155642"/>
                <a:gd name="connsiteY418" fmla="*/ 761048 h 1069311"/>
                <a:gd name="connsiteX419" fmla="*/ 935961 w 1155642"/>
                <a:gd name="connsiteY419" fmla="*/ 905048 h 1069311"/>
                <a:gd name="connsiteX420" fmla="*/ 868507 w 1155642"/>
                <a:gd name="connsiteY420" fmla="*/ 761048 h 1069311"/>
                <a:gd name="connsiteX421" fmla="*/ 868507 w 1155642"/>
                <a:gd name="connsiteY421" fmla="*/ 761048 h 1069311"/>
                <a:gd name="connsiteX422" fmla="*/ 868507 w 1155642"/>
                <a:gd name="connsiteY422" fmla="*/ 761048 h 1069311"/>
                <a:gd name="connsiteX423" fmla="*/ 941763 w 1155642"/>
                <a:gd name="connsiteY423" fmla="*/ 613496 h 1069311"/>
                <a:gd name="connsiteX424" fmla="*/ 1003675 w 1155642"/>
                <a:gd name="connsiteY424" fmla="*/ 613496 h 1069311"/>
                <a:gd name="connsiteX425" fmla="*/ 972762 w 1155642"/>
                <a:gd name="connsiteY425" fmla="*/ 678440 h 1069311"/>
                <a:gd name="connsiteX426" fmla="*/ 941763 w 1155642"/>
                <a:gd name="connsiteY426" fmla="*/ 613496 h 1069311"/>
                <a:gd name="connsiteX427" fmla="*/ 1013547 w 1155642"/>
                <a:gd name="connsiteY427" fmla="*/ 462742 h 1069311"/>
                <a:gd name="connsiteX428" fmla="*/ 1075373 w 1155642"/>
                <a:gd name="connsiteY428" fmla="*/ 462742 h 1069311"/>
                <a:gd name="connsiteX429" fmla="*/ 1044546 w 1155642"/>
                <a:gd name="connsiteY429" fmla="*/ 527512 h 1069311"/>
                <a:gd name="connsiteX430" fmla="*/ 1013547 w 1155642"/>
                <a:gd name="connsiteY430" fmla="*/ 462742 h 1069311"/>
                <a:gd name="connsiteX431" fmla="*/ 1010603 w 1155642"/>
                <a:gd name="connsiteY431" fmla="*/ 456507 h 1069311"/>
                <a:gd name="connsiteX432" fmla="*/ 1006619 w 1155642"/>
                <a:gd name="connsiteY432" fmla="*/ 456507 h 1069311"/>
                <a:gd name="connsiteX433" fmla="*/ 941157 w 1155642"/>
                <a:gd name="connsiteY433" fmla="*/ 456507 h 1069311"/>
                <a:gd name="connsiteX434" fmla="*/ 1008524 w 1155642"/>
                <a:gd name="connsiteY434" fmla="*/ 316144 h 1069311"/>
                <a:gd name="connsiteX435" fmla="*/ 1075373 w 1155642"/>
                <a:gd name="connsiteY435" fmla="*/ 456507 h 1069311"/>
                <a:gd name="connsiteX436" fmla="*/ 1010603 w 1155642"/>
                <a:gd name="connsiteY436" fmla="*/ 456507 h 1069311"/>
                <a:gd name="connsiteX437" fmla="*/ 935961 w 1155642"/>
                <a:gd name="connsiteY437" fmla="*/ 452957 h 1069311"/>
                <a:gd name="connsiteX438" fmla="*/ 868507 w 1155642"/>
                <a:gd name="connsiteY438" fmla="*/ 308956 h 1069311"/>
                <a:gd name="connsiteX439" fmla="*/ 868507 w 1155642"/>
                <a:gd name="connsiteY439" fmla="*/ 308956 h 1069311"/>
                <a:gd name="connsiteX440" fmla="*/ 868507 w 1155642"/>
                <a:gd name="connsiteY440" fmla="*/ 308956 h 1069311"/>
                <a:gd name="connsiteX441" fmla="*/ 900892 w 1155642"/>
                <a:gd name="connsiteY441" fmla="*/ 240896 h 1069311"/>
                <a:gd name="connsiteX442" fmla="*/ 936827 w 1155642"/>
                <a:gd name="connsiteY442" fmla="*/ 316230 h 1069311"/>
                <a:gd name="connsiteX443" fmla="*/ 972762 w 1155642"/>
                <a:gd name="connsiteY443" fmla="*/ 240896 h 1069311"/>
                <a:gd name="connsiteX444" fmla="*/ 1005147 w 1155642"/>
                <a:gd name="connsiteY444" fmla="*/ 308956 h 1069311"/>
                <a:gd name="connsiteX445" fmla="*/ 935961 w 1155642"/>
                <a:gd name="connsiteY445" fmla="*/ 452957 h 1069311"/>
                <a:gd name="connsiteX446" fmla="*/ 969212 w 1155642"/>
                <a:gd name="connsiteY446" fmla="*/ 233535 h 1069311"/>
                <a:gd name="connsiteX447" fmla="*/ 936741 w 1155642"/>
                <a:gd name="connsiteY447" fmla="*/ 301596 h 1069311"/>
                <a:gd name="connsiteX448" fmla="*/ 868420 w 1155642"/>
                <a:gd name="connsiteY448" fmla="*/ 158115 h 1069311"/>
                <a:gd name="connsiteX449" fmla="*/ 900892 w 1155642"/>
                <a:gd name="connsiteY449" fmla="*/ 90055 h 1069311"/>
                <a:gd name="connsiteX450" fmla="*/ 969212 w 1155642"/>
                <a:gd name="connsiteY450" fmla="*/ 233535 h 1069311"/>
                <a:gd name="connsiteX451" fmla="*/ 865043 w 1155642"/>
                <a:gd name="connsiteY451" fmla="*/ 14807 h 1069311"/>
                <a:gd name="connsiteX452" fmla="*/ 897428 w 1155642"/>
                <a:gd name="connsiteY452" fmla="*/ 82868 h 1069311"/>
                <a:gd name="connsiteX453" fmla="*/ 864957 w 1155642"/>
                <a:gd name="connsiteY453" fmla="*/ 150928 h 1069311"/>
                <a:gd name="connsiteX454" fmla="*/ 832572 w 1155642"/>
                <a:gd name="connsiteY454" fmla="*/ 82954 h 1069311"/>
                <a:gd name="connsiteX455" fmla="*/ 865043 w 1155642"/>
                <a:gd name="connsiteY455" fmla="*/ 14807 h 1069311"/>
                <a:gd name="connsiteX456" fmla="*/ 829195 w 1155642"/>
                <a:gd name="connsiteY456" fmla="*/ 90228 h 1069311"/>
                <a:gd name="connsiteX457" fmla="*/ 861580 w 1155642"/>
                <a:gd name="connsiteY457" fmla="*/ 158202 h 1069311"/>
                <a:gd name="connsiteX458" fmla="*/ 793259 w 1155642"/>
                <a:gd name="connsiteY458" fmla="*/ 301683 h 1069311"/>
                <a:gd name="connsiteX459" fmla="*/ 760961 w 1155642"/>
                <a:gd name="connsiteY459" fmla="*/ 233795 h 1069311"/>
                <a:gd name="connsiteX460" fmla="*/ 829195 w 1155642"/>
                <a:gd name="connsiteY460" fmla="*/ 90228 h 1069311"/>
                <a:gd name="connsiteX461" fmla="*/ 721389 w 1155642"/>
                <a:gd name="connsiteY461" fmla="*/ 14721 h 1069311"/>
                <a:gd name="connsiteX462" fmla="*/ 788584 w 1155642"/>
                <a:gd name="connsiteY462" fmla="*/ 155084 h 1069311"/>
                <a:gd name="connsiteX463" fmla="*/ 654541 w 1155642"/>
                <a:gd name="connsiteY463" fmla="*/ 155084 h 1069311"/>
                <a:gd name="connsiteX464" fmla="*/ 721389 w 1155642"/>
                <a:gd name="connsiteY464" fmla="*/ 14721 h 1069311"/>
                <a:gd name="connsiteX465" fmla="*/ 716453 w 1155642"/>
                <a:gd name="connsiteY465" fmla="*/ 161319 h 1069311"/>
                <a:gd name="connsiteX466" fmla="*/ 685540 w 1155642"/>
                <a:gd name="connsiteY466" fmla="*/ 226262 h 1069311"/>
                <a:gd name="connsiteX467" fmla="*/ 654627 w 1155642"/>
                <a:gd name="connsiteY467" fmla="*/ 161319 h 1069311"/>
                <a:gd name="connsiteX468" fmla="*/ 716453 w 1155642"/>
                <a:gd name="connsiteY468" fmla="*/ 161319 h 1069311"/>
                <a:gd name="connsiteX469" fmla="*/ 682077 w 1155642"/>
                <a:gd name="connsiteY469" fmla="*/ 233535 h 1069311"/>
                <a:gd name="connsiteX470" fmla="*/ 649605 w 1155642"/>
                <a:gd name="connsiteY470" fmla="*/ 301596 h 1069311"/>
                <a:gd name="connsiteX471" fmla="*/ 581285 w 1155642"/>
                <a:gd name="connsiteY471" fmla="*/ 158115 h 1069311"/>
                <a:gd name="connsiteX472" fmla="*/ 613756 w 1155642"/>
                <a:gd name="connsiteY472" fmla="*/ 90055 h 1069311"/>
                <a:gd name="connsiteX473" fmla="*/ 682077 w 1155642"/>
                <a:gd name="connsiteY473" fmla="*/ 233535 h 1069311"/>
                <a:gd name="connsiteX474" fmla="*/ 577821 w 1155642"/>
                <a:gd name="connsiteY474" fmla="*/ 14807 h 1069311"/>
                <a:gd name="connsiteX475" fmla="*/ 610206 w 1155642"/>
                <a:gd name="connsiteY475" fmla="*/ 82868 h 1069311"/>
                <a:gd name="connsiteX476" fmla="*/ 577735 w 1155642"/>
                <a:gd name="connsiteY476" fmla="*/ 150928 h 1069311"/>
                <a:gd name="connsiteX477" fmla="*/ 545350 w 1155642"/>
                <a:gd name="connsiteY477" fmla="*/ 82954 h 1069311"/>
                <a:gd name="connsiteX478" fmla="*/ 577821 w 1155642"/>
                <a:gd name="connsiteY478" fmla="*/ 14807 h 1069311"/>
                <a:gd name="connsiteX479" fmla="*/ 541973 w 1155642"/>
                <a:gd name="connsiteY479" fmla="*/ 90228 h 1069311"/>
                <a:gd name="connsiteX480" fmla="*/ 574358 w 1155642"/>
                <a:gd name="connsiteY480" fmla="*/ 158202 h 1069311"/>
                <a:gd name="connsiteX481" fmla="*/ 506037 w 1155642"/>
                <a:gd name="connsiteY481" fmla="*/ 301683 h 1069311"/>
                <a:gd name="connsiteX482" fmla="*/ 473739 w 1155642"/>
                <a:gd name="connsiteY482" fmla="*/ 233795 h 1069311"/>
                <a:gd name="connsiteX483" fmla="*/ 541973 w 1155642"/>
                <a:gd name="connsiteY483" fmla="*/ 90228 h 1069311"/>
                <a:gd name="connsiteX484" fmla="*/ 434253 w 1155642"/>
                <a:gd name="connsiteY484" fmla="*/ 14721 h 1069311"/>
                <a:gd name="connsiteX485" fmla="*/ 501448 w 1155642"/>
                <a:gd name="connsiteY485" fmla="*/ 155084 h 1069311"/>
                <a:gd name="connsiteX486" fmla="*/ 367405 w 1155642"/>
                <a:gd name="connsiteY486" fmla="*/ 155084 h 1069311"/>
                <a:gd name="connsiteX487" fmla="*/ 434253 w 1155642"/>
                <a:gd name="connsiteY487" fmla="*/ 14721 h 1069311"/>
                <a:gd name="connsiteX488" fmla="*/ 429231 w 1155642"/>
                <a:gd name="connsiteY488" fmla="*/ 161319 h 1069311"/>
                <a:gd name="connsiteX489" fmla="*/ 398318 w 1155642"/>
                <a:gd name="connsiteY489" fmla="*/ 226262 h 1069311"/>
                <a:gd name="connsiteX490" fmla="*/ 367405 w 1155642"/>
                <a:gd name="connsiteY490" fmla="*/ 161319 h 1069311"/>
                <a:gd name="connsiteX491" fmla="*/ 429231 w 1155642"/>
                <a:gd name="connsiteY491" fmla="*/ 161319 h 1069311"/>
                <a:gd name="connsiteX492" fmla="*/ 394855 w 1155642"/>
                <a:gd name="connsiteY492" fmla="*/ 233535 h 1069311"/>
                <a:gd name="connsiteX493" fmla="*/ 362383 w 1155642"/>
                <a:gd name="connsiteY493" fmla="*/ 301596 h 1069311"/>
                <a:gd name="connsiteX494" fmla="*/ 294063 w 1155642"/>
                <a:gd name="connsiteY494" fmla="*/ 158115 h 1069311"/>
                <a:gd name="connsiteX495" fmla="*/ 326534 w 1155642"/>
                <a:gd name="connsiteY495" fmla="*/ 90055 h 1069311"/>
                <a:gd name="connsiteX496" fmla="*/ 394855 w 1155642"/>
                <a:gd name="connsiteY496" fmla="*/ 233535 h 1069311"/>
                <a:gd name="connsiteX497" fmla="*/ 290599 w 1155642"/>
                <a:gd name="connsiteY497" fmla="*/ 14807 h 1069311"/>
                <a:gd name="connsiteX498" fmla="*/ 322984 w 1155642"/>
                <a:gd name="connsiteY498" fmla="*/ 82868 h 1069311"/>
                <a:gd name="connsiteX499" fmla="*/ 290513 w 1155642"/>
                <a:gd name="connsiteY499" fmla="*/ 150928 h 1069311"/>
                <a:gd name="connsiteX500" fmla="*/ 258128 w 1155642"/>
                <a:gd name="connsiteY500" fmla="*/ 82954 h 1069311"/>
                <a:gd name="connsiteX501" fmla="*/ 290599 w 1155642"/>
                <a:gd name="connsiteY501" fmla="*/ 14807 h 1069311"/>
                <a:gd name="connsiteX502" fmla="*/ 254750 w 1155642"/>
                <a:gd name="connsiteY502" fmla="*/ 90228 h 1069311"/>
                <a:gd name="connsiteX503" fmla="*/ 287135 w 1155642"/>
                <a:gd name="connsiteY503" fmla="*/ 158202 h 1069311"/>
                <a:gd name="connsiteX504" fmla="*/ 218815 w 1155642"/>
                <a:gd name="connsiteY504" fmla="*/ 301683 h 1069311"/>
                <a:gd name="connsiteX505" fmla="*/ 186517 w 1155642"/>
                <a:gd name="connsiteY505" fmla="*/ 233795 h 1069311"/>
                <a:gd name="connsiteX506" fmla="*/ 254750 w 1155642"/>
                <a:gd name="connsiteY506" fmla="*/ 90228 h 1069311"/>
                <a:gd name="connsiteX507" fmla="*/ 147031 w 1155642"/>
                <a:gd name="connsiteY507" fmla="*/ 14721 h 1069311"/>
                <a:gd name="connsiteX508" fmla="*/ 214226 w 1155642"/>
                <a:gd name="connsiteY508" fmla="*/ 155084 h 1069311"/>
                <a:gd name="connsiteX509" fmla="*/ 80183 w 1155642"/>
                <a:gd name="connsiteY509" fmla="*/ 155084 h 1069311"/>
                <a:gd name="connsiteX510" fmla="*/ 147031 w 1155642"/>
                <a:gd name="connsiteY510" fmla="*/ 14721 h 1069311"/>
                <a:gd name="connsiteX511" fmla="*/ 142096 w 1155642"/>
                <a:gd name="connsiteY511" fmla="*/ 161319 h 1069311"/>
                <a:gd name="connsiteX512" fmla="*/ 111096 w 1155642"/>
                <a:gd name="connsiteY512" fmla="*/ 226522 h 1069311"/>
                <a:gd name="connsiteX513" fmla="*/ 79923 w 1155642"/>
                <a:gd name="connsiteY513" fmla="*/ 161319 h 1069311"/>
                <a:gd name="connsiteX514" fmla="*/ 142096 w 1155642"/>
                <a:gd name="connsiteY514" fmla="*/ 161319 h 1069311"/>
                <a:gd name="connsiteX515" fmla="*/ 6927 w 1155642"/>
                <a:gd name="connsiteY515" fmla="*/ 158202 h 1069311"/>
                <a:gd name="connsiteX516" fmla="*/ 39053 w 1155642"/>
                <a:gd name="connsiteY516" fmla="*/ 90747 h 1069311"/>
                <a:gd name="connsiteX517" fmla="*/ 107546 w 1155642"/>
                <a:gd name="connsiteY517" fmla="*/ 233795 h 1069311"/>
                <a:gd name="connsiteX518" fmla="*/ 75248 w 1155642"/>
                <a:gd name="connsiteY518" fmla="*/ 301683 h 1069311"/>
                <a:gd name="connsiteX519" fmla="*/ 6927 w 1155642"/>
                <a:gd name="connsiteY519" fmla="*/ 158202 h 1069311"/>
                <a:gd name="connsiteX520" fmla="*/ 6927 w 1155642"/>
                <a:gd name="connsiteY520" fmla="*/ 308956 h 1069311"/>
                <a:gd name="connsiteX521" fmla="*/ 39312 w 1155642"/>
                <a:gd name="connsiteY521" fmla="*/ 240896 h 1069311"/>
                <a:gd name="connsiteX522" fmla="*/ 75248 w 1155642"/>
                <a:gd name="connsiteY522" fmla="*/ 316230 h 1069311"/>
                <a:gd name="connsiteX523" fmla="*/ 111096 w 1155642"/>
                <a:gd name="connsiteY523" fmla="*/ 241069 h 1069311"/>
                <a:gd name="connsiteX524" fmla="*/ 143654 w 1155642"/>
                <a:gd name="connsiteY524" fmla="*/ 308956 h 1069311"/>
                <a:gd name="connsiteX525" fmla="*/ 74468 w 1155642"/>
                <a:gd name="connsiteY525" fmla="*/ 452957 h 1069311"/>
                <a:gd name="connsiteX526" fmla="*/ 6927 w 1155642"/>
                <a:gd name="connsiteY526" fmla="*/ 308956 h 1069311"/>
                <a:gd name="connsiteX527" fmla="*/ 6927 w 1155642"/>
                <a:gd name="connsiteY527" fmla="*/ 459625 h 1069311"/>
                <a:gd name="connsiteX528" fmla="*/ 39053 w 1155642"/>
                <a:gd name="connsiteY528" fmla="*/ 392170 h 1069311"/>
                <a:gd name="connsiteX529" fmla="*/ 106853 w 1155642"/>
                <a:gd name="connsiteY529" fmla="*/ 536777 h 1069311"/>
                <a:gd name="connsiteX530" fmla="*/ 75248 w 1155642"/>
                <a:gd name="connsiteY530" fmla="*/ 603019 h 1069311"/>
                <a:gd name="connsiteX531" fmla="*/ 6927 w 1155642"/>
                <a:gd name="connsiteY531" fmla="*/ 459625 h 1069311"/>
                <a:gd name="connsiteX532" fmla="*/ 6927 w 1155642"/>
                <a:gd name="connsiteY532" fmla="*/ 610379 h 1069311"/>
                <a:gd name="connsiteX533" fmla="*/ 39399 w 1155642"/>
                <a:gd name="connsiteY533" fmla="*/ 542319 h 1069311"/>
                <a:gd name="connsiteX534" fmla="*/ 75334 w 1155642"/>
                <a:gd name="connsiteY534" fmla="*/ 617653 h 1069311"/>
                <a:gd name="connsiteX535" fmla="*/ 75334 w 1155642"/>
                <a:gd name="connsiteY535" fmla="*/ 617653 h 1069311"/>
                <a:gd name="connsiteX536" fmla="*/ 107806 w 1155642"/>
                <a:gd name="connsiteY536" fmla="*/ 685713 h 1069311"/>
                <a:gd name="connsiteX537" fmla="*/ 75334 w 1155642"/>
                <a:gd name="connsiteY537" fmla="*/ 753774 h 1069311"/>
                <a:gd name="connsiteX538" fmla="*/ 6927 w 1155642"/>
                <a:gd name="connsiteY538" fmla="*/ 610379 h 1069311"/>
                <a:gd name="connsiteX539" fmla="*/ 6927 w 1155642"/>
                <a:gd name="connsiteY539" fmla="*/ 761134 h 1069311"/>
                <a:gd name="connsiteX540" fmla="*/ 39312 w 1155642"/>
                <a:gd name="connsiteY540" fmla="*/ 693073 h 1069311"/>
                <a:gd name="connsiteX541" fmla="*/ 75248 w 1155642"/>
                <a:gd name="connsiteY541" fmla="*/ 768408 h 1069311"/>
                <a:gd name="connsiteX542" fmla="*/ 111183 w 1155642"/>
                <a:gd name="connsiteY542" fmla="*/ 693073 h 1069311"/>
                <a:gd name="connsiteX543" fmla="*/ 143568 w 1155642"/>
                <a:gd name="connsiteY543" fmla="*/ 761134 h 1069311"/>
                <a:gd name="connsiteX544" fmla="*/ 74382 w 1155642"/>
                <a:gd name="connsiteY544" fmla="*/ 905135 h 1069311"/>
                <a:gd name="connsiteX545" fmla="*/ 6927 w 1155642"/>
                <a:gd name="connsiteY545" fmla="*/ 761134 h 1069311"/>
                <a:gd name="connsiteX546" fmla="*/ 75248 w 1155642"/>
                <a:gd name="connsiteY546" fmla="*/ 1055283 h 1069311"/>
                <a:gd name="connsiteX547" fmla="*/ 6927 w 1155642"/>
                <a:gd name="connsiteY547" fmla="*/ 911802 h 1069311"/>
                <a:gd name="connsiteX548" fmla="*/ 39053 w 1155642"/>
                <a:gd name="connsiteY548" fmla="*/ 844348 h 1069311"/>
                <a:gd name="connsiteX549" fmla="*/ 106853 w 1155642"/>
                <a:gd name="connsiteY549" fmla="*/ 988955 h 1069311"/>
                <a:gd name="connsiteX550" fmla="*/ 75248 w 1155642"/>
                <a:gd name="connsiteY550" fmla="*/ 1055283 h 1069311"/>
                <a:gd name="connsiteX551" fmla="*/ 110317 w 1155642"/>
                <a:gd name="connsiteY551" fmla="*/ 981681 h 1069311"/>
                <a:gd name="connsiteX552" fmla="*/ 79058 w 1155642"/>
                <a:gd name="connsiteY552" fmla="*/ 914919 h 1069311"/>
                <a:gd name="connsiteX553" fmla="*/ 142096 w 1155642"/>
                <a:gd name="connsiteY553" fmla="*/ 914919 h 1069311"/>
                <a:gd name="connsiteX554" fmla="*/ 110317 w 1155642"/>
                <a:gd name="connsiteY554" fmla="*/ 981681 h 1069311"/>
                <a:gd name="connsiteX555" fmla="*/ 79577 w 1155642"/>
                <a:gd name="connsiteY555" fmla="*/ 908685 h 1069311"/>
                <a:gd name="connsiteX556" fmla="*/ 146945 w 1155642"/>
                <a:gd name="connsiteY556" fmla="*/ 768321 h 1069311"/>
                <a:gd name="connsiteX557" fmla="*/ 213793 w 1155642"/>
                <a:gd name="connsiteY557" fmla="*/ 908685 h 1069311"/>
                <a:gd name="connsiteX558" fmla="*/ 79577 w 1155642"/>
                <a:gd name="connsiteY558" fmla="*/ 908685 h 1069311"/>
                <a:gd name="connsiteX559" fmla="*/ 151967 w 1155642"/>
                <a:gd name="connsiteY559" fmla="*/ 914919 h 1069311"/>
                <a:gd name="connsiteX560" fmla="*/ 213880 w 1155642"/>
                <a:gd name="connsiteY560" fmla="*/ 914919 h 1069311"/>
                <a:gd name="connsiteX561" fmla="*/ 182967 w 1155642"/>
                <a:gd name="connsiteY561" fmla="*/ 979863 h 1069311"/>
                <a:gd name="connsiteX562" fmla="*/ 151967 w 1155642"/>
                <a:gd name="connsiteY562" fmla="*/ 914919 h 1069311"/>
                <a:gd name="connsiteX563" fmla="*/ 218815 w 1155642"/>
                <a:gd name="connsiteY563" fmla="*/ 1055283 h 1069311"/>
                <a:gd name="connsiteX564" fmla="*/ 186344 w 1155642"/>
                <a:gd name="connsiteY564" fmla="*/ 987223 h 1069311"/>
                <a:gd name="connsiteX565" fmla="*/ 254664 w 1155642"/>
                <a:gd name="connsiteY565" fmla="*/ 843742 h 1069311"/>
                <a:gd name="connsiteX566" fmla="*/ 287135 w 1155642"/>
                <a:gd name="connsiteY566" fmla="*/ 911802 h 1069311"/>
                <a:gd name="connsiteX567" fmla="*/ 218815 w 1155642"/>
                <a:gd name="connsiteY567" fmla="*/ 1055283 h 1069311"/>
                <a:gd name="connsiteX568" fmla="*/ 258214 w 1155642"/>
                <a:gd name="connsiteY568" fmla="*/ 836468 h 1069311"/>
                <a:gd name="connsiteX569" fmla="*/ 290599 w 1155642"/>
                <a:gd name="connsiteY569" fmla="*/ 768408 h 1069311"/>
                <a:gd name="connsiteX570" fmla="*/ 322724 w 1155642"/>
                <a:gd name="connsiteY570" fmla="*/ 837074 h 1069311"/>
                <a:gd name="connsiteX571" fmla="*/ 290599 w 1155642"/>
                <a:gd name="connsiteY571" fmla="*/ 904529 h 1069311"/>
                <a:gd name="connsiteX572" fmla="*/ 258214 w 1155642"/>
                <a:gd name="connsiteY572" fmla="*/ 836468 h 1069311"/>
                <a:gd name="connsiteX573" fmla="*/ 362383 w 1155642"/>
                <a:gd name="connsiteY573" fmla="*/ 1055283 h 1069311"/>
                <a:gd name="connsiteX574" fmla="*/ 294063 w 1155642"/>
                <a:gd name="connsiteY574" fmla="*/ 911802 h 1069311"/>
                <a:gd name="connsiteX575" fmla="*/ 326188 w 1155642"/>
                <a:gd name="connsiteY575" fmla="*/ 844348 h 1069311"/>
                <a:gd name="connsiteX576" fmla="*/ 393989 w 1155642"/>
                <a:gd name="connsiteY576" fmla="*/ 988955 h 1069311"/>
                <a:gd name="connsiteX577" fmla="*/ 362383 w 1155642"/>
                <a:gd name="connsiteY577" fmla="*/ 1055283 h 1069311"/>
                <a:gd name="connsiteX578" fmla="*/ 397452 w 1155642"/>
                <a:gd name="connsiteY578" fmla="*/ 981681 h 1069311"/>
                <a:gd name="connsiteX579" fmla="*/ 366193 w 1155642"/>
                <a:gd name="connsiteY579" fmla="*/ 914919 h 1069311"/>
                <a:gd name="connsiteX580" fmla="*/ 429231 w 1155642"/>
                <a:gd name="connsiteY580" fmla="*/ 914919 h 1069311"/>
                <a:gd name="connsiteX581" fmla="*/ 397452 w 1155642"/>
                <a:gd name="connsiteY581" fmla="*/ 981681 h 1069311"/>
                <a:gd name="connsiteX582" fmla="*/ 366799 w 1155642"/>
                <a:gd name="connsiteY582" fmla="*/ 908685 h 1069311"/>
                <a:gd name="connsiteX583" fmla="*/ 434167 w 1155642"/>
                <a:gd name="connsiteY583" fmla="*/ 768321 h 1069311"/>
                <a:gd name="connsiteX584" fmla="*/ 501015 w 1155642"/>
                <a:gd name="connsiteY584" fmla="*/ 908685 h 1069311"/>
                <a:gd name="connsiteX585" fmla="*/ 366799 w 1155642"/>
                <a:gd name="connsiteY585" fmla="*/ 908685 h 1069311"/>
                <a:gd name="connsiteX586" fmla="*/ 439189 w 1155642"/>
                <a:gd name="connsiteY586" fmla="*/ 914919 h 1069311"/>
                <a:gd name="connsiteX587" fmla="*/ 501102 w 1155642"/>
                <a:gd name="connsiteY587" fmla="*/ 914919 h 1069311"/>
                <a:gd name="connsiteX588" fmla="*/ 470189 w 1155642"/>
                <a:gd name="connsiteY588" fmla="*/ 979863 h 1069311"/>
                <a:gd name="connsiteX589" fmla="*/ 439189 w 1155642"/>
                <a:gd name="connsiteY589" fmla="*/ 914919 h 1069311"/>
                <a:gd name="connsiteX590" fmla="*/ 506037 w 1155642"/>
                <a:gd name="connsiteY590" fmla="*/ 1055283 h 1069311"/>
                <a:gd name="connsiteX591" fmla="*/ 473566 w 1155642"/>
                <a:gd name="connsiteY591" fmla="*/ 987223 h 1069311"/>
                <a:gd name="connsiteX592" fmla="*/ 541886 w 1155642"/>
                <a:gd name="connsiteY592" fmla="*/ 843742 h 1069311"/>
                <a:gd name="connsiteX593" fmla="*/ 574358 w 1155642"/>
                <a:gd name="connsiteY593" fmla="*/ 911802 h 1069311"/>
                <a:gd name="connsiteX594" fmla="*/ 506037 w 1155642"/>
                <a:gd name="connsiteY594" fmla="*/ 1055283 h 1069311"/>
                <a:gd name="connsiteX595" fmla="*/ 545350 w 1155642"/>
                <a:gd name="connsiteY595" fmla="*/ 836468 h 1069311"/>
                <a:gd name="connsiteX596" fmla="*/ 577735 w 1155642"/>
                <a:gd name="connsiteY596" fmla="*/ 768408 h 1069311"/>
                <a:gd name="connsiteX597" fmla="*/ 609860 w 1155642"/>
                <a:gd name="connsiteY597" fmla="*/ 837074 h 1069311"/>
                <a:gd name="connsiteX598" fmla="*/ 577735 w 1155642"/>
                <a:gd name="connsiteY598" fmla="*/ 904529 h 1069311"/>
                <a:gd name="connsiteX599" fmla="*/ 545350 w 1155642"/>
                <a:gd name="connsiteY599" fmla="*/ 836468 h 1069311"/>
                <a:gd name="connsiteX600" fmla="*/ 649605 w 1155642"/>
                <a:gd name="connsiteY600" fmla="*/ 1055283 h 1069311"/>
                <a:gd name="connsiteX601" fmla="*/ 581285 w 1155642"/>
                <a:gd name="connsiteY601" fmla="*/ 911802 h 1069311"/>
                <a:gd name="connsiteX602" fmla="*/ 613410 w 1155642"/>
                <a:gd name="connsiteY602" fmla="*/ 844348 h 1069311"/>
                <a:gd name="connsiteX603" fmla="*/ 681211 w 1155642"/>
                <a:gd name="connsiteY603" fmla="*/ 988955 h 1069311"/>
                <a:gd name="connsiteX604" fmla="*/ 649605 w 1155642"/>
                <a:gd name="connsiteY604" fmla="*/ 1055283 h 1069311"/>
                <a:gd name="connsiteX605" fmla="*/ 684674 w 1155642"/>
                <a:gd name="connsiteY605" fmla="*/ 981681 h 1069311"/>
                <a:gd name="connsiteX606" fmla="*/ 653415 w 1155642"/>
                <a:gd name="connsiteY606" fmla="*/ 914919 h 1069311"/>
                <a:gd name="connsiteX607" fmla="*/ 716453 w 1155642"/>
                <a:gd name="connsiteY607" fmla="*/ 914919 h 1069311"/>
                <a:gd name="connsiteX608" fmla="*/ 684674 w 1155642"/>
                <a:gd name="connsiteY608" fmla="*/ 981681 h 1069311"/>
                <a:gd name="connsiteX609" fmla="*/ 654021 w 1155642"/>
                <a:gd name="connsiteY609" fmla="*/ 908685 h 1069311"/>
                <a:gd name="connsiteX610" fmla="*/ 721389 w 1155642"/>
                <a:gd name="connsiteY610" fmla="*/ 768321 h 1069311"/>
                <a:gd name="connsiteX611" fmla="*/ 788237 w 1155642"/>
                <a:gd name="connsiteY611" fmla="*/ 908685 h 1069311"/>
                <a:gd name="connsiteX612" fmla="*/ 654021 w 1155642"/>
                <a:gd name="connsiteY612" fmla="*/ 908685 h 1069311"/>
                <a:gd name="connsiteX613" fmla="*/ 726411 w 1155642"/>
                <a:gd name="connsiteY613" fmla="*/ 914919 h 1069311"/>
                <a:gd name="connsiteX614" fmla="*/ 788324 w 1155642"/>
                <a:gd name="connsiteY614" fmla="*/ 914919 h 1069311"/>
                <a:gd name="connsiteX615" fmla="*/ 757411 w 1155642"/>
                <a:gd name="connsiteY615" fmla="*/ 979863 h 1069311"/>
                <a:gd name="connsiteX616" fmla="*/ 726411 w 1155642"/>
                <a:gd name="connsiteY616" fmla="*/ 914919 h 1069311"/>
                <a:gd name="connsiteX617" fmla="*/ 793259 w 1155642"/>
                <a:gd name="connsiteY617" fmla="*/ 1055283 h 1069311"/>
                <a:gd name="connsiteX618" fmla="*/ 760788 w 1155642"/>
                <a:gd name="connsiteY618" fmla="*/ 987223 h 1069311"/>
                <a:gd name="connsiteX619" fmla="*/ 829108 w 1155642"/>
                <a:gd name="connsiteY619" fmla="*/ 843742 h 1069311"/>
                <a:gd name="connsiteX620" fmla="*/ 861580 w 1155642"/>
                <a:gd name="connsiteY620" fmla="*/ 911802 h 1069311"/>
                <a:gd name="connsiteX621" fmla="*/ 793259 w 1155642"/>
                <a:gd name="connsiteY621" fmla="*/ 1055283 h 1069311"/>
                <a:gd name="connsiteX622" fmla="*/ 832572 w 1155642"/>
                <a:gd name="connsiteY622" fmla="*/ 836468 h 1069311"/>
                <a:gd name="connsiteX623" fmla="*/ 864957 w 1155642"/>
                <a:gd name="connsiteY623" fmla="*/ 768408 h 1069311"/>
                <a:gd name="connsiteX624" fmla="*/ 897082 w 1155642"/>
                <a:gd name="connsiteY624" fmla="*/ 837074 h 1069311"/>
                <a:gd name="connsiteX625" fmla="*/ 864957 w 1155642"/>
                <a:gd name="connsiteY625" fmla="*/ 904529 h 1069311"/>
                <a:gd name="connsiteX626" fmla="*/ 832572 w 1155642"/>
                <a:gd name="connsiteY626" fmla="*/ 836468 h 1069311"/>
                <a:gd name="connsiteX627" fmla="*/ 936827 w 1155642"/>
                <a:gd name="connsiteY627" fmla="*/ 1055283 h 1069311"/>
                <a:gd name="connsiteX628" fmla="*/ 868507 w 1155642"/>
                <a:gd name="connsiteY628" fmla="*/ 911802 h 1069311"/>
                <a:gd name="connsiteX629" fmla="*/ 900632 w 1155642"/>
                <a:gd name="connsiteY629" fmla="*/ 844348 h 1069311"/>
                <a:gd name="connsiteX630" fmla="*/ 968433 w 1155642"/>
                <a:gd name="connsiteY630" fmla="*/ 988955 h 1069311"/>
                <a:gd name="connsiteX631" fmla="*/ 936827 w 1155642"/>
                <a:gd name="connsiteY631" fmla="*/ 1055283 h 1069311"/>
                <a:gd name="connsiteX632" fmla="*/ 971896 w 1155642"/>
                <a:gd name="connsiteY632" fmla="*/ 981681 h 1069311"/>
                <a:gd name="connsiteX633" fmla="*/ 940637 w 1155642"/>
                <a:gd name="connsiteY633" fmla="*/ 914919 h 1069311"/>
                <a:gd name="connsiteX634" fmla="*/ 1003675 w 1155642"/>
                <a:gd name="connsiteY634" fmla="*/ 914919 h 1069311"/>
                <a:gd name="connsiteX635" fmla="*/ 971896 w 1155642"/>
                <a:gd name="connsiteY635" fmla="*/ 981681 h 1069311"/>
                <a:gd name="connsiteX636" fmla="*/ 941243 w 1155642"/>
                <a:gd name="connsiteY636" fmla="*/ 908685 h 1069311"/>
                <a:gd name="connsiteX637" fmla="*/ 1008611 w 1155642"/>
                <a:gd name="connsiteY637" fmla="*/ 768321 h 1069311"/>
                <a:gd name="connsiteX638" fmla="*/ 1075459 w 1155642"/>
                <a:gd name="connsiteY638" fmla="*/ 908685 h 1069311"/>
                <a:gd name="connsiteX639" fmla="*/ 941243 w 1155642"/>
                <a:gd name="connsiteY639" fmla="*/ 908685 h 1069311"/>
                <a:gd name="connsiteX640" fmla="*/ 1013547 w 1155642"/>
                <a:gd name="connsiteY640" fmla="*/ 914919 h 1069311"/>
                <a:gd name="connsiteX641" fmla="*/ 1075459 w 1155642"/>
                <a:gd name="connsiteY641" fmla="*/ 914919 h 1069311"/>
                <a:gd name="connsiteX642" fmla="*/ 1044546 w 1155642"/>
                <a:gd name="connsiteY642" fmla="*/ 979863 h 1069311"/>
                <a:gd name="connsiteX643" fmla="*/ 1013547 w 1155642"/>
                <a:gd name="connsiteY643" fmla="*/ 914919 h 1069311"/>
                <a:gd name="connsiteX644" fmla="*/ 1148715 w 1155642"/>
                <a:gd name="connsiteY644" fmla="*/ 911802 h 1069311"/>
                <a:gd name="connsiteX645" fmla="*/ 1080395 w 1155642"/>
                <a:gd name="connsiteY645" fmla="*/ 1055283 h 1069311"/>
                <a:gd name="connsiteX646" fmla="*/ 1047923 w 1155642"/>
                <a:gd name="connsiteY646" fmla="*/ 987223 h 1069311"/>
                <a:gd name="connsiteX647" fmla="*/ 1116244 w 1155642"/>
                <a:gd name="connsiteY647" fmla="*/ 843742 h 1069311"/>
                <a:gd name="connsiteX648" fmla="*/ 1148715 w 1155642"/>
                <a:gd name="connsiteY648" fmla="*/ 911802 h 1069311"/>
                <a:gd name="connsiteX649" fmla="*/ 1148715 w 1155642"/>
                <a:gd name="connsiteY649" fmla="*/ 761048 h 1069311"/>
                <a:gd name="connsiteX650" fmla="*/ 1080395 w 1155642"/>
                <a:gd name="connsiteY650" fmla="*/ 904529 h 1069311"/>
                <a:gd name="connsiteX651" fmla="*/ 1011382 w 1155642"/>
                <a:gd name="connsiteY651" fmla="*/ 759749 h 1069311"/>
                <a:gd name="connsiteX652" fmla="*/ 976139 w 1155642"/>
                <a:gd name="connsiteY652" fmla="*/ 685713 h 1069311"/>
                <a:gd name="connsiteX653" fmla="*/ 1008611 w 1155642"/>
                <a:gd name="connsiteY653" fmla="*/ 617653 h 1069311"/>
                <a:gd name="connsiteX654" fmla="*/ 1041169 w 1155642"/>
                <a:gd name="connsiteY654" fmla="*/ 685973 h 1069311"/>
                <a:gd name="connsiteX655" fmla="*/ 1040996 w 1155642"/>
                <a:gd name="connsiteY655" fmla="*/ 686233 h 1069311"/>
                <a:gd name="connsiteX656" fmla="*/ 1041342 w 1155642"/>
                <a:gd name="connsiteY656" fmla="*/ 686406 h 1069311"/>
                <a:gd name="connsiteX657" fmla="*/ 1080395 w 1155642"/>
                <a:gd name="connsiteY657" fmla="*/ 768408 h 1069311"/>
                <a:gd name="connsiteX658" fmla="*/ 1116244 w 1155642"/>
                <a:gd name="connsiteY658" fmla="*/ 693160 h 1069311"/>
                <a:gd name="connsiteX659" fmla="*/ 1148715 w 1155642"/>
                <a:gd name="connsiteY659" fmla="*/ 761048 h 1069311"/>
                <a:gd name="connsiteX660" fmla="*/ 1148715 w 1155642"/>
                <a:gd name="connsiteY660" fmla="*/ 610379 h 1069311"/>
                <a:gd name="connsiteX661" fmla="*/ 1080395 w 1155642"/>
                <a:gd name="connsiteY661" fmla="*/ 753860 h 1069311"/>
                <a:gd name="connsiteX662" fmla="*/ 1048096 w 1155642"/>
                <a:gd name="connsiteY662" fmla="*/ 685973 h 1069311"/>
                <a:gd name="connsiteX663" fmla="*/ 1116330 w 1155642"/>
                <a:gd name="connsiteY663" fmla="*/ 542406 h 1069311"/>
                <a:gd name="connsiteX664" fmla="*/ 1148715 w 1155642"/>
                <a:gd name="connsiteY664" fmla="*/ 610379 h 1069311"/>
                <a:gd name="connsiteX665" fmla="*/ 1148715 w 1155642"/>
                <a:gd name="connsiteY665" fmla="*/ 459625 h 1069311"/>
                <a:gd name="connsiteX666" fmla="*/ 1080568 w 1155642"/>
                <a:gd name="connsiteY666" fmla="*/ 602673 h 1069311"/>
                <a:gd name="connsiteX667" fmla="*/ 1048010 w 1155642"/>
                <a:gd name="connsiteY667" fmla="*/ 534786 h 1069311"/>
                <a:gd name="connsiteX668" fmla="*/ 1116244 w 1155642"/>
                <a:gd name="connsiteY668" fmla="*/ 391564 h 1069311"/>
                <a:gd name="connsiteX669" fmla="*/ 1148715 w 1155642"/>
                <a:gd name="connsiteY669" fmla="*/ 459625 h 1069311"/>
                <a:gd name="connsiteX670" fmla="*/ 1080395 w 1155642"/>
                <a:gd name="connsiteY670" fmla="*/ 452351 h 1069311"/>
                <a:gd name="connsiteX671" fmla="*/ 1011382 w 1155642"/>
                <a:gd name="connsiteY671" fmla="*/ 307571 h 1069311"/>
                <a:gd name="connsiteX672" fmla="*/ 976139 w 1155642"/>
                <a:gd name="connsiteY672" fmla="*/ 233535 h 1069311"/>
                <a:gd name="connsiteX673" fmla="*/ 1008611 w 1155642"/>
                <a:gd name="connsiteY673" fmla="*/ 165475 h 1069311"/>
                <a:gd name="connsiteX674" fmla="*/ 1041169 w 1155642"/>
                <a:gd name="connsiteY674" fmla="*/ 233795 h 1069311"/>
                <a:gd name="connsiteX675" fmla="*/ 1040996 w 1155642"/>
                <a:gd name="connsiteY675" fmla="*/ 234055 h 1069311"/>
                <a:gd name="connsiteX676" fmla="*/ 1041342 w 1155642"/>
                <a:gd name="connsiteY676" fmla="*/ 234228 h 1069311"/>
                <a:gd name="connsiteX677" fmla="*/ 1080395 w 1155642"/>
                <a:gd name="connsiteY677" fmla="*/ 316230 h 1069311"/>
                <a:gd name="connsiteX678" fmla="*/ 1116244 w 1155642"/>
                <a:gd name="connsiteY678" fmla="*/ 240983 h 1069311"/>
                <a:gd name="connsiteX679" fmla="*/ 1148715 w 1155642"/>
                <a:gd name="connsiteY679" fmla="*/ 308956 h 1069311"/>
                <a:gd name="connsiteX680" fmla="*/ 1080395 w 1155642"/>
                <a:gd name="connsiteY680" fmla="*/ 452351 h 1069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1155642" h="1069311">
                  <a:moveTo>
                    <a:pt x="1119707" y="233709"/>
                  </a:moveTo>
                  <a:lnTo>
                    <a:pt x="1155642" y="158202"/>
                  </a:lnTo>
                  <a:lnTo>
                    <a:pt x="1115724" y="74468"/>
                  </a:lnTo>
                  <a:lnTo>
                    <a:pt x="1080308" y="150062"/>
                  </a:lnTo>
                  <a:lnTo>
                    <a:pt x="1008524" y="259"/>
                  </a:lnTo>
                  <a:lnTo>
                    <a:pt x="936741" y="150928"/>
                  </a:lnTo>
                  <a:lnTo>
                    <a:pt x="864957" y="173"/>
                  </a:lnTo>
                  <a:lnTo>
                    <a:pt x="793433" y="150582"/>
                  </a:lnTo>
                  <a:lnTo>
                    <a:pt x="721389" y="173"/>
                  </a:lnTo>
                  <a:lnTo>
                    <a:pt x="649605" y="150841"/>
                  </a:lnTo>
                  <a:lnTo>
                    <a:pt x="577821" y="87"/>
                  </a:lnTo>
                  <a:lnTo>
                    <a:pt x="506297" y="150495"/>
                  </a:lnTo>
                  <a:lnTo>
                    <a:pt x="434253" y="87"/>
                  </a:lnTo>
                  <a:lnTo>
                    <a:pt x="362470" y="150755"/>
                  </a:lnTo>
                  <a:lnTo>
                    <a:pt x="290686" y="0"/>
                  </a:lnTo>
                  <a:lnTo>
                    <a:pt x="219162" y="150408"/>
                  </a:lnTo>
                  <a:lnTo>
                    <a:pt x="147118" y="0"/>
                  </a:lnTo>
                  <a:lnTo>
                    <a:pt x="75161" y="151101"/>
                  </a:lnTo>
                  <a:lnTo>
                    <a:pt x="41997" y="81829"/>
                  </a:lnTo>
                  <a:lnTo>
                    <a:pt x="39139" y="83214"/>
                  </a:lnTo>
                  <a:lnTo>
                    <a:pt x="36282" y="81829"/>
                  </a:lnTo>
                  <a:lnTo>
                    <a:pt x="0" y="157942"/>
                  </a:lnTo>
                  <a:lnTo>
                    <a:pt x="35849" y="233276"/>
                  </a:lnTo>
                  <a:lnTo>
                    <a:pt x="0" y="308610"/>
                  </a:lnTo>
                  <a:lnTo>
                    <a:pt x="35589" y="384550"/>
                  </a:lnTo>
                  <a:lnTo>
                    <a:pt x="0" y="459278"/>
                  </a:lnTo>
                  <a:lnTo>
                    <a:pt x="35935" y="534612"/>
                  </a:lnTo>
                  <a:lnTo>
                    <a:pt x="0" y="609946"/>
                  </a:lnTo>
                  <a:lnTo>
                    <a:pt x="35849" y="685281"/>
                  </a:lnTo>
                  <a:lnTo>
                    <a:pt x="0" y="760615"/>
                  </a:lnTo>
                  <a:lnTo>
                    <a:pt x="35589" y="836555"/>
                  </a:lnTo>
                  <a:lnTo>
                    <a:pt x="0" y="911283"/>
                  </a:lnTo>
                  <a:lnTo>
                    <a:pt x="75248" y="1069311"/>
                  </a:lnTo>
                  <a:lnTo>
                    <a:pt x="147031" y="918557"/>
                  </a:lnTo>
                  <a:lnTo>
                    <a:pt x="218815" y="1069311"/>
                  </a:lnTo>
                  <a:lnTo>
                    <a:pt x="290599" y="918557"/>
                  </a:lnTo>
                  <a:lnTo>
                    <a:pt x="362383" y="1069311"/>
                  </a:lnTo>
                  <a:lnTo>
                    <a:pt x="434167" y="918557"/>
                  </a:lnTo>
                  <a:lnTo>
                    <a:pt x="505951" y="1069311"/>
                  </a:lnTo>
                  <a:lnTo>
                    <a:pt x="577735" y="918557"/>
                  </a:lnTo>
                  <a:lnTo>
                    <a:pt x="649518" y="1069311"/>
                  </a:lnTo>
                  <a:lnTo>
                    <a:pt x="721302" y="918557"/>
                  </a:lnTo>
                  <a:lnTo>
                    <a:pt x="793086" y="1069311"/>
                  </a:lnTo>
                  <a:lnTo>
                    <a:pt x="864870" y="918557"/>
                  </a:lnTo>
                  <a:lnTo>
                    <a:pt x="936654" y="1069311"/>
                  </a:lnTo>
                  <a:lnTo>
                    <a:pt x="1008438" y="918557"/>
                  </a:lnTo>
                  <a:lnTo>
                    <a:pt x="1080222" y="1069311"/>
                  </a:lnTo>
                  <a:lnTo>
                    <a:pt x="1155469" y="911283"/>
                  </a:lnTo>
                  <a:lnTo>
                    <a:pt x="1119534" y="835948"/>
                  </a:lnTo>
                  <a:lnTo>
                    <a:pt x="1155469" y="760615"/>
                  </a:lnTo>
                  <a:lnTo>
                    <a:pt x="1119534" y="685367"/>
                  </a:lnTo>
                  <a:lnTo>
                    <a:pt x="1155469" y="609860"/>
                  </a:lnTo>
                  <a:lnTo>
                    <a:pt x="1119621" y="534526"/>
                  </a:lnTo>
                  <a:lnTo>
                    <a:pt x="1154344" y="461616"/>
                  </a:lnTo>
                  <a:lnTo>
                    <a:pt x="1155556" y="459105"/>
                  </a:lnTo>
                  <a:lnTo>
                    <a:pt x="1119621" y="383771"/>
                  </a:lnTo>
                  <a:lnTo>
                    <a:pt x="1155556" y="308437"/>
                  </a:lnTo>
                  <a:lnTo>
                    <a:pt x="1119707" y="233709"/>
                  </a:lnTo>
                  <a:close/>
                  <a:moveTo>
                    <a:pt x="1115811" y="89102"/>
                  </a:moveTo>
                  <a:lnTo>
                    <a:pt x="1148715" y="158202"/>
                  </a:lnTo>
                  <a:lnTo>
                    <a:pt x="1080395" y="301683"/>
                  </a:lnTo>
                  <a:lnTo>
                    <a:pt x="1048010" y="233795"/>
                  </a:lnTo>
                  <a:lnTo>
                    <a:pt x="1115811" y="89102"/>
                  </a:lnTo>
                  <a:close/>
                  <a:moveTo>
                    <a:pt x="1044546" y="226435"/>
                  </a:moveTo>
                  <a:lnTo>
                    <a:pt x="1013547" y="161319"/>
                  </a:lnTo>
                  <a:lnTo>
                    <a:pt x="1075026" y="161319"/>
                  </a:lnTo>
                  <a:lnTo>
                    <a:pt x="1044546" y="226435"/>
                  </a:lnTo>
                  <a:close/>
                  <a:moveTo>
                    <a:pt x="1008611" y="14721"/>
                  </a:moveTo>
                  <a:lnTo>
                    <a:pt x="1075806" y="155084"/>
                  </a:lnTo>
                  <a:lnTo>
                    <a:pt x="941763" y="155084"/>
                  </a:lnTo>
                  <a:lnTo>
                    <a:pt x="1008611" y="14721"/>
                  </a:lnTo>
                  <a:close/>
                  <a:moveTo>
                    <a:pt x="1003675" y="161319"/>
                  </a:moveTo>
                  <a:lnTo>
                    <a:pt x="972762" y="226262"/>
                  </a:lnTo>
                  <a:lnTo>
                    <a:pt x="941849" y="161319"/>
                  </a:lnTo>
                  <a:lnTo>
                    <a:pt x="1003675" y="161319"/>
                  </a:lnTo>
                  <a:close/>
                  <a:moveTo>
                    <a:pt x="941763" y="607262"/>
                  </a:moveTo>
                  <a:lnTo>
                    <a:pt x="983240" y="520152"/>
                  </a:lnTo>
                  <a:lnTo>
                    <a:pt x="1008611" y="466898"/>
                  </a:lnTo>
                  <a:lnTo>
                    <a:pt x="1075459" y="607175"/>
                  </a:lnTo>
                  <a:lnTo>
                    <a:pt x="941763" y="607175"/>
                  </a:lnTo>
                  <a:close/>
                  <a:moveTo>
                    <a:pt x="1075546" y="613496"/>
                  </a:moveTo>
                  <a:lnTo>
                    <a:pt x="1044546" y="678613"/>
                  </a:lnTo>
                  <a:lnTo>
                    <a:pt x="1013547" y="613496"/>
                  </a:lnTo>
                  <a:lnTo>
                    <a:pt x="1075546" y="613496"/>
                  </a:lnTo>
                  <a:close/>
                  <a:moveTo>
                    <a:pt x="179590" y="233795"/>
                  </a:moveTo>
                  <a:lnTo>
                    <a:pt x="179416" y="234055"/>
                  </a:lnTo>
                  <a:lnTo>
                    <a:pt x="179763" y="234228"/>
                  </a:lnTo>
                  <a:lnTo>
                    <a:pt x="218815" y="316230"/>
                  </a:lnTo>
                  <a:lnTo>
                    <a:pt x="254664" y="240983"/>
                  </a:lnTo>
                  <a:lnTo>
                    <a:pt x="287135" y="308956"/>
                  </a:lnTo>
                  <a:lnTo>
                    <a:pt x="218815" y="452438"/>
                  </a:lnTo>
                  <a:lnTo>
                    <a:pt x="149802" y="307657"/>
                  </a:lnTo>
                  <a:lnTo>
                    <a:pt x="149802" y="307657"/>
                  </a:lnTo>
                  <a:lnTo>
                    <a:pt x="147031" y="301769"/>
                  </a:lnTo>
                  <a:lnTo>
                    <a:pt x="147031" y="301769"/>
                  </a:lnTo>
                  <a:lnTo>
                    <a:pt x="114473" y="233882"/>
                  </a:lnTo>
                  <a:lnTo>
                    <a:pt x="147031" y="165562"/>
                  </a:lnTo>
                  <a:lnTo>
                    <a:pt x="179590" y="233795"/>
                  </a:lnTo>
                  <a:close/>
                  <a:moveTo>
                    <a:pt x="151967" y="161319"/>
                  </a:moveTo>
                  <a:lnTo>
                    <a:pt x="213966" y="161319"/>
                  </a:lnTo>
                  <a:lnTo>
                    <a:pt x="182967" y="226435"/>
                  </a:lnTo>
                  <a:lnTo>
                    <a:pt x="151967" y="161319"/>
                  </a:lnTo>
                  <a:close/>
                  <a:moveTo>
                    <a:pt x="466725" y="233795"/>
                  </a:moveTo>
                  <a:lnTo>
                    <a:pt x="466552" y="234055"/>
                  </a:lnTo>
                  <a:lnTo>
                    <a:pt x="466898" y="234228"/>
                  </a:lnTo>
                  <a:lnTo>
                    <a:pt x="505951" y="316230"/>
                  </a:lnTo>
                  <a:lnTo>
                    <a:pt x="541799" y="240983"/>
                  </a:lnTo>
                  <a:lnTo>
                    <a:pt x="574271" y="308956"/>
                  </a:lnTo>
                  <a:lnTo>
                    <a:pt x="505951" y="452438"/>
                  </a:lnTo>
                  <a:lnTo>
                    <a:pt x="436938" y="307657"/>
                  </a:lnTo>
                  <a:lnTo>
                    <a:pt x="401695" y="233622"/>
                  </a:lnTo>
                  <a:lnTo>
                    <a:pt x="434167" y="165562"/>
                  </a:lnTo>
                  <a:lnTo>
                    <a:pt x="466725" y="233795"/>
                  </a:lnTo>
                  <a:close/>
                  <a:moveTo>
                    <a:pt x="439189" y="161319"/>
                  </a:moveTo>
                  <a:lnTo>
                    <a:pt x="501188" y="161319"/>
                  </a:lnTo>
                  <a:lnTo>
                    <a:pt x="470189" y="226435"/>
                  </a:lnTo>
                  <a:lnTo>
                    <a:pt x="439189" y="161319"/>
                  </a:lnTo>
                  <a:close/>
                  <a:moveTo>
                    <a:pt x="753947" y="233795"/>
                  </a:moveTo>
                  <a:lnTo>
                    <a:pt x="753774" y="234055"/>
                  </a:lnTo>
                  <a:lnTo>
                    <a:pt x="754120" y="234228"/>
                  </a:lnTo>
                  <a:lnTo>
                    <a:pt x="793173" y="316230"/>
                  </a:lnTo>
                  <a:lnTo>
                    <a:pt x="829021" y="240983"/>
                  </a:lnTo>
                  <a:lnTo>
                    <a:pt x="861493" y="308956"/>
                  </a:lnTo>
                  <a:lnTo>
                    <a:pt x="793173" y="452438"/>
                  </a:lnTo>
                  <a:lnTo>
                    <a:pt x="724160" y="307657"/>
                  </a:lnTo>
                  <a:lnTo>
                    <a:pt x="688917" y="233622"/>
                  </a:lnTo>
                  <a:lnTo>
                    <a:pt x="721389" y="165562"/>
                  </a:lnTo>
                  <a:lnTo>
                    <a:pt x="753947" y="233795"/>
                  </a:lnTo>
                  <a:close/>
                  <a:moveTo>
                    <a:pt x="726411" y="161319"/>
                  </a:moveTo>
                  <a:lnTo>
                    <a:pt x="788410" y="161319"/>
                  </a:lnTo>
                  <a:lnTo>
                    <a:pt x="757411" y="226435"/>
                  </a:lnTo>
                  <a:lnTo>
                    <a:pt x="726411" y="161319"/>
                  </a:lnTo>
                  <a:close/>
                  <a:moveTo>
                    <a:pt x="968346" y="536777"/>
                  </a:moveTo>
                  <a:lnTo>
                    <a:pt x="936741" y="603019"/>
                  </a:lnTo>
                  <a:lnTo>
                    <a:pt x="868420" y="459538"/>
                  </a:lnTo>
                  <a:lnTo>
                    <a:pt x="900546" y="392083"/>
                  </a:lnTo>
                  <a:lnTo>
                    <a:pt x="968346" y="536777"/>
                  </a:lnTo>
                  <a:close/>
                  <a:moveTo>
                    <a:pt x="940551" y="462742"/>
                  </a:moveTo>
                  <a:lnTo>
                    <a:pt x="1003589" y="462742"/>
                  </a:lnTo>
                  <a:lnTo>
                    <a:pt x="980296" y="511666"/>
                  </a:lnTo>
                  <a:lnTo>
                    <a:pt x="971810" y="529504"/>
                  </a:lnTo>
                  <a:lnTo>
                    <a:pt x="940551" y="462742"/>
                  </a:lnTo>
                  <a:close/>
                  <a:moveTo>
                    <a:pt x="254664" y="391737"/>
                  </a:moveTo>
                  <a:lnTo>
                    <a:pt x="287135" y="459711"/>
                  </a:lnTo>
                  <a:lnTo>
                    <a:pt x="218988" y="602759"/>
                  </a:lnTo>
                  <a:lnTo>
                    <a:pt x="186430" y="534872"/>
                  </a:lnTo>
                  <a:lnTo>
                    <a:pt x="254664" y="391737"/>
                  </a:lnTo>
                  <a:close/>
                  <a:moveTo>
                    <a:pt x="183053" y="527512"/>
                  </a:moveTo>
                  <a:lnTo>
                    <a:pt x="152054" y="462742"/>
                  </a:lnTo>
                  <a:lnTo>
                    <a:pt x="213880" y="462742"/>
                  </a:lnTo>
                  <a:lnTo>
                    <a:pt x="183053" y="527512"/>
                  </a:lnTo>
                  <a:close/>
                  <a:moveTo>
                    <a:pt x="829021" y="391737"/>
                  </a:moveTo>
                  <a:lnTo>
                    <a:pt x="861493" y="459711"/>
                  </a:lnTo>
                  <a:lnTo>
                    <a:pt x="793346" y="602759"/>
                  </a:lnTo>
                  <a:lnTo>
                    <a:pt x="760788" y="534872"/>
                  </a:lnTo>
                  <a:lnTo>
                    <a:pt x="829021" y="391737"/>
                  </a:lnTo>
                  <a:close/>
                  <a:moveTo>
                    <a:pt x="757411" y="527512"/>
                  </a:moveTo>
                  <a:lnTo>
                    <a:pt x="726411" y="462742"/>
                  </a:lnTo>
                  <a:lnTo>
                    <a:pt x="788237" y="462742"/>
                  </a:lnTo>
                  <a:lnTo>
                    <a:pt x="757411" y="527512"/>
                  </a:lnTo>
                  <a:close/>
                  <a:moveTo>
                    <a:pt x="723381" y="456507"/>
                  </a:moveTo>
                  <a:lnTo>
                    <a:pt x="719397" y="456507"/>
                  </a:lnTo>
                  <a:lnTo>
                    <a:pt x="653935" y="456507"/>
                  </a:lnTo>
                  <a:lnTo>
                    <a:pt x="721302" y="316144"/>
                  </a:lnTo>
                  <a:lnTo>
                    <a:pt x="788151" y="456507"/>
                  </a:lnTo>
                  <a:lnTo>
                    <a:pt x="723381" y="456507"/>
                  </a:lnTo>
                  <a:close/>
                  <a:moveTo>
                    <a:pt x="716453" y="462742"/>
                  </a:moveTo>
                  <a:lnTo>
                    <a:pt x="693160" y="511666"/>
                  </a:lnTo>
                  <a:lnTo>
                    <a:pt x="684674" y="529504"/>
                  </a:lnTo>
                  <a:lnTo>
                    <a:pt x="653415" y="462742"/>
                  </a:lnTo>
                  <a:lnTo>
                    <a:pt x="716453" y="462742"/>
                  </a:lnTo>
                  <a:close/>
                  <a:moveTo>
                    <a:pt x="681211" y="536864"/>
                  </a:moveTo>
                  <a:lnTo>
                    <a:pt x="649605" y="603106"/>
                  </a:lnTo>
                  <a:lnTo>
                    <a:pt x="581285" y="459625"/>
                  </a:lnTo>
                  <a:lnTo>
                    <a:pt x="613410" y="392170"/>
                  </a:lnTo>
                  <a:lnTo>
                    <a:pt x="681211" y="536864"/>
                  </a:lnTo>
                  <a:close/>
                  <a:moveTo>
                    <a:pt x="577821" y="452351"/>
                  </a:moveTo>
                  <a:lnTo>
                    <a:pt x="545350" y="384291"/>
                  </a:lnTo>
                  <a:lnTo>
                    <a:pt x="577735" y="316230"/>
                  </a:lnTo>
                  <a:lnTo>
                    <a:pt x="609860" y="384897"/>
                  </a:lnTo>
                  <a:lnTo>
                    <a:pt x="577821" y="452351"/>
                  </a:lnTo>
                  <a:close/>
                  <a:moveTo>
                    <a:pt x="574358" y="459625"/>
                  </a:moveTo>
                  <a:lnTo>
                    <a:pt x="506211" y="602673"/>
                  </a:lnTo>
                  <a:lnTo>
                    <a:pt x="473652" y="534786"/>
                  </a:lnTo>
                  <a:lnTo>
                    <a:pt x="541886" y="391564"/>
                  </a:lnTo>
                  <a:lnTo>
                    <a:pt x="574358" y="459625"/>
                  </a:lnTo>
                  <a:close/>
                  <a:moveTo>
                    <a:pt x="470189" y="527512"/>
                  </a:moveTo>
                  <a:lnTo>
                    <a:pt x="439189" y="462742"/>
                  </a:lnTo>
                  <a:lnTo>
                    <a:pt x="501015" y="462742"/>
                  </a:lnTo>
                  <a:lnTo>
                    <a:pt x="470189" y="527512"/>
                  </a:lnTo>
                  <a:close/>
                  <a:moveTo>
                    <a:pt x="436158" y="456507"/>
                  </a:moveTo>
                  <a:lnTo>
                    <a:pt x="432175" y="456507"/>
                  </a:lnTo>
                  <a:lnTo>
                    <a:pt x="366713" y="456507"/>
                  </a:lnTo>
                  <a:lnTo>
                    <a:pt x="434080" y="316144"/>
                  </a:lnTo>
                  <a:lnTo>
                    <a:pt x="500928" y="456507"/>
                  </a:lnTo>
                  <a:lnTo>
                    <a:pt x="436158" y="456507"/>
                  </a:lnTo>
                  <a:close/>
                  <a:moveTo>
                    <a:pt x="429231" y="462742"/>
                  </a:moveTo>
                  <a:lnTo>
                    <a:pt x="409575" y="504046"/>
                  </a:lnTo>
                  <a:lnTo>
                    <a:pt x="397452" y="529504"/>
                  </a:lnTo>
                  <a:lnTo>
                    <a:pt x="366193" y="462742"/>
                  </a:lnTo>
                  <a:lnTo>
                    <a:pt x="429231" y="462742"/>
                  </a:lnTo>
                  <a:close/>
                  <a:moveTo>
                    <a:pt x="393989" y="536777"/>
                  </a:moveTo>
                  <a:lnTo>
                    <a:pt x="362383" y="603019"/>
                  </a:lnTo>
                  <a:lnTo>
                    <a:pt x="294063" y="459538"/>
                  </a:lnTo>
                  <a:lnTo>
                    <a:pt x="326188" y="392083"/>
                  </a:lnTo>
                  <a:lnTo>
                    <a:pt x="393989" y="536777"/>
                  </a:lnTo>
                  <a:close/>
                  <a:moveTo>
                    <a:pt x="290599" y="452351"/>
                  </a:moveTo>
                  <a:lnTo>
                    <a:pt x="258214" y="384291"/>
                  </a:lnTo>
                  <a:lnTo>
                    <a:pt x="290599" y="316230"/>
                  </a:lnTo>
                  <a:lnTo>
                    <a:pt x="322551" y="384377"/>
                  </a:lnTo>
                  <a:lnTo>
                    <a:pt x="290599" y="452351"/>
                  </a:lnTo>
                  <a:close/>
                  <a:moveTo>
                    <a:pt x="254750" y="542319"/>
                  </a:moveTo>
                  <a:lnTo>
                    <a:pt x="287135" y="610293"/>
                  </a:lnTo>
                  <a:lnTo>
                    <a:pt x="218815" y="753774"/>
                  </a:lnTo>
                  <a:lnTo>
                    <a:pt x="186517" y="685887"/>
                  </a:lnTo>
                  <a:lnTo>
                    <a:pt x="254750" y="542319"/>
                  </a:lnTo>
                  <a:close/>
                  <a:moveTo>
                    <a:pt x="183053" y="678613"/>
                  </a:moveTo>
                  <a:lnTo>
                    <a:pt x="152054" y="613496"/>
                  </a:lnTo>
                  <a:lnTo>
                    <a:pt x="214053" y="613496"/>
                  </a:lnTo>
                  <a:lnTo>
                    <a:pt x="183053" y="678613"/>
                  </a:lnTo>
                  <a:close/>
                  <a:moveTo>
                    <a:pt x="258214" y="535045"/>
                  </a:moveTo>
                  <a:lnTo>
                    <a:pt x="290599" y="466898"/>
                  </a:lnTo>
                  <a:lnTo>
                    <a:pt x="322984" y="534958"/>
                  </a:lnTo>
                  <a:lnTo>
                    <a:pt x="290513" y="603019"/>
                  </a:lnTo>
                  <a:lnTo>
                    <a:pt x="258214" y="535045"/>
                  </a:lnTo>
                  <a:close/>
                  <a:moveTo>
                    <a:pt x="326534" y="542319"/>
                  </a:moveTo>
                  <a:lnTo>
                    <a:pt x="362470" y="617653"/>
                  </a:lnTo>
                  <a:lnTo>
                    <a:pt x="362470" y="617653"/>
                  </a:lnTo>
                  <a:lnTo>
                    <a:pt x="394941" y="685713"/>
                  </a:lnTo>
                  <a:lnTo>
                    <a:pt x="362470" y="753774"/>
                  </a:lnTo>
                  <a:lnTo>
                    <a:pt x="294149" y="610293"/>
                  </a:lnTo>
                  <a:lnTo>
                    <a:pt x="326534" y="542319"/>
                  </a:lnTo>
                  <a:close/>
                  <a:moveTo>
                    <a:pt x="367405" y="613496"/>
                  </a:moveTo>
                  <a:lnTo>
                    <a:pt x="429318" y="613496"/>
                  </a:lnTo>
                  <a:lnTo>
                    <a:pt x="398405" y="678440"/>
                  </a:lnTo>
                  <a:lnTo>
                    <a:pt x="367405" y="613496"/>
                  </a:lnTo>
                  <a:close/>
                  <a:moveTo>
                    <a:pt x="367405" y="607262"/>
                  </a:moveTo>
                  <a:lnTo>
                    <a:pt x="412519" y="512618"/>
                  </a:lnTo>
                  <a:lnTo>
                    <a:pt x="434253" y="466985"/>
                  </a:lnTo>
                  <a:lnTo>
                    <a:pt x="501102" y="607262"/>
                  </a:lnTo>
                  <a:lnTo>
                    <a:pt x="367405" y="607262"/>
                  </a:lnTo>
                  <a:close/>
                  <a:moveTo>
                    <a:pt x="501188" y="613496"/>
                  </a:moveTo>
                  <a:lnTo>
                    <a:pt x="470189" y="678613"/>
                  </a:lnTo>
                  <a:lnTo>
                    <a:pt x="439189" y="613496"/>
                  </a:lnTo>
                  <a:lnTo>
                    <a:pt x="501188" y="613496"/>
                  </a:lnTo>
                  <a:close/>
                  <a:moveTo>
                    <a:pt x="541973" y="542319"/>
                  </a:moveTo>
                  <a:lnTo>
                    <a:pt x="574358" y="610293"/>
                  </a:lnTo>
                  <a:lnTo>
                    <a:pt x="506037" y="753774"/>
                  </a:lnTo>
                  <a:lnTo>
                    <a:pt x="473739" y="685887"/>
                  </a:lnTo>
                  <a:lnTo>
                    <a:pt x="541973" y="542319"/>
                  </a:lnTo>
                  <a:close/>
                  <a:moveTo>
                    <a:pt x="545436" y="535045"/>
                  </a:moveTo>
                  <a:lnTo>
                    <a:pt x="577821" y="466898"/>
                  </a:lnTo>
                  <a:lnTo>
                    <a:pt x="610206" y="534958"/>
                  </a:lnTo>
                  <a:lnTo>
                    <a:pt x="577735" y="603019"/>
                  </a:lnTo>
                  <a:lnTo>
                    <a:pt x="545436" y="535045"/>
                  </a:lnTo>
                  <a:close/>
                  <a:moveTo>
                    <a:pt x="613756" y="542319"/>
                  </a:moveTo>
                  <a:lnTo>
                    <a:pt x="649692" y="617653"/>
                  </a:lnTo>
                  <a:lnTo>
                    <a:pt x="649692" y="617653"/>
                  </a:lnTo>
                  <a:lnTo>
                    <a:pt x="682163" y="685713"/>
                  </a:lnTo>
                  <a:lnTo>
                    <a:pt x="649692" y="753774"/>
                  </a:lnTo>
                  <a:lnTo>
                    <a:pt x="581371" y="610293"/>
                  </a:lnTo>
                  <a:lnTo>
                    <a:pt x="613756" y="542319"/>
                  </a:lnTo>
                  <a:close/>
                  <a:moveTo>
                    <a:pt x="654541" y="613496"/>
                  </a:moveTo>
                  <a:lnTo>
                    <a:pt x="716453" y="613496"/>
                  </a:lnTo>
                  <a:lnTo>
                    <a:pt x="685540" y="678440"/>
                  </a:lnTo>
                  <a:lnTo>
                    <a:pt x="654541" y="613496"/>
                  </a:lnTo>
                  <a:close/>
                  <a:moveTo>
                    <a:pt x="654541" y="607262"/>
                  </a:moveTo>
                  <a:lnTo>
                    <a:pt x="696018" y="520152"/>
                  </a:lnTo>
                  <a:lnTo>
                    <a:pt x="721389" y="466898"/>
                  </a:lnTo>
                  <a:lnTo>
                    <a:pt x="788237" y="607175"/>
                  </a:lnTo>
                  <a:lnTo>
                    <a:pt x="654541" y="607175"/>
                  </a:lnTo>
                  <a:close/>
                  <a:moveTo>
                    <a:pt x="788410" y="613496"/>
                  </a:moveTo>
                  <a:lnTo>
                    <a:pt x="757411" y="678613"/>
                  </a:lnTo>
                  <a:lnTo>
                    <a:pt x="726411" y="613496"/>
                  </a:lnTo>
                  <a:lnTo>
                    <a:pt x="788410" y="613496"/>
                  </a:lnTo>
                  <a:close/>
                  <a:moveTo>
                    <a:pt x="829195" y="542319"/>
                  </a:moveTo>
                  <a:lnTo>
                    <a:pt x="861580" y="610293"/>
                  </a:lnTo>
                  <a:lnTo>
                    <a:pt x="793259" y="753774"/>
                  </a:lnTo>
                  <a:lnTo>
                    <a:pt x="760961" y="685887"/>
                  </a:lnTo>
                  <a:lnTo>
                    <a:pt x="829195" y="542319"/>
                  </a:lnTo>
                  <a:close/>
                  <a:moveTo>
                    <a:pt x="832658" y="535045"/>
                  </a:moveTo>
                  <a:lnTo>
                    <a:pt x="865043" y="466898"/>
                  </a:lnTo>
                  <a:lnTo>
                    <a:pt x="897428" y="534958"/>
                  </a:lnTo>
                  <a:lnTo>
                    <a:pt x="864957" y="603019"/>
                  </a:lnTo>
                  <a:lnTo>
                    <a:pt x="832658" y="535045"/>
                  </a:lnTo>
                  <a:close/>
                  <a:moveTo>
                    <a:pt x="900892" y="542319"/>
                  </a:moveTo>
                  <a:lnTo>
                    <a:pt x="936827" y="617653"/>
                  </a:lnTo>
                  <a:lnTo>
                    <a:pt x="936827" y="617653"/>
                  </a:lnTo>
                  <a:lnTo>
                    <a:pt x="969299" y="685713"/>
                  </a:lnTo>
                  <a:lnTo>
                    <a:pt x="936827" y="753774"/>
                  </a:lnTo>
                  <a:lnTo>
                    <a:pt x="868507" y="610293"/>
                  </a:lnTo>
                  <a:lnTo>
                    <a:pt x="900892" y="542319"/>
                  </a:lnTo>
                  <a:close/>
                  <a:moveTo>
                    <a:pt x="865043" y="452351"/>
                  </a:moveTo>
                  <a:lnTo>
                    <a:pt x="832658" y="384291"/>
                  </a:lnTo>
                  <a:lnTo>
                    <a:pt x="865043" y="316230"/>
                  </a:lnTo>
                  <a:lnTo>
                    <a:pt x="896995" y="384377"/>
                  </a:lnTo>
                  <a:lnTo>
                    <a:pt x="865043" y="452351"/>
                  </a:lnTo>
                  <a:close/>
                  <a:moveTo>
                    <a:pt x="832485" y="233709"/>
                  </a:moveTo>
                  <a:lnTo>
                    <a:pt x="864957" y="165475"/>
                  </a:lnTo>
                  <a:lnTo>
                    <a:pt x="897342" y="233535"/>
                  </a:lnTo>
                  <a:lnTo>
                    <a:pt x="864870" y="301683"/>
                  </a:lnTo>
                  <a:lnTo>
                    <a:pt x="832485" y="233709"/>
                  </a:lnTo>
                  <a:close/>
                  <a:moveTo>
                    <a:pt x="717925" y="308956"/>
                  </a:moveTo>
                  <a:lnTo>
                    <a:pt x="648739" y="452957"/>
                  </a:lnTo>
                  <a:lnTo>
                    <a:pt x="581285" y="308956"/>
                  </a:lnTo>
                  <a:lnTo>
                    <a:pt x="581285" y="308956"/>
                  </a:lnTo>
                  <a:lnTo>
                    <a:pt x="581285" y="308956"/>
                  </a:lnTo>
                  <a:lnTo>
                    <a:pt x="613670" y="240896"/>
                  </a:lnTo>
                  <a:lnTo>
                    <a:pt x="649605" y="316230"/>
                  </a:lnTo>
                  <a:lnTo>
                    <a:pt x="685540" y="240896"/>
                  </a:lnTo>
                  <a:lnTo>
                    <a:pt x="717925" y="308956"/>
                  </a:lnTo>
                  <a:close/>
                  <a:moveTo>
                    <a:pt x="577821" y="301683"/>
                  </a:moveTo>
                  <a:lnTo>
                    <a:pt x="545350" y="233709"/>
                  </a:lnTo>
                  <a:lnTo>
                    <a:pt x="577821" y="165475"/>
                  </a:lnTo>
                  <a:lnTo>
                    <a:pt x="610206" y="233535"/>
                  </a:lnTo>
                  <a:lnTo>
                    <a:pt x="577821" y="301683"/>
                  </a:lnTo>
                  <a:close/>
                  <a:moveTo>
                    <a:pt x="430790" y="308956"/>
                  </a:moveTo>
                  <a:lnTo>
                    <a:pt x="361604" y="452957"/>
                  </a:lnTo>
                  <a:lnTo>
                    <a:pt x="294149" y="308956"/>
                  </a:lnTo>
                  <a:lnTo>
                    <a:pt x="294149" y="308956"/>
                  </a:lnTo>
                  <a:lnTo>
                    <a:pt x="294149" y="308956"/>
                  </a:lnTo>
                  <a:lnTo>
                    <a:pt x="326534" y="240896"/>
                  </a:lnTo>
                  <a:lnTo>
                    <a:pt x="362470" y="316230"/>
                  </a:lnTo>
                  <a:lnTo>
                    <a:pt x="398405" y="240896"/>
                  </a:lnTo>
                  <a:lnTo>
                    <a:pt x="430790" y="308956"/>
                  </a:lnTo>
                  <a:close/>
                  <a:moveTo>
                    <a:pt x="290599" y="301683"/>
                  </a:moveTo>
                  <a:lnTo>
                    <a:pt x="258128" y="233709"/>
                  </a:lnTo>
                  <a:lnTo>
                    <a:pt x="290599" y="165475"/>
                  </a:lnTo>
                  <a:lnTo>
                    <a:pt x="322984" y="233535"/>
                  </a:lnTo>
                  <a:lnTo>
                    <a:pt x="290599" y="301683"/>
                  </a:lnTo>
                  <a:close/>
                  <a:moveTo>
                    <a:pt x="213880" y="456507"/>
                  </a:moveTo>
                  <a:lnTo>
                    <a:pt x="149023" y="456507"/>
                  </a:lnTo>
                  <a:lnTo>
                    <a:pt x="145040" y="456507"/>
                  </a:lnTo>
                  <a:lnTo>
                    <a:pt x="79577" y="456507"/>
                  </a:lnTo>
                  <a:lnTo>
                    <a:pt x="146945" y="316144"/>
                  </a:lnTo>
                  <a:lnTo>
                    <a:pt x="213880" y="456507"/>
                  </a:lnTo>
                  <a:close/>
                  <a:moveTo>
                    <a:pt x="142096" y="462742"/>
                  </a:moveTo>
                  <a:lnTo>
                    <a:pt x="122440" y="504046"/>
                  </a:lnTo>
                  <a:lnTo>
                    <a:pt x="110317" y="529504"/>
                  </a:lnTo>
                  <a:lnTo>
                    <a:pt x="79058" y="462742"/>
                  </a:lnTo>
                  <a:lnTo>
                    <a:pt x="142096" y="462742"/>
                  </a:lnTo>
                  <a:close/>
                  <a:moveTo>
                    <a:pt x="125297" y="512532"/>
                  </a:moveTo>
                  <a:lnTo>
                    <a:pt x="147031" y="466898"/>
                  </a:lnTo>
                  <a:lnTo>
                    <a:pt x="213880" y="607175"/>
                  </a:lnTo>
                  <a:lnTo>
                    <a:pt x="80183" y="607175"/>
                  </a:lnTo>
                  <a:lnTo>
                    <a:pt x="125297" y="512532"/>
                  </a:lnTo>
                  <a:close/>
                  <a:moveTo>
                    <a:pt x="142096" y="613496"/>
                  </a:moveTo>
                  <a:lnTo>
                    <a:pt x="111183" y="678440"/>
                  </a:lnTo>
                  <a:lnTo>
                    <a:pt x="80270" y="613496"/>
                  </a:lnTo>
                  <a:lnTo>
                    <a:pt x="142096" y="613496"/>
                  </a:lnTo>
                  <a:close/>
                  <a:moveTo>
                    <a:pt x="147031" y="617653"/>
                  </a:moveTo>
                  <a:lnTo>
                    <a:pt x="179590" y="685973"/>
                  </a:lnTo>
                  <a:lnTo>
                    <a:pt x="179416" y="686233"/>
                  </a:lnTo>
                  <a:lnTo>
                    <a:pt x="179763" y="686406"/>
                  </a:lnTo>
                  <a:lnTo>
                    <a:pt x="218815" y="768408"/>
                  </a:lnTo>
                  <a:lnTo>
                    <a:pt x="254664" y="693160"/>
                  </a:lnTo>
                  <a:lnTo>
                    <a:pt x="287135" y="761134"/>
                  </a:lnTo>
                  <a:lnTo>
                    <a:pt x="218815" y="904615"/>
                  </a:lnTo>
                  <a:lnTo>
                    <a:pt x="149802" y="759835"/>
                  </a:lnTo>
                  <a:lnTo>
                    <a:pt x="114560" y="685800"/>
                  </a:lnTo>
                  <a:lnTo>
                    <a:pt x="147031" y="617653"/>
                  </a:lnTo>
                  <a:close/>
                  <a:moveTo>
                    <a:pt x="258128" y="685887"/>
                  </a:moveTo>
                  <a:lnTo>
                    <a:pt x="290599" y="617653"/>
                  </a:lnTo>
                  <a:lnTo>
                    <a:pt x="322984" y="685713"/>
                  </a:lnTo>
                  <a:lnTo>
                    <a:pt x="290599" y="753860"/>
                  </a:lnTo>
                  <a:lnTo>
                    <a:pt x="258128" y="685887"/>
                  </a:lnTo>
                  <a:close/>
                  <a:moveTo>
                    <a:pt x="294063" y="761048"/>
                  </a:moveTo>
                  <a:lnTo>
                    <a:pt x="326448" y="692987"/>
                  </a:lnTo>
                  <a:lnTo>
                    <a:pt x="362383" y="768321"/>
                  </a:lnTo>
                  <a:lnTo>
                    <a:pt x="398318" y="692987"/>
                  </a:lnTo>
                  <a:lnTo>
                    <a:pt x="430703" y="761048"/>
                  </a:lnTo>
                  <a:lnTo>
                    <a:pt x="361517" y="905048"/>
                  </a:lnTo>
                  <a:lnTo>
                    <a:pt x="294063" y="761048"/>
                  </a:lnTo>
                  <a:lnTo>
                    <a:pt x="294063" y="761048"/>
                  </a:lnTo>
                  <a:close/>
                  <a:moveTo>
                    <a:pt x="401782" y="685713"/>
                  </a:moveTo>
                  <a:lnTo>
                    <a:pt x="434253" y="617653"/>
                  </a:lnTo>
                  <a:lnTo>
                    <a:pt x="466812" y="685973"/>
                  </a:lnTo>
                  <a:lnTo>
                    <a:pt x="466638" y="686233"/>
                  </a:lnTo>
                  <a:lnTo>
                    <a:pt x="466985" y="686406"/>
                  </a:lnTo>
                  <a:lnTo>
                    <a:pt x="506037" y="768408"/>
                  </a:lnTo>
                  <a:lnTo>
                    <a:pt x="541886" y="693160"/>
                  </a:lnTo>
                  <a:lnTo>
                    <a:pt x="574358" y="761134"/>
                  </a:lnTo>
                  <a:lnTo>
                    <a:pt x="506037" y="904615"/>
                  </a:lnTo>
                  <a:lnTo>
                    <a:pt x="437024" y="759835"/>
                  </a:lnTo>
                  <a:lnTo>
                    <a:pt x="401782" y="685713"/>
                  </a:lnTo>
                  <a:close/>
                  <a:moveTo>
                    <a:pt x="545350" y="685887"/>
                  </a:moveTo>
                  <a:lnTo>
                    <a:pt x="577821" y="617653"/>
                  </a:lnTo>
                  <a:lnTo>
                    <a:pt x="610206" y="685713"/>
                  </a:lnTo>
                  <a:lnTo>
                    <a:pt x="577735" y="753860"/>
                  </a:lnTo>
                  <a:lnTo>
                    <a:pt x="545350" y="685887"/>
                  </a:lnTo>
                  <a:close/>
                  <a:moveTo>
                    <a:pt x="581285" y="761048"/>
                  </a:moveTo>
                  <a:lnTo>
                    <a:pt x="613670" y="692987"/>
                  </a:lnTo>
                  <a:lnTo>
                    <a:pt x="649605" y="768321"/>
                  </a:lnTo>
                  <a:lnTo>
                    <a:pt x="685540" y="692987"/>
                  </a:lnTo>
                  <a:lnTo>
                    <a:pt x="717925" y="761048"/>
                  </a:lnTo>
                  <a:lnTo>
                    <a:pt x="648739" y="905048"/>
                  </a:lnTo>
                  <a:lnTo>
                    <a:pt x="581285" y="761048"/>
                  </a:lnTo>
                  <a:lnTo>
                    <a:pt x="581285" y="761048"/>
                  </a:lnTo>
                  <a:close/>
                  <a:moveTo>
                    <a:pt x="689004" y="685713"/>
                  </a:moveTo>
                  <a:lnTo>
                    <a:pt x="721476" y="617653"/>
                  </a:lnTo>
                  <a:lnTo>
                    <a:pt x="754034" y="685973"/>
                  </a:lnTo>
                  <a:lnTo>
                    <a:pt x="753861" y="686233"/>
                  </a:lnTo>
                  <a:lnTo>
                    <a:pt x="754207" y="686406"/>
                  </a:lnTo>
                  <a:lnTo>
                    <a:pt x="793259" y="768408"/>
                  </a:lnTo>
                  <a:lnTo>
                    <a:pt x="829108" y="693160"/>
                  </a:lnTo>
                  <a:lnTo>
                    <a:pt x="861580" y="761134"/>
                  </a:lnTo>
                  <a:lnTo>
                    <a:pt x="793259" y="904615"/>
                  </a:lnTo>
                  <a:lnTo>
                    <a:pt x="724246" y="759835"/>
                  </a:lnTo>
                  <a:lnTo>
                    <a:pt x="689004" y="685713"/>
                  </a:lnTo>
                  <a:close/>
                  <a:moveTo>
                    <a:pt x="832485" y="685887"/>
                  </a:moveTo>
                  <a:lnTo>
                    <a:pt x="864957" y="617653"/>
                  </a:lnTo>
                  <a:lnTo>
                    <a:pt x="897342" y="685713"/>
                  </a:lnTo>
                  <a:lnTo>
                    <a:pt x="864870" y="753860"/>
                  </a:lnTo>
                  <a:lnTo>
                    <a:pt x="832485" y="685887"/>
                  </a:lnTo>
                  <a:close/>
                  <a:moveTo>
                    <a:pt x="868507" y="761048"/>
                  </a:moveTo>
                  <a:lnTo>
                    <a:pt x="900892" y="692987"/>
                  </a:lnTo>
                  <a:lnTo>
                    <a:pt x="936827" y="768321"/>
                  </a:lnTo>
                  <a:lnTo>
                    <a:pt x="972762" y="692987"/>
                  </a:lnTo>
                  <a:lnTo>
                    <a:pt x="1005147" y="761048"/>
                  </a:lnTo>
                  <a:lnTo>
                    <a:pt x="935961" y="905048"/>
                  </a:lnTo>
                  <a:lnTo>
                    <a:pt x="868507" y="761048"/>
                  </a:lnTo>
                  <a:lnTo>
                    <a:pt x="868507" y="761048"/>
                  </a:lnTo>
                  <a:lnTo>
                    <a:pt x="868507" y="761048"/>
                  </a:lnTo>
                  <a:close/>
                  <a:moveTo>
                    <a:pt x="941763" y="613496"/>
                  </a:moveTo>
                  <a:lnTo>
                    <a:pt x="1003675" y="613496"/>
                  </a:lnTo>
                  <a:lnTo>
                    <a:pt x="972762" y="678440"/>
                  </a:lnTo>
                  <a:lnTo>
                    <a:pt x="941763" y="613496"/>
                  </a:lnTo>
                  <a:close/>
                  <a:moveTo>
                    <a:pt x="1013547" y="462742"/>
                  </a:moveTo>
                  <a:lnTo>
                    <a:pt x="1075373" y="462742"/>
                  </a:lnTo>
                  <a:lnTo>
                    <a:pt x="1044546" y="527512"/>
                  </a:lnTo>
                  <a:lnTo>
                    <a:pt x="1013547" y="462742"/>
                  </a:lnTo>
                  <a:close/>
                  <a:moveTo>
                    <a:pt x="1010603" y="456507"/>
                  </a:moveTo>
                  <a:lnTo>
                    <a:pt x="1006619" y="456507"/>
                  </a:lnTo>
                  <a:lnTo>
                    <a:pt x="941157" y="456507"/>
                  </a:lnTo>
                  <a:lnTo>
                    <a:pt x="1008524" y="316144"/>
                  </a:lnTo>
                  <a:lnTo>
                    <a:pt x="1075373" y="456507"/>
                  </a:lnTo>
                  <a:lnTo>
                    <a:pt x="1010603" y="456507"/>
                  </a:lnTo>
                  <a:close/>
                  <a:moveTo>
                    <a:pt x="935961" y="452957"/>
                  </a:moveTo>
                  <a:lnTo>
                    <a:pt x="868507" y="308956"/>
                  </a:lnTo>
                  <a:lnTo>
                    <a:pt x="868507" y="308956"/>
                  </a:lnTo>
                  <a:lnTo>
                    <a:pt x="868507" y="308956"/>
                  </a:lnTo>
                  <a:lnTo>
                    <a:pt x="900892" y="240896"/>
                  </a:lnTo>
                  <a:lnTo>
                    <a:pt x="936827" y="316230"/>
                  </a:lnTo>
                  <a:lnTo>
                    <a:pt x="972762" y="240896"/>
                  </a:lnTo>
                  <a:lnTo>
                    <a:pt x="1005147" y="308956"/>
                  </a:lnTo>
                  <a:lnTo>
                    <a:pt x="935961" y="452957"/>
                  </a:lnTo>
                  <a:close/>
                  <a:moveTo>
                    <a:pt x="969212" y="233535"/>
                  </a:moveTo>
                  <a:lnTo>
                    <a:pt x="936741" y="301596"/>
                  </a:lnTo>
                  <a:lnTo>
                    <a:pt x="868420" y="158115"/>
                  </a:lnTo>
                  <a:lnTo>
                    <a:pt x="900892" y="90055"/>
                  </a:lnTo>
                  <a:lnTo>
                    <a:pt x="969212" y="233535"/>
                  </a:lnTo>
                  <a:close/>
                  <a:moveTo>
                    <a:pt x="865043" y="14807"/>
                  </a:moveTo>
                  <a:lnTo>
                    <a:pt x="897428" y="82868"/>
                  </a:lnTo>
                  <a:lnTo>
                    <a:pt x="864957" y="150928"/>
                  </a:lnTo>
                  <a:lnTo>
                    <a:pt x="832572" y="82954"/>
                  </a:lnTo>
                  <a:lnTo>
                    <a:pt x="865043" y="14807"/>
                  </a:lnTo>
                  <a:close/>
                  <a:moveTo>
                    <a:pt x="829195" y="90228"/>
                  </a:moveTo>
                  <a:lnTo>
                    <a:pt x="861580" y="158202"/>
                  </a:lnTo>
                  <a:lnTo>
                    <a:pt x="793259" y="301683"/>
                  </a:lnTo>
                  <a:lnTo>
                    <a:pt x="760961" y="233795"/>
                  </a:lnTo>
                  <a:lnTo>
                    <a:pt x="829195" y="90228"/>
                  </a:lnTo>
                  <a:close/>
                  <a:moveTo>
                    <a:pt x="721389" y="14721"/>
                  </a:moveTo>
                  <a:lnTo>
                    <a:pt x="788584" y="155084"/>
                  </a:lnTo>
                  <a:lnTo>
                    <a:pt x="654541" y="155084"/>
                  </a:lnTo>
                  <a:lnTo>
                    <a:pt x="721389" y="14721"/>
                  </a:lnTo>
                  <a:close/>
                  <a:moveTo>
                    <a:pt x="716453" y="161319"/>
                  </a:moveTo>
                  <a:lnTo>
                    <a:pt x="685540" y="226262"/>
                  </a:lnTo>
                  <a:lnTo>
                    <a:pt x="654627" y="161319"/>
                  </a:lnTo>
                  <a:lnTo>
                    <a:pt x="716453" y="161319"/>
                  </a:lnTo>
                  <a:close/>
                  <a:moveTo>
                    <a:pt x="682077" y="233535"/>
                  </a:moveTo>
                  <a:lnTo>
                    <a:pt x="649605" y="301596"/>
                  </a:lnTo>
                  <a:lnTo>
                    <a:pt x="581285" y="158115"/>
                  </a:lnTo>
                  <a:lnTo>
                    <a:pt x="613756" y="90055"/>
                  </a:lnTo>
                  <a:lnTo>
                    <a:pt x="682077" y="233535"/>
                  </a:lnTo>
                  <a:close/>
                  <a:moveTo>
                    <a:pt x="577821" y="14807"/>
                  </a:moveTo>
                  <a:lnTo>
                    <a:pt x="610206" y="82868"/>
                  </a:lnTo>
                  <a:lnTo>
                    <a:pt x="577735" y="150928"/>
                  </a:lnTo>
                  <a:lnTo>
                    <a:pt x="545350" y="82954"/>
                  </a:lnTo>
                  <a:lnTo>
                    <a:pt x="577821" y="14807"/>
                  </a:lnTo>
                  <a:close/>
                  <a:moveTo>
                    <a:pt x="541973" y="90228"/>
                  </a:moveTo>
                  <a:lnTo>
                    <a:pt x="574358" y="158202"/>
                  </a:lnTo>
                  <a:lnTo>
                    <a:pt x="506037" y="301683"/>
                  </a:lnTo>
                  <a:lnTo>
                    <a:pt x="473739" y="233795"/>
                  </a:lnTo>
                  <a:lnTo>
                    <a:pt x="541973" y="90228"/>
                  </a:lnTo>
                  <a:close/>
                  <a:moveTo>
                    <a:pt x="434253" y="14721"/>
                  </a:moveTo>
                  <a:lnTo>
                    <a:pt x="501448" y="155084"/>
                  </a:lnTo>
                  <a:lnTo>
                    <a:pt x="367405" y="155084"/>
                  </a:lnTo>
                  <a:lnTo>
                    <a:pt x="434253" y="14721"/>
                  </a:lnTo>
                  <a:close/>
                  <a:moveTo>
                    <a:pt x="429231" y="161319"/>
                  </a:moveTo>
                  <a:lnTo>
                    <a:pt x="398318" y="226262"/>
                  </a:lnTo>
                  <a:lnTo>
                    <a:pt x="367405" y="161319"/>
                  </a:lnTo>
                  <a:lnTo>
                    <a:pt x="429231" y="161319"/>
                  </a:lnTo>
                  <a:close/>
                  <a:moveTo>
                    <a:pt x="394855" y="233535"/>
                  </a:moveTo>
                  <a:lnTo>
                    <a:pt x="362383" y="301596"/>
                  </a:lnTo>
                  <a:lnTo>
                    <a:pt x="294063" y="158115"/>
                  </a:lnTo>
                  <a:lnTo>
                    <a:pt x="326534" y="90055"/>
                  </a:lnTo>
                  <a:lnTo>
                    <a:pt x="394855" y="233535"/>
                  </a:lnTo>
                  <a:close/>
                  <a:moveTo>
                    <a:pt x="290599" y="14807"/>
                  </a:moveTo>
                  <a:lnTo>
                    <a:pt x="322984" y="82868"/>
                  </a:lnTo>
                  <a:lnTo>
                    <a:pt x="290513" y="150928"/>
                  </a:lnTo>
                  <a:lnTo>
                    <a:pt x="258128" y="82954"/>
                  </a:lnTo>
                  <a:lnTo>
                    <a:pt x="290599" y="14807"/>
                  </a:lnTo>
                  <a:close/>
                  <a:moveTo>
                    <a:pt x="254750" y="90228"/>
                  </a:moveTo>
                  <a:lnTo>
                    <a:pt x="287135" y="158202"/>
                  </a:lnTo>
                  <a:lnTo>
                    <a:pt x="218815" y="301683"/>
                  </a:lnTo>
                  <a:lnTo>
                    <a:pt x="186517" y="233795"/>
                  </a:lnTo>
                  <a:lnTo>
                    <a:pt x="254750" y="90228"/>
                  </a:lnTo>
                  <a:close/>
                  <a:moveTo>
                    <a:pt x="147031" y="14721"/>
                  </a:moveTo>
                  <a:lnTo>
                    <a:pt x="214226" y="155084"/>
                  </a:lnTo>
                  <a:lnTo>
                    <a:pt x="80183" y="155084"/>
                  </a:lnTo>
                  <a:lnTo>
                    <a:pt x="147031" y="14721"/>
                  </a:lnTo>
                  <a:close/>
                  <a:moveTo>
                    <a:pt x="142096" y="161319"/>
                  </a:moveTo>
                  <a:lnTo>
                    <a:pt x="111096" y="226522"/>
                  </a:lnTo>
                  <a:lnTo>
                    <a:pt x="79923" y="161319"/>
                  </a:lnTo>
                  <a:lnTo>
                    <a:pt x="142096" y="161319"/>
                  </a:lnTo>
                  <a:close/>
                  <a:moveTo>
                    <a:pt x="6927" y="158202"/>
                  </a:moveTo>
                  <a:lnTo>
                    <a:pt x="39053" y="90747"/>
                  </a:lnTo>
                  <a:lnTo>
                    <a:pt x="107546" y="233795"/>
                  </a:lnTo>
                  <a:lnTo>
                    <a:pt x="75248" y="301683"/>
                  </a:lnTo>
                  <a:lnTo>
                    <a:pt x="6927" y="158202"/>
                  </a:lnTo>
                  <a:close/>
                  <a:moveTo>
                    <a:pt x="6927" y="308956"/>
                  </a:moveTo>
                  <a:lnTo>
                    <a:pt x="39312" y="240896"/>
                  </a:lnTo>
                  <a:lnTo>
                    <a:pt x="75248" y="316230"/>
                  </a:lnTo>
                  <a:lnTo>
                    <a:pt x="111096" y="241069"/>
                  </a:lnTo>
                  <a:lnTo>
                    <a:pt x="143654" y="308956"/>
                  </a:lnTo>
                  <a:lnTo>
                    <a:pt x="74468" y="452957"/>
                  </a:lnTo>
                  <a:lnTo>
                    <a:pt x="6927" y="308956"/>
                  </a:lnTo>
                  <a:close/>
                  <a:moveTo>
                    <a:pt x="6927" y="459625"/>
                  </a:moveTo>
                  <a:lnTo>
                    <a:pt x="39053" y="392170"/>
                  </a:lnTo>
                  <a:lnTo>
                    <a:pt x="106853" y="536777"/>
                  </a:lnTo>
                  <a:lnTo>
                    <a:pt x="75248" y="603019"/>
                  </a:lnTo>
                  <a:lnTo>
                    <a:pt x="6927" y="459625"/>
                  </a:lnTo>
                  <a:close/>
                  <a:moveTo>
                    <a:pt x="6927" y="610379"/>
                  </a:moveTo>
                  <a:lnTo>
                    <a:pt x="39399" y="542319"/>
                  </a:lnTo>
                  <a:lnTo>
                    <a:pt x="75334" y="617653"/>
                  </a:lnTo>
                  <a:lnTo>
                    <a:pt x="75334" y="617653"/>
                  </a:lnTo>
                  <a:lnTo>
                    <a:pt x="107806" y="685713"/>
                  </a:lnTo>
                  <a:lnTo>
                    <a:pt x="75334" y="753774"/>
                  </a:lnTo>
                  <a:lnTo>
                    <a:pt x="6927" y="610379"/>
                  </a:lnTo>
                  <a:close/>
                  <a:moveTo>
                    <a:pt x="6927" y="761134"/>
                  </a:moveTo>
                  <a:lnTo>
                    <a:pt x="39312" y="693073"/>
                  </a:lnTo>
                  <a:lnTo>
                    <a:pt x="75248" y="768408"/>
                  </a:lnTo>
                  <a:lnTo>
                    <a:pt x="111183" y="693073"/>
                  </a:lnTo>
                  <a:lnTo>
                    <a:pt x="143568" y="761134"/>
                  </a:lnTo>
                  <a:lnTo>
                    <a:pt x="74382" y="905135"/>
                  </a:lnTo>
                  <a:lnTo>
                    <a:pt x="6927" y="761134"/>
                  </a:lnTo>
                  <a:close/>
                  <a:moveTo>
                    <a:pt x="75248" y="1055283"/>
                  </a:moveTo>
                  <a:lnTo>
                    <a:pt x="6927" y="911802"/>
                  </a:lnTo>
                  <a:lnTo>
                    <a:pt x="39053" y="844348"/>
                  </a:lnTo>
                  <a:lnTo>
                    <a:pt x="106853" y="988955"/>
                  </a:lnTo>
                  <a:lnTo>
                    <a:pt x="75248" y="1055283"/>
                  </a:lnTo>
                  <a:close/>
                  <a:moveTo>
                    <a:pt x="110317" y="981681"/>
                  </a:moveTo>
                  <a:lnTo>
                    <a:pt x="79058" y="914919"/>
                  </a:lnTo>
                  <a:lnTo>
                    <a:pt x="142096" y="914919"/>
                  </a:lnTo>
                  <a:lnTo>
                    <a:pt x="110317" y="981681"/>
                  </a:lnTo>
                  <a:close/>
                  <a:moveTo>
                    <a:pt x="79577" y="908685"/>
                  </a:moveTo>
                  <a:lnTo>
                    <a:pt x="146945" y="768321"/>
                  </a:lnTo>
                  <a:lnTo>
                    <a:pt x="213793" y="908685"/>
                  </a:lnTo>
                  <a:lnTo>
                    <a:pt x="79577" y="908685"/>
                  </a:lnTo>
                  <a:close/>
                  <a:moveTo>
                    <a:pt x="151967" y="914919"/>
                  </a:moveTo>
                  <a:lnTo>
                    <a:pt x="213880" y="914919"/>
                  </a:lnTo>
                  <a:lnTo>
                    <a:pt x="182967" y="979863"/>
                  </a:lnTo>
                  <a:lnTo>
                    <a:pt x="151967" y="914919"/>
                  </a:lnTo>
                  <a:close/>
                  <a:moveTo>
                    <a:pt x="218815" y="1055283"/>
                  </a:moveTo>
                  <a:lnTo>
                    <a:pt x="186344" y="987223"/>
                  </a:lnTo>
                  <a:lnTo>
                    <a:pt x="254664" y="843742"/>
                  </a:lnTo>
                  <a:lnTo>
                    <a:pt x="287135" y="911802"/>
                  </a:lnTo>
                  <a:lnTo>
                    <a:pt x="218815" y="1055283"/>
                  </a:lnTo>
                  <a:close/>
                  <a:moveTo>
                    <a:pt x="258214" y="836468"/>
                  </a:moveTo>
                  <a:lnTo>
                    <a:pt x="290599" y="768408"/>
                  </a:lnTo>
                  <a:lnTo>
                    <a:pt x="322724" y="837074"/>
                  </a:lnTo>
                  <a:lnTo>
                    <a:pt x="290599" y="904529"/>
                  </a:lnTo>
                  <a:lnTo>
                    <a:pt x="258214" y="836468"/>
                  </a:lnTo>
                  <a:close/>
                  <a:moveTo>
                    <a:pt x="362383" y="1055283"/>
                  </a:moveTo>
                  <a:lnTo>
                    <a:pt x="294063" y="911802"/>
                  </a:lnTo>
                  <a:lnTo>
                    <a:pt x="326188" y="844348"/>
                  </a:lnTo>
                  <a:lnTo>
                    <a:pt x="393989" y="988955"/>
                  </a:lnTo>
                  <a:lnTo>
                    <a:pt x="362383" y="1055283"/>
                  </a:lnTo>
                  <a:close/>
                  <a:moveTo>
                    <a:pt x="397452" y="981681"/>
                  </a:moveTo>
                  <a:lnTo>
                    <a:pt x="366193" y="914919"/>
                  </a:lnTo>
                  <a:lnTo>
                    <a:pt x="429231" y="914919"/>
                  </a:lnTo>
                  <a:lnTo>
                    <a:pt x="397452" y="981681"/>
                  </a:lnTo>
                  <a:close/>
                  <a:moveTo>
                    <a:pt x="366799" y="908685"/>
                  </a:moveTo>
                  <a:lnTo>
                    <a:pt x="434167" y="768321"/>
                  </a:lnTo>
                  <a:lnTo>
                    <a:pt x="501015" y="908685"/>
                  </a:lnTo>
                  <a:lnTo>
                    <a:pt x="366799" y="908685"/>
                  </a:lnTo>
                  <a:close/>
                  <a:moveTo>
                    <a:pt x="439189" y="914919"/>
                  </a:moveTo>
                  <a:lnTo>
                    <a:pt x="501102" y="914919"/>
                  </a:lnTo>
                  <a:lnTo>
                    <a:pt x="470189" y="979863"/>
                  </a:lnTo>
                  <a:lnTo>
                    <a:pt x="439189" y="914919"/>
                  </a:lnTo>
                  <a:close/>
                  <a:moveTo>
                    <a:pt x="506037" y="1055283"/>
                  </a:moveTo>
                  <a:lnTo>
                    <a:pt x="473566" y="987223"/>
                  </a:lnTo>
                  <a:lnTo>
                    <a:pt x="541886" y="843742"/>
                  </a:lnTo>
                  <a:lnTo>
                    <a:pt x="574358" y="911802"/>
                  </a:lnTo>
                  <a:lnTo>
                    <a:pt x="506037" y="1055283"/>
                  </a:lnTo>
                  <a:close/>
                  <a:moveTo>
                    <a:pt x="545350" y="836468"/>
                  </a:moveTo>
                  <a:lnTo>
                    <a:pt x="577735" y="768408"/>
                  </a:lnTo>
                  <a:lnTo>
                    <a:pt x="609860" y="837074"/>
                  </a:lnTo>
                  <a:lnTo>
                    <a:pt x="577735" y="904529"/>
                  </a:lnTo>
                  <a:lnTo>
                    <a:pt x="545350" y="836468"/>
                  </a:lnTo>
                  <a:close/>
                  <a:moveTo>
                    <a:pt x="649605" y="1055283"/>
                  </a:moveTo>
                  <a:lnTo>
                    <a:pt x="581285" y="911802"/>
                  </a:lnTo>
                  <a:lnTo>
                    <a:pt x="613410" y="844348"/>
                  </a:lnTo>
                  <a:lnTo>
                    <a:pt x="681211" y="988955"/>
                  </a:lnTo>
                  <a:lnTo>
                    <a:pt x="649605" y="1055283"/>
                  </a:lnTo>
                  <a:close/>
                  <a:moveTo>
                    <a:pt x="684674" y="981681"/>
                  </a:moveTo>
                  <a:lnTo>
                    <a:pt x="653415" y="914919"/>
                  </a:lnTo>
                  <a:lnTo>
                    <a:pt x="716453" y="914919"/>
                  </a:lnTo>
                  <a:lnTo>
                    <a:pt x="684674" y="981681"/>
                  </a:lnTo>
                  <a:close/>
                  <a:moveTo>
                    <a:pt x="654021" y="908685"/>
                  </a:moveTo>
                  <a:lnTo>
                    <a:pt x="721389" y="768321"/>
                  </a:lnTo>
                  <a:lnTo>
                    <a:pt x="788237" y="908685"/>
                  </a:lnTo>
                  <a:lnTo>
                    <a:pt x="654021" y="908685"/>
                  </a:lnTo>
                  <a:close/>
                  <a:moveTo>
                    <a:pt x="726411" y="914919"/>
                  </a:moveTo>
                  <a:lnTo>
                    <a:pt x="788324" y="914919"/>
                  </a:lnTo>
                  <a:lnTo>
                    <a:pt x="757411" y="979863"/>
                  </a:lnTo>
                  <a:lnTo>
                    <a:pt x="726411" y="914919"/>
                  </a:lnTo>
                  <a:close/>
                  <a:moveTo>
                    <a:pt x="793259" y="1055283"/>
                  </a:moveTo>
                  <a:lnTo>
                    <a:pt x="760788" y="987223"/>
                  </a:lnTo>
                  <a:lnTo>
                    <a:pt x="829108" y="843742"/>
                  </a:lnTo>
                  <a:lnTo>
                    <a:pt x="861580" y="911802"/>
                  </a:lnTo>
                  <a:lnTo>
                    <a:pt x="793259" y="1055283"/>
                  </a:lnTo>
                  <a:close/>
                  <a:moveTo>
                    <a:pt x="832572" y="836468"/>
                  </a:moveTo>
                  <a:lnTo>
                    <a:pt x="864957" y="768408"/>
                  </a:lnTo>
                  <a:lnTo>
                    <a:pt x="897082" y="837074"/>
                  </a:lnTo>
                  <a:lnTo>
                    <a:pt x="864957" y="904529"/>
                  </a:lnTo>
                  <a:lnTo>
                    <a:pt x="832572" y="836468"/>
                  </a:lnTo>
                  <a:close/>
                  <a:moveTo>
                    <a:pt x="936827" y="1055283"/>
                  </a:moveTo>
                  <a:lnTo>
                    <a:pt x="868507" y="911802"/>
                  </a:lnTo>
                  <a:lnTo>
                    <a:pt x="900632" y="844348"/>
                  </a:lnTo>
                  <a:lnTo>
                    <a:pt x="968433" y="988955"/>
                  </a:lnTo>
                  <a:lnTo>
                    <a:pt x="936827" y="1055283"/>
                  </a:lnTo>
                  <a:close/>
                  <a:moveTo>
                    <a:pt x="971896" y="981681"/>
                  </a:moveTo>
                  <a:lnTo>
                    <a:pt x="940637" y="914919"/>
                  </a:lnTo>
                  <a:lnTo>
                    <a:pt x="1003675" y="914919"/>
                  </a:lnTo>
                  <a:lnTo>
                    <a:pt x="971896" y="981681"/>
                  </a:lnTo>
                  <a:close/>
                  <a:moveTo>
                    <a:pt x="941243" y="908685"/>
                  </a:moveTo>
                  <a:lnTo>
                    <a:pt x="1008611" y="768321"/>
                  </a:lnTo>
                  <a:lnTo>
                    <a:pt x="1075459" y="908685"/>
                  </a:lnTo>
                  <a:lnTo>
                    <a:pt x="941243" y="908685"/>
                  </a:lnTo>
                  <a:close/>
                  <a:moveTo>
                    <a:pt x="1013547" y="914919"/>
                  </a:moveTo>
                  <a:lnTo>
                    <a:pt x="1075459" y="914919"/>
                  </a:lnTo>
                  <a:lnTo>
                    <a:pt x="1044546" y="979863"/>
                  </a:lnTo>
                  <a:lnTo>
                    <a:pt x="1013547" y="914919"/>
                  </a:lnTo>
                  <a:close/>
                  <a:moveTo>
                    <a:pt x="1148715" y="911802"/>
                  </a:moveTo>
                  <a:lnTo>
                    <a:pt x="1080395" y="1055283"/>
                  </a:lnTo>
                  <a:lnTo>
                    <a:pt x="1047923" y="987223"/>
                  </a:lnTo>
                  <a:lnTo>
                    <a:pt x="1116244" y="843742"/>
                  </a:lnTo>
                  <a:lnTo>
                    <a:pt x="1148715" y="911802"/>
                  </a:lnTo>
                  <a:close/>
                  <a:moveTo>
                    <a:pt x="1148715" y="761048"/>
                  </a:moveTo>
                  <a:lnTo>
                    <a:pt x="1080395" y="904529"/>
                  </a:lnTo>
                  <a:lnTo>
                    <a:pt x="1011382" y="759749"/>
                  </a:lnTo>
                  <a:lnTo>
                    <a:pt x="976139" y="685713"/>
                  </a:lnTo>
                  <a:lnTo>
                    <a:pt x="1008611" y="617653"/>
                  </a:lnTo>
                  <a:lnTo>
                    <a:pt x="1041169" y="685973"/>
                  </a:lnTo>
                  <a:lnTo>
                    <a:pt x="1040996" y="686233"/>
                  </a:lnTo>
                  <a:lnTo>
                    <a:pt x="1041342" y="686406"/>
                  </a:lnTo>
                  <a:lnTo>
                    <a:pt x="1080395" y="768408"/>
                  </a:lnTo>
                  <a:lnTo>
                    <a:pt x="1116244" y="693160"/>
                  </a:lnTo>
                  <a:lnTo>
                    <a:pt x="1148715" y="761048"/>
                  </a:lnTo>
                  <a:close/>
                  <a:moveTo>
                    <a:pt x="1148715" y="610379"/>
                  </a:moveTo>
                  <a:lnTo>
                    <a:pt x="1080395" y="753860"/>
                  </a:lnTo>
                  <a:lnTo>
                    <a:pt x="1048096" y="685973"/>
                  </a:lnTo>
                  <a:lnTo>
                    <a:pt x="1116330" y="542406"/>
                  </a:lnTo>
                  <a:lnTo>
                    <a:pt x="1148715" y="610379"/>
                  </a:lnTo>
                  <a:close/>
                  <a:moveTo>
                    <a:pt x="1148715" y="459625"/>
                  </a:moveTo>
                  <a:lnTo>
                    <a:pt x="1080568" y="602673"/>
                  </a:lnTo>
                  <a:lnTo>
                    <a:pt x="1048010" y="534786"/>
                  </a:lnTo>
                  <a:lnTo>
                    <a:pt x="1116244" y="391564"/>
                  </a:lnTo>
                  <a:lnTo>
                    <a:pt x="1148715" y="459625"/>
                  </a:lnTo>
                  <a:close/>
                  <a:moveTo>
                    <a:pt x="1080395" y="452351"/>
                  </a:moveTo>
                  <a:lnTo>
                    <a:pt x="1011382" y="307571"/>
                  </a:lnTo>
                  <a:lnTo>
                    <a:pt x="976139" y="233535"/>
                  </a:lnTo>
                  <a:lnTo>
                    <a:pt x="1008611" y="165475"/>
                  </a:lnTo>
                  <a:lnTo>
                    <a:pt x="1041169" y="233795"/>
                  </a:lnTo>
                  <a:lnTo>
                    <a:pt x="1040996" y="234055"/>
                  </a:lnTo>
                  <a:lnTo>
                    <a:pt x="1041342" y="234228"/>
                  </a:lnTo>
                  <a:lnTo>
                    <a:pt x="1080395" y="316230"/>
                  </a:lnTo>
                  <a:lnTo>
                    <a:pt x="1116244" y="240983"/>
                  </a:lnTo>
                  <a:lnTo>
                    <a:pt x="1148715" y="308956"/>
                  </a:lnTo>
                  <a:lnTo>
                    <a:pt x="1080395" y="452351"/>
                  </a:lnTo>
                  <a:close/>
                </a:path>
              </a:pathLst>
            </a:custGeom>
            <a:grpFill/>
            <a:ln w="8653" cap="flat">
              <a:noFill/>
              <a:prstDash val="solid"/>
              <a:miter/>
            </a:ln>
          </p:spPr>
          <p:txBody>
            <a:bodyPr rtlCol="0" anchor="ctr"/>
            <a:lstStyle/>
            <a:p>
              <a:endParaRPr lang="x-none"/>
            </a:p>
          </p:txBody>
        </p:sp>
      </p:grpSp>
      <p:sp>
        <p:nvSpPr>
          <p:cNvPr id="21" name="標題 7"/>
          <p:cNvSpPr>
            <a:spLocks noGrp="1"/>
          </p:cNvSpPr>
          <p:nvPr>
            <p:ph type="title" hasCustomPrompt="1"/>
          </p:nvPr>
        </p:nvSpPr>
        <p:spPr>
          <a:xfrm>
            <a:off x="1227146" y="2324748"/>
            <a:ext cx="9510854" cy="411202"/>
          </a:xfrm>
          <a:prstGeom prst="rect">
            <a:avLst/>
          </a:prstGeom>
        </p:spPr>
        <p:txBody>
          <a:bodyPr/>
          <a:lstStyle>
            <a:lvl1pPr>
              <a:defRPr sz="2800" b="1" baseline="0">
                <a:solidFill>
                  <a:schemeClr val="bg1"/>
                </a:solidFill>
              </a:defRPr>
            </a:lvl1pPr>
          </a:lstStyle>
          <a:p>
            <a:r>
              <a:rPr lang="en-US" altLang="zh-TW" dirty="0"/>
              <a:t>Click to add text</a:t>
            </a:r>
            <a:endParaRPr lang="zh-TW" altLang="en-US" dirty="0"/>
          </a:p>
        </p:txBody>
      </p:sp>
      <p:sp>
        <p:nvSpPr>
          <p:cNvPr id="22" name="文字方塊 21"/>
          <p:cNvSpPr txBox="1"/>
          <p:nvPr userDrawn="1"/>
        </p:nvSpPr>
        <p:spPr>
          <a:xfrm>
            <a:off x="9101913" y="5681393"/>
            <a:ext cx="1629149" cy="2539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050" b="1" dirty="0">
                <a:solidFill>
                  <a:schemeClr val="bg1"/>
                </a:solidFill>
              </a:rPr>
              <a:t>www.adlinktech.com</a:t>
            </a:r>
          </a:p>
        </p:txBody>
      </p:sp>
      <p:sp>
        <p:nvSpPr>
          <p:cNvPr id="23" name="文字方塊 22"/>
          <p:cNvSpPr txBox="1"/>
          <p:nvPr userDrawn="1"/>
        </p:nvSpPr>
        <p:spPr>
          <a:xfrm>
            <a:off x="3252358" y="5578990"/>
            <a:ext cx="1626958" cy="338554"/>
          </a:xfrm>
          <a:prstGeom prst="rect">
            <a:avLst/>
          </a:prstGeom>
          <a:noFill/>
        </p:spPr>
        <p:txBody>
          <a:bodyPr wrap="square" rtlCol="0">
            <a:spAutoFit/>
          </a:bodyPr>
          <a:lstStyle/>
          <a:p>
            <a:pPr lvl="0"/>
            <a:r>
              <a:rPr lang="en-US" altLang="zh-TW" sz="800" dirty="0">
                <a:solidFill>
                  <a:schemeClr val="bg1"/>
                </a:solidFill>
              </a:rPr>
              <a:t>Tel: +886-2-8226-5877</a:t>
            </a:r>
          </a:p>
          <a:p>
            <a:pPr lvl="0"/>
            <a:r>
              <a:rPr lang="en-US" altLang="zh-TW" sz="800" dirty="0">
                <a:solidFill>
                  <a:schemeClr val="bg1"/>
                </a:solidFill>
              </a:rPr>
              <a:t>Fax: +886-2-8226-5717</a:t>
            </a:r>
          </a:p>
        </p:txBody>
      </p:sp>
      <p:sp>
        <p:nvSpPr>
          <p:cNvPr id="24" name="文字方塊 23"/>
          <p:cNvSpPr txBox="1"/>
          <p:nvPr userDrawn="1"/>
        </p:nvSpPr>
        <p:spPr>
          <a:xfrm>
            <a:off x="1227146" y="5578990"/>
            <a:ext cx="1984227" cy="338554"/>
          </a:xfrm>
          <a:prstGeom prst="rect">
            <a:avLst/>
          </a:prstGeom>
          <a:noFill/>
        </p:spPr>
        <p:txBody>
          <a:bodyPr wrap="square" rtlCol="0">
            <a:spAutoFit/>
          </a:bodyPr>
          <a:lstStyle/>
          <a:p>
            <a:pPr lvl="0"/>
            <a:r>
              <a:rPr lang="en-US" altLang="zh-TW" sz="800" dirty="0">
                <a:solidFill>
                  <a:schemeClr val="bg1"/>
                </a:solidFill>
              </a:rPr>
              <a:t>9F, No.166 Jian Yi Road, </a:t>
            </a:r>
            <a:r>
              <a:rPr lang="en-US" altLang="zh-TW" sz="800" dirty="0" err="1">
                <a:solidFill>
                  <a:schemeClr val="bg1"/>
                </a:solidFill>
              </a:rPr>
              <a:t>Zhonghe</a:t>
            </a:r>
            <a:r>
              <a:rPr lang="en-US" altLang="zh-TW" sz="800" dirty="0">
                <a:solidFill>
                  <a:schemeClr val="bg1"/>
                </a:solidFill>
              </a:rPr>
              <a:t> District</a:t>
            </a:r>
          </a:p>
          <a:p>
            <a:pPr lvl="0"/>
            <a:r>
              <a:rPr lang="en-US" altLang="zh-TW" sz="800" dirty="0">
                <a:solidFill>
                  <a:schemeClr val="bg1"/>
                </a:solidFill>
              </a:rPr>
              <a:t>New Taipei City 235, Taiwan</a:t>
            </a:r>
          </a:p>
        </p:txBody>
      </p:sp>
      <p:sp>
        <p:nvSpPr>
          <p:cNvPr id="25" name="文字方塊 24"/>
          <p:cNvSpPr txBox="1"/>
          <p:nvPr userDrawn="1"/>
        </p:nvSpPr>
        <p:spPr>
          <a:xfrm>
            <a:off x="1222457" y="5319902"/>
            <a:ext cx="204539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bg1"/>
                </a:solidFill>
              </a:rPr>
              <a:t>ADLINK Technology Inc.</a:t>
            </a:r>
          </a:p>
        </p:txBody>
      </p:sp>
    </p:spTree>
    <p:extLst>
      <p:ext uri="{BB962C8B-B14F-4D97-AF65-F5344CB8AC3E}">
        <p14:creationId xmlns:p14="http://schemas.microsoft.com/office/powerpoint/2010/main" val="1349691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emplate + Subtitle">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9BE8DAE2-BD49-4694-A73D-9CC18C669459}"/>
              </a:ext>
            </a:extLst>
          </p:cNvPr>
          <p:cNvSpPr>
            <a:spLocks noGrp="1"/>
          </p:cNvSpPr>
          <p:nvPr>
            <p:ph type="body" sz="quarter" idx="11" hasCustomPrompt="1"/>
          </p:nvPr>
        </p:nvSpPr>
        <p:spPr>
          <a:xfrm>
            <a:off x="304799" y="834881"/>
            <a:ext cx="11582401" cy="316592"/>
          </a:xfrm>
        </p:spPr>
        <p:txBody>
          <a:bodyPr>
            <a:normAutofit/>
          </a:bodyPr>
          <a:lstStyle>
            <a:lvl1pPr marL="0" indent="0" algn="ctr">
              <a:lnSpc>
                <a:spcPct val="90000"/>
              </a:lnSpc>
              <a:spcBef>
                <a:spcPts val="0"/>
              </a:spcBef>
              <a:buNone/>
              <a:defRPr sz="1800">
                <a:solidFill>
                  <a:schemeClr val="tx2">
                    <a:lumMod val="60000"/>
                    <a:lumOff val="40000"/>
                  </a:schemeClr>
                </a:solidFill>
              </a:defRPr>
            </a:lvl1pPr>
          </a:lstStyle>
          <a:p>
            <a:pPr lvl="0"/>
            <a:r>
              <a:rPr lang="en-US"/>
              <a:t>Subtitle</a:t>
            </a:r>
          </a:p>
        </p:txBody>
      </p:sp>
      <p:sp>
        <p:nvSpPr>
          <p:cNvPr id="7" name="Title 1">
            <a:extLst>
              <a:ext uri="{FF2B5EF4-FFF2-40B4-BE49-F238E27FC236}">
                <a16:creationId xmlns:a16="http://schemas.microsoft.com/office/drawing/2014/main" id="{A4E81317-9F05-4B15-B0D6-EDD0963662DA}"/>
              </a:ext>
            </a:extLst>
          </p:cNvPr>
          <p:cNvSpPr>
            <a:spLocks noGrp="1"/>
          </p:cNvSpPr>
          <p:nvPr>
            <p:ph type="title"/>
          </p:nvPr>
        </p:nvSpPr>
        <p:spPr>
          <a:xfrm>
            <a:off x="304799" y="166013"/>
            <a:ext cx="11582401" cy="640812"/>
          </a:xfrm>
        </p:spPr>
        <p:txBody>
          <a:bodyPr vert="horz" lIns="0" tIns="0" rIns="0" bIns="0" rtlCol="0" anchor="ctr" anchorCtr="0">
            <a:noAutofit/>
          </a:bodyPr>
          <a:lstStyle>
            <a:lvl1pPr>
              <a:defRPr lang="en-US" sz="3000" dirty="0"/>
            </a:lvl1pPr>
          </a:lstStyle>
          <a:p>
            <a:pPr lvl="0" algn="l"/>
            <a:r>
              <a:rPr lang="en-US" altLang="zh-TW"/>
              <a:t>Click to edit Master title style</a:t>
            </a:r>
            <a:endParaRPr lang="en-US"/>
          </a:p>
        </p:txBody>
      </p:sp>
    </p:spTree>
    <p:extLst>
      <p:ext uri="{BB962C8B-B14F-4D97-AF65-F5344CB8AC3E}">
        <p14:creationId xmlns:p14="http://schemas.microsoft.com/office/powerpoint/2010/main" val="2640889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0" i="0">
                <a:solidFill>
                  <a:srgbClr val="9D9D9C"/>
                </a:solidFill>
                <a:latin typeface="Calibri"/>
                <a:cs typeface="Calibri"/>
              </a:defRPr>
            </a:lvl1pPr>
          </a:lstStyle>
          <a:p>
            <a:pPr marL="12700">
              <a:lnSpc>
                <a:spcPts val="1240"/>
              </a:lnSpc>
            </a:pPr>
            <a:r>
              <a:rPr b="1" dirty="0">
                <a:solidFill>
                  <a:srgbClr val="E0241B"/>
                </a:solidFill>
                <a:latin typeface="Calibri"/>
                <a:cs typeface="Calibri"/>
              </a:rPr>
              <a:t>ADLINK</a:t>
            </a:r>
            <a:r>
              <a:rPr b="1" spc="40" dirty="0">
                <a:solidFill>
                  <a:srgbClr val="E0241B"/>
                </a:solidFill>
                <a:latin typeface="Calibri"/>
                <a:cs typeface="Calibri"/>
              </a:rPr>
              <a:t> </a:t>
            </a:r>
            <a:r>
              <a:rPr dirty="0"/>
              <a:t>|</a:t>
            </a:r>
            <a:r>
              <a:rPr spc="25" dirty="0"/>
              <a:t> </a:t>
            </a:r>
            <a:r>
              <a:rPr dirty="0"/>
              <a:t>Leading</a:t>
            </a:r>
            <a:r>
              <a:rPr spc="-55" dirty="0"/>
              <a:t> </a:t>
            </a:r>
            <a:r>
              <a:rPr dirty="0"/>
              <a:t>Edge</a:t>
            </a:r>
            <a:r>
              <a:rPr spc="-85" dirty="0"/>
              <a:t> </a:t>
            </a:r>
            <a:r>
              <a:rPr spc="-10" dirty="0"/>
              <a:t>Computing</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2/3/2025</a:t>
            </a:fld>
            <a:endParaRPr lang="en-US"/>
          </a:p>
        </p:txBody>
      </p:sp>
      <p:sp>
        <p:nvSpPr>
          <p:cNvPr id="4" name="Holder 4"/>
          <p:cNvSpPr>
            <a:spLocks noGrp="1"/>
          </p:cNvSpPr>
          <p:nvPr>
            <p:ph type="sldNum" sz="quarter" idx="7"/>
          </p:nvPr>
        </p:nvSpPr>
        <p:spPr/>
        <p:txBody>
          <a:bodyPr lIns="0" tIns="0" rIns="0" bIns="0"/>
          <a:lstStyle>
            <a:lvl1pPr>
              <a:defRPr sz="1200" b="0" i="0">
                <a:solidFill>
                  <a:srgbClr val="9D9D9C"/>
                </a:solidFill>
                <a:latin typeface="Calibri"/>
                <a:cs typeface="Calibri"/>
              </a:defRPr>
            </a:lvl1pPr>
          </a:lstStyle>
          <a:p>
            <a:pPr marL="38100">
              <a:lnSpc>
                <a:spcPts val="1240"/>
              </a:lnSpc>
            </a:pPr>
            <a:fld id="{81D60167-4931-47E6-BA6A-407CBD079E47}" type="slidenum">
              <a:rPr spc="-25" dirty="0"/>
              <a:t>‹#›</a:t>
            </a:fld>
            <a:endParaRPr spc="-25" dirty="0"/>
          </a:p>
        </p:txBody>
      </p:sp>
    </p:spTree>
    <p:extLst>
      <p:ext uri="{BB962C8B-B14F-4D97-AF65-F5344CB8AC3E}">
        <p14:creationId xmlns:p14="http://schemas.microsoft.com/office/powerpoint/2010/main" val="1258891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5">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31318AD-0F96-604B-B370-CDA7D4748D80}"/>
              </a:ext>
            </a:extLst>
          </p:cNvPr>
          <p:cNvSpPr>
            <a:spLocks noGrp="1"/>
          </p:cNvSpPr>
          <p:nvPr>
            <p:ph type="sldNum" sz="quarter" idx="12"/>
          </p:nvPr>
        </p:nvSpPr>
        <p:spPr>
          <a:xfrm>
            <a:off x="8610600" y="6356350"/>
            <a:ext cx="2743200" cy="365125"/>
          </a:xfrm>
          <a:prstGeom prst="rect">
            <a:avLst/>
          </a:prstGeom>
        </p:spPr>
        <p:txBody>
          <a:bodyPr/>
          <a:lstStyle/>
          <a:p>
            <a:r>
              <a:rPr lang="x-none" dirty="0"/>
              <a:t>02</a:t>
            </a:r>
          </a:p>
        </p:txBody>
      </p:sp>
      <p:sp>
        <p:nvSpPr>
          <p:cNvPr id="8" name="Rectangle 7">
            <a:extLst>
              <a:ext uri="{FF2B5EF4-FFF2-40B4-BE49-F238E27FC236}">
                <a16:creationId xmlns:a16="http://schemas.microsoft.com/office/drawing/2014/main" id="{4BCEE798-E057-554E-9D30-63203653AAAD}"/>
              </a:ext>
            </a:extLst>
          </p:cNvPr>
          <p:cNvSpPr/>
          <p:nvPr userDrawn="1"/>
        </p:nvSpPr>
        <p:spPr>
          <a:xfrm>
            <a:off x="838200" y="1576435"/>
            <a:ext cx="10515600" cy="3835832"/>
          </a:xfrm>
          <a:prstGeom prst="rect">
            <a:avLst/>
          </a:prstGeom>
          <a:solidFill>
            <a:srgbClr val="FFB71B"/>
          </a:solidFill>
          <a:ln w="25400" cap="flat">
            <a:solidFill>
              <a:srgbClr val="000000">
                <a:alpha val="0"/>
              </a:srgbClr>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x-none"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endParaRPr>
          </a:p>
        </p:txBody>
      </p:sp>
      <p:sp>
        <p:nvSpPr>
          <p:cNvPr id="9" name="Rectangle 8">
            <a:extLst>
              <a:ext uri="{FF2B5EF4-FFF2-40B4-BE49-F238E27FC236}">
                <a16:creationId xmlns:a16="http://schemas.microsoft.com/office/drawing/2014/main" id="{4A22DFC7-8EF0-9540-BEB0-324D3A86D1F6}"/>
              </a:ext>
            </a:extLst>
          </p:cNvPr>
          <p:cNvSpPr/>
          <p:nvPr userDrawn="1"/>
        </p:nvSpPr>
        <p:spPr>
          <a:xfrm>
            <a:off x="838199" y="5389041"/>
            <a:ext cx="10515600" cy="706959"/>
          </a:xfrm>
          <a:prstGeom prst="rect">
            <a:avLst/>
          </a:prstGeom>
          <a:solidFill>
            <a:srgbClr val="CF8A00"/>
          </a:solidFill>
          <a:ln w="25400" cap="flat">
            <a:solidFill>
              <a:srgbClr val="000000">
                <a:alpha val="0"/>
              </a:srgbClr>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x-none"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endParaRPr>
          </a:p>
        </p:txBody>
      </p:sp>
      <p:sp>
        <p:nvSpPr>
          <p:cNvPr id="10" name="Picture Placeholder 4">
            <a:extLst>
              <a:ext uri="{FF2B5EF4-FFF2-40B4-BE49-F238E27FC236}">
                <a16:creationId xmlns:a16="http://schemas.microsoft.com/office/drawing/2014/main" id="{B60DBE3E-5726-6A40-8211-9175B5DFD47D}"/>
              </a:ext>
            </a:extLst>
          </p:cNvPr>
          <p:cNvSpPr>
            <a:spLocks noGrp="1"/>
          </p:cNvSpPr>
          <p:nvPr>
            <p:ph type="pic" sz="quarter" idx="11"/>
          </p:nvPr>
        </p:nvSpPr>
        <p:spPr>
          <a:xfrm>
            <a:off x="3754834" y="2112578"/>
            <a:ext cx="8478332" cy="4745421"/>
          </a:xfrm>
          <a:custGeom>
            <a:avLst/>
            <a:gdLst>
              <a:gd name="connsiteX0" fmla="*/ 0 w 15729098"/>
              <a:gd name="connsiteY0" fmla="*/ 0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0 w 15729098"/>
              <a:gd name="connsiteY4" fmla="*/ 0 h 8803758"/>
              <a:gd name="connsiteX0" fmla="*/ 5762846 w 15729098"/>
              <a:gd name="connsiteY0" fmla="*/ 489098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5762846 w 15729098"/>
              <a:gd name="connsiteY4" fmla="*/ 489098 h 8803758"/>
              <a:gd name="connsiteX0" fmla="*/ 4231758 w 15729098"/>
              <a:gd name="connsiteY0" fmla="*/ 1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31758 w 15729098"/>
              <a:gd name="connsiteY4" fmla="*/ 1 h 8803758"/>
              <a:gd name="connsiteX0" fmla="*/ 4275719 w 15729098"/>
              <a:gd name="connsiteY0" fmla="*/ 96716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75719 w 15729098"/>
              <a:gd name="connsiteY4" fmla="*/ 96716 h 8803758"/>
              <a:gd name="connsiteX0" fmla="*/ 4240549 w 15729098"/>
              <a:gd name="connsiteY0" fmla="*/ 1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40549 w 15729098"/>
              <a:gd name="connsiteY4" fmla="*/ 1 h 8803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29098" h="8803758">
                <a:moveTo>
                  <a:pt x="4240549" y="1"/>
                </a:moveTo>
                <a:lnTo>
                  <a:pt x="15729098" y="0"/>
                </a:lnTo>
                <a:lnTo>
                  <a:pt x="15729098" y="8803758"/>
                </a:lnTo>
                <a:lnTo>
                  <a:pt x="0" y="8803758"/>
                </a:lnTo>
                <a:lnTo>
                  <a:pt x="4240549" y="1"/>
                </a:lnTo>
                <a:close/>
              </a:path>
            </a:pathLst>
          </a:cu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grpSp>
        <p:nvGrpSpPr>
          <p:cNvPr id="15" name="Graphic 2">
            <a:extLst>
              <a:ext uri="{FF2B5EF4-FFF2-40B4-BE49-F238E27FC236}">
                <a16:creationId xmlns:a16="http://schemas.microsoft.com/office/drawing/2014/main" id="{AF9A4432-3F34-764D-B4F3-BE7A89C08D80}"/>
              </a:ext>
            </a:extLst>
          </p:cNvPr>
          <p:cNvGrpSpPr/>
          <p:nvPr userDrawn="1"/>
        </p:nvGrpSpPr>
        <p:grpSpPr>
          <a:xfrm>
            <a:off x="8634705" y="683583"/>
            <a:ext cx="2625472" cy="550272"/>
            <a:chOff x="4673309" y="2226660"/>
            <a:chExt cx="2862199" cy="599887"/>
          </a:xfrm>
        </p:grpSpPr>
        <p:grpSp>
          <p:nvGrpSpPr>
            <p:cNvPr id="16" name="Graphic 2">
              <a:extLst>
                <a:ext uri="{FF2B5EF4-FFF2-40B4-BE49-F238E27FC236}">
                  <a16:creationId xmlns:a16="http://schemas.microsoft.com/office/drawing/2014/main" id="{3A6F3844-AE78-484A-A9C6-0B810717FE9F}"/>
                </a:ext>
              </a:extLst>
            </p:cNvPr>
            <p:cNvGrpSpPr/>
            <p:nvPr/>
          </p:nvGrpSpPr>
          <p:grpSpPr>
            <a:xfrm>
              <a:off x="5406365" y="2226659"/>
              <a:ext cx="2129143" cy="599884"/>
              <a:chOff x="5406365" y="2226659"/>
              <a:chExt cx="2129143" cy="599884"/>
            </a:xfrm>
          </p:grpSpPr>
          <p:sp>
            <p:nvSpPr>
              <p:cNvPr id="25" name="Freeform 24">
                <a:extLst>
                  <a:ext uri="{FF2B5EF4-FFF2-40B4-BE49-F238E27FC236}">
                    <a16:creationId xmlns:a16="http://schemas.microsoft.com/office/drawing/2014/main" id="{5EB979A8-6482-4941-B574-F5C992304912}"/>
                  </a:ext>
                </a:extLst>
              </p:cNvPr>
              <p:cNvSpPr/>
              <p:nvPr/>
            </p:nvSpPr>
            <p:spPr>
              <a:xfrm>
                <a:off x="5406365" y="2710814"/>
                <a:ext cx="71357" cy="113252"/>
              </a:xfrm>
              <a:custGeom>
                <a:avLst/>
                <a:gdLst>
                  <a:gd name="connsiteX0" fmla="*/ 71358 w 71357"/>
                  <a:gd name="connsiteY0" fmla="*/ 95440 h 113252"/>
                  <a:gd name="connsiteX1" fmla="*/ 71358 w 71357"/>
                  <a:gd name="connsiteY1" fmla="*/ 113252 h 113252"/>
                  <a:gd name="connsiteX2" fmla="*/ 0 w 71357"/>
                  <a:gd name="connsiteY2" fmla="*/ 113252 h 113252"/>
                  <a:gd name="connsiteX3" fmla="*/ 0 w 71357"/>
                  <a:gd name="connsiteY3" fmla="*/ 0 h 113252"/>
                  <a:gd name="connsiteX4" fmla="*/ 20524 w 71357"/>
                  <a:gd name="connsiteY4" fmla="*/ 0 h 113252"/>
                  <a:gd name="connsiteX5" fmla="*/ 20524 w 71357"/>
                  <a:gd name="connsiteY5" fmla="*/ 95440 h 113252"/>
                  <a:gd name="connsiteX6" fmla="*/ 71358 w 71357"/>
                  <a:gd name="connsiteY6" fmla="*/ 9544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57" h="113252">
                    <a:moveTo>
                      <a:pt x="71358" y="95440"/>
                    </a:moveTo>
                    <a:lnTo>
                      <a:pt x="71358" y="113252"/>
                    </a:lnTo>
                    <a:lnTo>
                      <a:pt x="0" y="113252"/>
                    </a:lnTo>
                    <a:lnTo>
                      <a:pt x="0" y="0"/>
                    </a:lnTo>
                    <a:lnTo>
                      <a:pt x="20524" y="0"/>
                    </a:lnTo>
                    <a:lnTo>
                      <a:pt x="20524" y="95440"/>
                    </a:lnTo>
                    <a:lnTo>
                      <a:pt x="71358" y="95440"/>
                    </a:lnTo>
                    <a:close/>
                  </a:path>
                </a:pathLst>
              </a:custGeom>
              <a:solidFill>
                <a:srgbClr val="7F8385"/>
              </a:solidFill>
              <a:ln w="9502" cap="flat">
                <a:noFill/>
                <a:prstDash val="solid"/>
                <a:miter/>
              </a:ln>
            </p:spPr>
            <p:txBody>
              <a:bodyPr rtlCol="0" anchor="ctr"/>
              <a:lstStyle/>
              <a:p>
                <a:endParaRPr lang="x-none"/>
              </a:p>
            </p:txBody>
          </p:sp>
          <p:sp>
            <p:nvSpPr>
              <p:cNvPr id="26" name="Freeform 25">
                <a:extLst>
                  <a:ext uri="{FF2B5EF4-FFF2-40B4-BE49-F238E27FC236}">
                    <a16:creationId xmlns:a16="http://schemas.microsoft.com/office/drawing/2014/main" id="{78FEA842-D6AA-2E45-BDC0-7CF69BDE42AF}"/>
                  </a:ext>
                </a:extLst>
              </p:cNvPr>
              <p:cNvSpPr/>
              <p:nvPr/>
            </p:nvSpPr>
            <p:spPr>
              <a:xfrm>
                <a:off x="5493401"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27" name="Freeform 26">
                <a:extLst>
                  <a:ext uri="{FF2B5EF4-FFF2-40B4-BE49-F238E27FC236}">
                    <a16:creationId xmlns:a16="http://schemas.microsoft.com/office/drawing/2014/main" id="{2B3D2CAA-7FB6-E74F-8238-B05E77771B0E}"/>
                  </a:ext>
                </a:extLst>
              </p:cNvPr>
              <p:cNvSpPr/>
              <p:nvPr/>
            </p:nvSpPr>
            <p:spPr>
              <a:xfrm>
                <a:off x="5578536" y="2710719"/>
                <a:ext cx="109934" cy="113347"/>
              </a:xfrm>
              <a:custGeom>
                <a:avLst/>
                <a:gdLst>
                  <a:gd name="connsiteX0" fmla="*/ 87891 w 109934"/>
                  <a:gd name="connsiteY0" fmla="*/ 113348 h 113347"/>
                  <a:gd name="connsiteX1" fmla="*/ 83140 w 109934"/>
                  <a:gd name="connsiteY1" fmla="*/ 100108 h 113347"/>
                  <a:gd name="connsiteX2" fmla="*/ 78389 w 109934"/>
                  <a:gd name="connsiteY2" fmla="*/ 86678 h 113347"/>
                  <a:gd name="connsiteX3" fmla="*/ 30691 w 109934"/>
                  <a:gd name="connsiteY3" fmla="*/ 86678 h 113347"/>
                  <a:gd name="connsiteX4" fmla="*/ 26035 w 109934"/>
                  <a:gd name="connsiteY4" fmla="*/ 100108 h 113347"/>
                  <a:gd name="connsiteX5" fmla="*/ 21379 w 109934"/>
                  <a:gd name="connsiteY5" fmla="*/ 113252 h 113347"/>
                  <a:gd name="connsiteX6" fmla="*/ 0 w 109934"/>
                  <a:gd name="connsiteY6" fmla="*/ 113252 h 113347"/>
                  <a:gd name="connsiteX7" fmla="*/ 12067 w 109934"/>
                  <a:gd name="connsiteY7" fmla="*/ 79724 h 113347"/>
                  <a:gd name="connsiteX8" fmla="*/ 23184 w 109934"/>
                  <a:gd name="connsiteY8" fmla="*/ 50673 h 113347"/>
                  <a:gd name="connsiteX9" fmla="*/ 34016 w 109934"/>
                  <a:gd name="connsiteY9" fmla="*/ 24479 h 113347"/>
                  <a:gd name="connsiteX10" fmla="*/ 45038 w 109934"/>
                  <a:gd name="connsiteY10" fmla="*/ 0 h 113347"/>
                  <a:gd name="connsiteX11" fmla="*/ 64612 w 109934"/>
                  <a:gd name="connsiteY11" fmla="*/ 0 h 113347"/>
                  <a:gd name="connsiteX12" fmla="*/ 75729 w 109934"/>
                  <a:gd name="connsiteY12" fmla="*/ 24479 h 113347"/>
                  <a:gd name="connsiteX13" fmla="*/ 86561 w 109934"/>
                  <a:gd name="connsiteY13" fmla="*/ 50673 h 113347"/>
                  <a:gd name="connsiteX14" fmla="*/ 97773 w 109934"/>
                  <a:gd name="connsiteY14" fmla="*/ 79724 h 113347"/>
                  <a:gd name="connsiteX15" fmla="*/ 109935 w 109934"/>
                  <a:gd name="connsiteY15" fmla="*/ 113252 h 113347"/>
                  <a:gd name="connsiteX16" fmla="*/ 87891 w 109934"/>
                  <a:gd name="connsiteY16" fmla="*/ 113252 h 113347"/>
                  <a:gd name="connsiteX17" fmla="*/ 54540 w 109934"/>
                  <a:gd name="connsiteY17" fmla="*/ 22003 h 113347"/>
                  <a:gd name="connsiteX18" fmla="*/ 45988 w 109934"/>
                  <a:gd name="connsiteY18" fmla="*/ 43053 h 113347"/>
                  <a:gd name="connsiteX19" fmla="*/ 35917 w 109934"/>
                  <a:gd name="connsiteY19" fmla="*/ 70009 h 113347"/>
                  <a:gd name="connsiteX20" fmla="*/ 73068 w 109934"/>
                  <a:gd name="connsiteY20" fmla="*/ 70009 h 113347"/>
                  <a:gd name="connsiteX21" fmla="*/ 62996 w 109934"/>
                  <a:gd name="connsiteY21" fmla="*/ 42863 h 113347"/>
                  <a:gd name="connsiteX22" fmla="*/ 54540 w 109934"/>
                  <a:gd name="connsiteY22" fmla="*/ 22003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9934" h="113347">
                    <a:moveTo>
                      <a:pt x="87891" y="113348"/>
                    </a:moveTo>
                    <a:cubicBezTo>
                      <a:pt x="86371" y="108871"/>
                      <a:pt x="84755" y="104489"/>
                      <a:pt x="83140" y="100108"/>
                    </a:cubicBezTo>
                    <a:cubicBezTo>
                      <a:pt x="81525" y="95726"/>
                      <a:pt x="79909" y="91250"/>
                      <a:pt x="78389" y="86678"/>
                    </a:cubicBezTo>
                    <a:lnTo>
                      <a:pt x="30691" y="86678"/>
                    </a:lnTo>
                    <a:cubicBezTo>
                      <a:pt x="29170" y="91250"/>
                      <a:pt x="27650" y="95726"/>
                      <a:pt x="26035" y="100108"/>
                    </a:cubicBezTo>
                    <a:cubicBezTo>
                      <a:pt x="24419" y="104489"/>
                      <a:pt x="22899" y="108871"/>
                      <a:pt x="21379" y="113252"/>
                    </a:cubicBezTo>
                    <a:lnTo>
                      <a:pt x="0" y="113252"/>
                    </a:lnTo>
                    <a:cubicBezTo>
                      <a:pt x="4181" y="101156"/>
                      <a:pt x="8267" y="90011"/>
                      <a:pt x="12067" y="79724"/>
                    </a:cubicBezTo>
                    <a:cubicBezTo>
                      <a:pt x="15868" y="69533"/>
                      <a:pt x="19574" y="59817"/>
                      <a:pt x="23184" y="50673"/>
                    </a:cubicBezTo>
                    <a:cubicBezTo>
                      <a:pt x="26795" y="41529"/>
                      <a:pt x="30406" y="32766"/>
                      <a:pt x="34016" y="24479"/>
                    </a:cubicBezTo>
                    <a:cubicBezTo>
                      <a:pt x="37627" y="16193"/>
                      <a:pt x="41333" y="8001"/>
                      <a:pt x="45038" y="0"/>
                    </a:cubicBezTo>
                    <a:lnTo>
                      <a:pt x="64612" y="0"/>
                    </a:lnTo>
                    <a:cubicBezTo>
                      <a:pt x="68412" y="8096"/>
                      <a:pt x="72118" y="16193"/>
                      <a:pt x="75729" y="24479"/>
                    </a:cubicBezTo>
                    <a:cubicBezTo>
                      <a:pt x="79339" y="32766"/>
                      <a:pt x="82950" y="41529"/>
                      <a:pt x="86561" y="50673"/>
                    </a:cubicBezTo>
                    <a:cubicBezTo>
                      <a:pt x="90171" y="59817"/>
                      <a:pt x="93972" y="69533"/>
                      <a:pt x="97773" y="79724"/>
                    </a:cubicBezTo>
                    <a:cubicBezTo>
                      <a:pt x="101668" y="90011"/>
                      <a:pt x="105659" y="101156"/>
                      <a:pt x="109935" y="113252"/>
                    </a:cubicBezTo>
                    <a:lnTo>
                      <a:pt x="87891" y="113252"/>
                    </a:lnTo>
                    <a:close/>
                    <a:moveTo>
                      <a:pt x="54540" y="22003"/>
                    </a:moveTo>
                    <a:cubicBezTo>
                      <a:pt x="52069" y="27813"/>
                      <a:pt x="49219" y="34766"/>
                      <a:pt x="45988" y="43053"/>
                    </a:cubicBezTo>
                    <a:cubicBezTo>
                      <a:pt x="42758" y="51340"/>
                      <a:pt x="39432" y="60293"/>
                      <a:pt x="35917" y="70009"/>
                    </a:cubicBezTo>
                    <a:lnTo>
                      <a:pt x="73068" y="70009"/>
                    </a:lnTo>
                    <a:cubicBezTo>
                      <a:pt x="69553" y="60293"/>
                      <a:pt x="66227" y="51245"/>
                      <a:pt x="62996" y="42863"/>
                    </a:cubicBezTo>
                    <a:cubicBezTo>
                      <a:pt x="59766" y="34481"/>
                      <a:pt x="56915" y="27527"/>
                      <a:pt x="54540" y="22003"/>
                    </a:cubicBezTo>
                    <a:close/>
                  </a:path>
                </a:pathLst>
              </a:custGeom>
              <a:solidFill>
                <a:srgbClr val="7F8385"/>
              </a:solidFill>
              <a:ln w="9502" cap="flat">
                <a:noFill/>
                <a:prstDash val="solid"/>
                <a:miter/>
              </a:ln>
            </p:spPr>
            <p:txBody>
              <a:bodyPr rtlCol="0" anchor="ctr"/>
              <a:lstStyle/>
              <a:p>
                <a:endParaRPr lang="x-none"/>
              </a:p>
            </p:txBody>
          </p:sp>
          <p:sp>
            <p:nvSpPr>
              <p:cNvPr id="28" name="Freeform 27">
                <a:extLst>
                  <a:ext uri="{FF2B5EF4-FFF2-40B4-BE49-F238E27FC236}">
                    <a16:creationId xmlns:a16="http://schemas.microsoft.com/office/drawing/2014/main" id="{702F7101-AB1B-9B45-A479-3BE4E28281B2}"/>
                  </a:ext>
                </a:extLst>
              </p:cNvPr>
              <p:cNvSpPr/>
              <p:nvPr/>
            </p:nvSpPr>
            <p:spPr>
              <a:xfrm>
                <a:off x="5702819" y="2709767"/>
                <a:ext cx="95777" cy="115633"/>
              </a:xfrm>
              <a:custGeom>
                <a:avLst/>
                <a:gdLst>
                  <a:gd name="connsiteX0" fmla="*/ 95777 w 95777"/>
                  <a:gd name="connsiteY0" fmla="*/ 57626 h 115633"/>
                  <a:gd name="connsiteX1" fmla="*/ 91216 w 95777"/>
                  <a:gd name="connsiteY1" fmla="*/ 83248 h 115633"/>
                  <a:gd name="connsiteX2" fmla="*/ 78294 w 95777"/>
                  <a:gd name="connsiteY2" fmla="*/ 101346 h 115633"/>
                  <a:gd name="connsiteX3" fmla="*/ 58055 w 95777"/>
                  <a:gd name="connsiteY3" fmla="*/ 112109 h 115633"/>
                  <a:gd name="connsiteX4" fmla="*/ 31926 w 95777"/>
                  <a:gd name="connsiteY4" fmla="*/ 115634 h 115633"/>
                  <a:gd name="connsiteX5" fmla="*/ 16438 w 95777"/>
                  <a:gd name="connsiteY5" fmla="*/ 115062 h 115633"/>
                  <a:gd name="connsiteX6" fmla="*/ 0 w 95777"/>
                  <a:gd name="connsiteY6" fmla="*/ 112681 h 115633"/>
                  <a:gd name="connsiteX7" fmla="*/ 0 w 95777"/>
                  <a:gd name="connsiteY7" fmla="*/ 2762 h 115633"/>
                  <a:gd name="connsiteX8" fmla="*/ 16628 w 95777"/>
                  <a:gd name="connsiteY8" fmla="*/ 476 h 115633"/>
                  <a:gd name="connsiteX9" fmla="*/ 32306 w 95777"/>
                  <a:gd name="connsiteY9" fmla="*/ 0 h 115633"/>
                  <a:gd name="connsiteX10" fmla="*/ 58246 w 95777"/>
                  <a:gd name="connsiteY10" fmla="*/ 3334 h 115633"/>
                  <a:gd name="connsiteX11" fmla="*/ 78389 w 95777"/>
                  <a:gd name="connsiteY11" fmla="*/ 13811 h 115633"/>
                  <a:gd name="connsiteX12" fmla="*/ 91311 w 95777"/>
                  <a:gd name="connsiteY12" fmla="*/ 31814 h 115633"/>
                  <a:gd name="connsiteX13" fmla="*/ 95777 w 95777"/>
                  <a:gd name="connsiteY13" fmla="*/ 57626 h 115633"/>
                  <a:gd name="connsiteX14" fmla="*/ 20429 w 95777"/>
                  <a:gd name="connsiteY14" fmla="*/ 97250 h 115633"/>
                  <a:gd name="connsiteX15" fmla="*/ 25180 w 95777"/>
                  <a:gd name="connsiteY15" fmla="*/ 97441 h 115633"/>
                  <a:gd name="connsiteX16" fmla="*/ 33161 w 95777"/>
                  <a:gd name="connsiteY16" fmla="*/ 97536 h 115633"/>
                  <a:gd name="connsiteX17" fmla="*/ 64042 w 95777"/>
                  <a:gd name="connsiteY17" fmla="*/ 86963 h 115633"/>
                  <a:gd name="connsiteX18" fmla="*/ 74208 w 95777"/>
                  <a:gd name="connsiteY18" fmla="*/ 57436 h 115633"/>
                  <a:gd name="connsiteX19" fmla="*/ 64232 w 95777"/>
                  <a:gd name="connsiteY19" fmla="*/ 27813 h 115633"/>
                  <a:gd name="connsiteX20" fmla="*/ 33446 w 95777"/>
                  <a:gd name="connsiteY20" fmla="*/ 17526 h 115633"/>
                  <a:gd name="connsiteX21" fmla="*/ 20429 w 95777"/>
                  <a:gd name="connsiteY21" fmla="*/ 18002 h 115633"/>
                  <a:gd name="connsiteX22" fmla="*/ 20429 w 95777"/>
                  <a:gd name="connsiteY22" fmla="*/ 97250 h 11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5777" h="115633">
                    <a:moveTo>
                      <a:pt x="95777" y="57626"/>
                    </a:moveTo>
                    <a:cubicBezTo>
                      <a:pt x="95777" y="67437"/>
                      <a:pt x="94257" y="75914"/>
                      <a:pt x="91216" y="83248"/>
                    </a:cubicBezTo>
                    <a:cubicBezTo>
                      <a:pt x="88176" y="90488"/>
                      <a:pt x="83900" y="96488"/>
                      <a:pt x="78294" y="101346"/>
                    </a:cubicBezTo>
                    <a:cubicBezTo>
                      <a:pt x="72688" y="106204"/>
                      <a:pt x="65942" y="109823"/>
                      <a:pt x="58055" y="112109"/>
                    </a:cubicBezTo>
                    <a:cubicBezTo>
                      <a:pt x="50169" y="114490"/>
                      <a:pt x="41427" y="115634"/>
                      <a:pt x="31926" y="115634"/>
                    </a:cubicBezTo>
                    <a:cubicBezTo>
                      <a:pt x="27365" y="115634"/>
                      <a:pt x="22234" y="115443"/>
                      <a:pt x="16438" y="115062"/>
                    </a:cubicBezTo>
                    <a:cubicBezTo>
                      <a:pt x="10642" y="114681"/>
                      <a:pt x="5226" y="113919"/>
                      <a:pt x="0" y="112681"/>
                    </a:cubicBezTo>
                    <a:lnTo>
                      <a:pt x="0" y="2762"/>
                    </a:lnTo>
                    <a:cubicBezTo>
                      <a:pt x="5226" y="1524"/>
                      <a:pt x="10737" y="762"/>
                      <a:pt x="16628" y="476"/>
                    </a:cubicBezTo>
                    <a:cubicBezTo>
                      <a:pt x="22519" y="191"/>
                      <a:pt x="27745" y="0"/>
                      <a:pt x="32306" y="0"/>
                    </a:cubicBezTo>
                    <a:cubicBezTo>
                      <a:pt x="41713" y="0"/>
                      <a:pt x="50359" y="1143"/>
                      <a:pt x="58246" y="3334"/>
                    </a:cubicBezTo>
                    <a:cubicBezTo>
                      <a:pt x="66037" y="5525"/>
                      <a:pt x="72783" y="9049"/>
                      <a:pt x="78389" y="13811"/>
                    </a:cubicBezTo>
                    <a:cubicBezTo>
                      <a:pt x="83995" y="18574"/>
                      <a:pt x="88271" y="24575"/>
                      <a:pt x="91311" y="31814"/>
                    </a:cubicBezTo>
                    <a:cubicBezTo>
                      <a:pt x="94257" y="38957"/>
                      <a:pt x="95777" y="47530"/>
                      <a:pt x="95777" y="57626"/>
                    </a:cubicBezTo>
                    <a:close/>
                    <a:moveTo>
                      <a:pt x="20429" y="97250"/>
                    </a:moveTo>
                    <a:cubicBezTo>
                      <a:pt x="21664" y="97346"/>
                      <a:pt x="23184" y="97441"/>
                      <a:pt x="25180" y="97441"/>
                    </a:cubicBezTo>
                    <a:cubicBezTo>
                      <a:pt x="27175" y="97536"/>
                      <a:pt x="29835" y="97536"/>
                      <a:pt x="33161" y="97536"/>
                    </a:cubicBezTo>
                    <a:cubicBezTo>
                      <a:pt x="46938" y="97536"/>
                      <a:pt x="57295" y="94012"/>
                      <a:pt x="64042" y="86963"/>
                    </a:cubicBezTo>
                    <a:cubicBezTo>
                      <a:pt x="70788" y="79915"/>
                      <a:pt x="74208" y="70104"/>
                      <a:pt x="74208" y="57436"/>
                    </a:cubicBezTo>
                    <a:cubicBezTo>
                      <a:pt x="74208" y="44577"/>
                      <a:pt x="70883" y="34766"/>
                      <a:pt x="64232" y="27813"/>
                    </a:cubicBezTo>
                    <a:cubicBezTo>
                      <a:pt x="57580" y="20955"/>
                      <a:pt x="47319" y="17526"/>
                      <a:pt x="33446" y="17526"/>
                    </a:cubicBezTo>
                    <a:cubicBezTo>
                      <a:pt x="27365" y="17526"/>
                      <a:pt x="22994" y="17717"/>
                      <a:pt x="20429" y="18002"/>
                    </a:cubicBezTo>
                    <a:lnTo>
                      <a:pt x="20429" y="97250"/>
                    </a:lnTo>
                    <a:close/>
                  </a:path>
                </a:pathLst>
              </a:custGeom>
              <a:solidFill>
                <a:srgbClr val="7F8385"/>
              </a:solidFill>
              <a:ln w="9502" cap="flat">
                <a:noFill/>
                <a:prstDash val="solid"/>
                <a:miter/>
              </a:ln>
            </p:spPr>
            <p:txBody>
              <a:bodyPr rtlCol="0" anchor="ctr"/>
              <a:lstStyle/>
              <a:p>
                <a:endParaRPr lang="x-none"/>
              </a:p>
            </p:txBody>
          </p:sp>
          <p:sp>
            <p:nvSpPr>
              <p:cNvPr id="29" name="Freeform 28">
                <a:extLst>
                  <a:ext uri="{FF2B5EF4-FFF2-40B4-BE49-F238E27FC236}">
                    <a16:creationId xmlns:a16="http://schemas.microsoft.com/office/drawing/2014/main" id="{31AE46D7-A139-8F42-BEE4-CBCEDC31B27E}"/>
                  </a:ext>
                </a:extLst>
              </p:cNvPr>
              <p:cNvSpPr/>
              <p:nvPr/>
            </p:nvSpPr>
            <p:spPr>
              <a:xfrm>
                <a:off x="5821020" y="2710814"/>
                <a:ext cx="20523" cy="113252"/>
              </a:xfrm>
              <a:custGeom>
                <a:avLst/>
                <a:gdLst>
                  <a:gd name="connsiteX0" fmla="*/ 0 w 20523"/>
                  <a:gd name="connsiteY0" fmla="*/ 0 h 113252"/>
                  <a:gd name="connsiteX1" fmla="*/ 20524 w 20523"/>
                  <a:gd name="connsiteY1" fmla="*/ 0 h 113252"/>
                  <a:gd name="connsiteX2" fmla="*/ 20524 w 20523"/>
                  <a:gd name="connsiteY2" fmla="*/ 113252 h 113252"/>
                  <a:gd name="connsiteX3" fmla="*/ 0 w 20523"/>
                  <a:gd name="connsiteY3" fmla="*/ 113252 h 113252"/>
                  <a:gd name="connsiteX4" fmla="*/ 0 w 20523"/>
                  <a:gd name="connsiteY4" fmla="*/ 0 h 113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23" h="113252">
                    <a:moveTo>
                      <a:pt x="0" y="0"/>
                    </a:moveTo>
                    <a:lnTo>
                      <a:pt x="20524" y="0"/>
                    </a:lnTo>
                    <a:lnTo>
                      <a:pt x="20524" y="113252"/>
                    </a:lnTo>
                    <a:lnTo>
                      <a:pt x="0" y="113252"/>
                    </a:lnTo>
                    <a:lnTo>
                      <a:pt x="0" y="0"/>
                    </a:lnTo>
                    <a:close/>
                  </a:path>
                </a:pathLst>
              </a:custGeom>
              <a:solidFill>
                <a:srgbClr val="7F8385"/>
              </a:solidFill>
              <a:ln w="9502" cap="flat">
                <a:noFill/>
                <a:prstDash val="solid"/>
                <a:miter/>
              </a:ln>
            </p:spPr>
            <p:txBody>
              <a:bodyPr rtlCol="0" anchor="ctr"/>
              <a:lstStyle/>
              <a:p>
                <a:endParaRPr lang="x-none"/>
              </a:p>
            </p:txBody>
          </p:sp>
          <p:sp>
            <p:nvSpPr>
              <p:cNvPr id="30" name="Freeform 29">
                <a:extLst>
                  <a:ext uri="{FF2B5EF4-FFF2-40B4-BE49-F238E27FC236}">
                    <a16:creationId xmlns:a16="http://schemas.microsoft.com/office/drawing/2014/main" id="{8DE87A7D-3119-4343-ACCA-8D67CFF7E92E}"/>
                  </a:ext>
                </a:extLst>
              </p:cNvPr>
              <p:cNvSpPr/>
              <p:nvPr/>
            </p:nvSpPr>
            <p:spPr>
              <a:xfrm>
                <a:off x="5868624" y="2710814"/>
                <a:ext cx="93496" cy="113347"/>
              </a:xfrm>
              <a:custGeom>
                <a:avLst/>
                <a:gdLst>
                  <a:gd name="connsiteX0" fmla="*/ 76109 w 93496"/>
                  <a:gd name="connsiteY0" fmla="*/ 113252 h 113347"/>
                  <a:gd name="connsiteX1" fmla="*/ 63756 w 93496"/>
                  <a:gd name="connsiteY1" fmla="*/ 93250 h 113347"/>
                  <a:gd name="connsiteX2" fmla="*/ 49599 w 93496"/>
                  <a:gd name="connsiteY2" fmla="*/ 71723 h 113347"/>
                  <a:gd name="connsiteX3" fmla="*/ 34681 w 93496"/>
                  <a:gd name="connsiteY3" fmla="*/ 50673 h 113347"/>
                  <a:gd name="connsiteX4" fmla="*/ 20239 w 93496"/>
                  <a:gd name="connsiteY4" fmla="*/ 32290 h 113347"/>
                  <a:gd name="connsiteX5" fmla="*/ 20239 w 93496"/>
                  <a:gd name="connsiteY5" fmla="*/ 113348 h 113347"/>
                  <a:gd name="connsiteX6" fmla="*/ 0 w 93496"/>
                  <a:gd name="connsiteY6" fmla="*/ 113348 h 113347"/>
                  <a:gd name="connsiteX7" fmla="*/ 0 w 93496"/>
                  <a:gd name="connsiteY7" fmla="*/ 0 h 113347"/>
                  <a:gd name="connsiteX8" fmla="*/ 16818 w 93496"/>
                  <a:gd name="connsiteY8" fmla="*/ 0 h 113347"/>
                  <a:gd name="connsiteX9" fmla="*/ 30785 w 93496"/>
                  <a:gd name="connsiteY9" fmla="*/ 16288 h 113347"/>
                  <a:gd name="connsiteX10" fmla="*/ 45893 w 93496"/>
                  <a:gd name="connsiteY10" fmla="*/ 35814 h 113347"/>
                  <a:gd name="connsiteX11" fmla="*/ 60526 w 93496"/>
                  <a:gd name="connsiteY11" fmla="*/ 56198 h 113347"/>
                  <a:gd name="connsiteX12" fmla="*/ 73163 w 93496"/>
                  <a:gd name="connsiteY12" fmla="*/ 75248 h 113347"/>
                  <a:gd name="connsiteX13" fmla="*/ 73163 w 93496"/>
                  <a:gd name="connsiteY13" fmla="*/ 95 h 113347"/>
                  <a:gd name="connsiteX14" fmla="*/ 93497 w 93496"/>
                  <a:gd name="connsiteY14" fmla="*/ 95 h 113347"/>
                  <a:gd name="connsiteX15" fmla="*/ 93497 w 93496"/>
                  <a:gd name="connsiteY15" fmla="*/ 113348 h 113347"/>
                  <a:gd name="connsiteX16" fmla="*/ 76109 w 93496"/>
                  <a:gd name="connsiteY16" fmla="*/ 113348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496" h="113347">
                    <a:moveTo>
                      <a:pt x="76109" y="113252"/>
                    </a:moveTo>
                    <a:cubicBezTo>
                      <a:pt x="72403" y="107061"/>
                      <a:pt x="68317" y="100394"/>
                      <a:pt x="63756" y="93250"/>
                    </a:cubicBezTo>
                    <a:cubicBezTo>
                      <a:pt x="59196" y="86106"/>
                      <a:pt x="54445" y="78962"/>
                      <a:pt x="49599" y="71723"/>
                    </a:cubicBezTo>
                    <a:cubicBezTo>
                      <a:pt x="44753" y="64484"/>
                      <a:pt x="39717" y="57436"/>
                      <a:pt x="34681" y="50673"/>
                    </a:cubicBezTo>
                    <a:cubicBezTo>
                      <a:pt x="29645" y="43910"/>
                      <a:pt x="24799" y="37719"/>
                      <a:pt x="20239" y="32290"/>
                    </a:cubicBezTo>
                    <a:lnTo>
                      <a:pt x="20239" y="113348"/>
                    </a:lnTo>
                    <a:lnTo>
                      <a:pt x="0" y="113348"/>
                    </a:lnTo>
                    <a:lnTo>
                      <a:pt x="0" y="0"/>
                    </a:lnTo>
                    <a:lnTo>
                      <a:pt x="16818" y="0"/>
                    </a:lnTo>
                    <a:cubicBezTo>
                      <a:pt x="21189" y="4572"/>
                      <a:pt x="25845" y="10001"/>
                      <a:pt x="30785" y="16288"/>
                    </a:cubicBezTo>
                    <a:cubicBezTo>
                      <a:pt x="35821" y="22574"/>
                      <a:pt x="40857" y="29051"/>
                      <a:pt x="45893" y="35814"/>
                    </a:cubicBezTo>
                    <a:cubicBezTo>
                      <a:pt x="50929" y="42577"/>
                      <a:pt x="55870" y="49340"/>
                      <a:pt x="60526" y="56198"/>
                    </a:cubicBezTo>
                    <a:cubicBezTo>
                      <a:pt x="65182" y="63056"/>
                      <a:pt x="69457" y="69342"/>
                      <a:pt x="73163" y="75248"/>
                    </a:cubicBezTo>
                    <a:lnTo>
                      <a:pt x="73163" y="95"/>
                    </a:lnTo>
                    <a:lnTo>
                      <a:pt x="93497" y="95"/>
                    </a:lnTo>
                    <a:lnTo>
                      <a:pt x="93497" y="113348"/>
                    </a:lnTo>
                    <a:lnTo>
                      <a:pt x="76109" y="113348"/>
                    </a:lnTo>
                    <a:close/>
                  </a:path>
                </a:pathLst>
              </a:custGeom>
              <a:solidFill>
                <a:srgbClr val="7F8385"/>
              </a:solidFill>
              <a:ln w="9502" cap="flat">
                <a:noFill/>
                <a:prstDash val="solid"/>
                <a:miter/>
              </a:ln>
            </p:spPr>
            <p:txBody>
              <a:bodyPr rtlCol="0" anchor="ctr"/>
              <a:lstStyle/>
              <a:p>
                <a:endParaRPr lang="x-none"/>
              </a:p>
            </p:txBody>
          </p:sp>
          <p:sp>
            <p:nvSpPr>
              <p:cNvPr id="31" name="Freeform 30">
                <a:extLst>
                  <a:ext uri="{FF2B5EF4-FFF2-40B4-BE49-F238E27FC236}">
                    <a16:creationId xmlns:a16="http://schemas.microsoft.com/office/drawing/2014/main" id="{193D523B-5800-1647-8AF1-8C767B0F9AD2}"/>
                  </a:ext>
                </a:extLst>
              </p:cNvPr>
              <p:cNvSpPr/>
              <p:nvPr/>
            </p:nvSpPr>
            <p:spPr>
              <a:xfrm>
                <a:off x="5984639" y="2708243"/>
                <a:ext cx="92071" cy="118109"/>
              </a:xfrm>
              <a:custGeom>
                <a:avLst/>
                <a:gdLst>
                  <a:gd name="connsiteX0" fmla="*/ 57295 w 92071"/>
                  <a:gd name="connsiteY0" fmla="*/ 18098 h 118109"/>
                  <a:gd name="connsiteX1" fmla="*/ 30690 w 92071"/>
                  <a:gd name="connsiteY1" fmla="*/ 28956 h 118109"/>
                  <a:gd name="connsiteX2" fmla="*/ 21474 w 92071"/>
                  <a:gd name="connsiteY2" fmla="*/ 59055 h 118109"/>
                  <a:gd name="connsiteX3" fmla="*/ 23659 w 92071"/>
                  <a:gd name="connsiteY3" fmla="*/ 75819 h 118109"/>
                  <a:gd name="connsiteX4" fmla="*/ 30216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2 w 92071"/>
                  <a:gd name="connsiteY10" fmla="*/ 58102 h 118109"/>
                  <a:gd name="connsiteX11" fmla="*/ 92072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0" y="28956"/>
                    </a:cubicBezTo>
                    <a:cubicBezTo>
                      <a:pt x="24514" y="36195"/>
                      <a:pt x="21474" y="46196"/>
                      <a:pt x="21474" y="59055"/>
                    </a:cubicBezTo>
                    <a:cubicBezTo>
                      <a:pt x="21474" y="65151"/>
                      <a:pt x="22234" y="70771"/>
                      <a:pt x="23659" y="75819"/>
                    </a:cubicBezTo>
                    <a:cubicBezTo>
                      <a:pt x="25085" y="80867"/>
                      <a:pt x="27270" y="85249"/>
                      <a:pt x="30216" y="88773"/>
                    </a:cubicBezTo>
                    <a:cubicBezTo>
                      <a:pt x="33066" y="92392"/>
                      <a:pt x="36677" y="95155"/>
                      <a:pt x="40952" y="97155"/>
                    </a:cubicBezTo>
                    <a:cubicBezTo>
                      <a:pt x="45228" y="99155"/>
                      <a:pt x="50264" y="100203"/>
                      <a:pt x="56060" y="100203"/>
                    </a:cubicBezTo>
                    <a:cubicBezTo>
                      <a:pt x="59671" y="100203"/>
                      <a:pt x="62711" y="100108"/>
                      <a:pt x="65372" y="99822"/>
                    </a:cubicBezTo>
                    <a:cubicBezTo>
                      <a:pt x="67937" y="99536"/>
                      <a:pt x="70028" y="99155"/>
                      <a:pt x="71548" y="98774"/>
                    </a:cubicBezTo>
                    <a:lnTo>
                      <a:pt x="71548" y="58102"/>
                    </a:lnTo>
                    <a:lnTo>
                      <a:pt x="92072" y="58102"/>
                    </a:lnTo>
                    <a:lnTo>
                      <a:pt x="92072"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9" y="107823"/>
                      <a:pt x="14918" y="102775"/>
                    </a:cubicBezTo>
                    <a:cubicBezTo>
                      <a:pt x="10167" y="97822"/>
                      <a:pt x="6556" y="91630"/>
                      <a:pt x="3896" y="84296"/>
                    </a:cubicBezTo>
                    <a:cubicBezTo>
                      <a:pt x="1330"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sp>
            <p:nvSpPr>
              <p:cNvPr id="32" name="Freeform 31">
                <a:extLst>
                  <a:ext uri="{FF2B5EF4-FFF2-40B4-BE49-F238E27FC236}">
                    <a16:creationId xmlns:a16="http://schemas.microsoft.com/office/drawing/2014/main" id="{87F9117C-4B52-A141-9E97-4095759A59BD}"/>
                  </a:ext>
                </a:extLst>
              </p:cNvPr>
              <p:cNvSpPr/>
              <p:nvPr/>
            </p:nvSpPr>
            <p:spPr>
              <a:xfrm>
                <a:off x="6138472"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33" name="Freeform 32">
                <a:extLst>
                  <a:ext uri="{FF2B5EF4-FFF2-40B4-BE49-F238E27FC236}">
                    <a16:creationId xmlns:a16="http://schemas.microsoft.com/office/drawing/2014/main" id="{781C70C2-18D1-8A4D-B38B-9075213D567F}"/>
                  </a:ext>
                </a:extLst>
              </p:cNvPr>
              <p:cNvSpPr/>
              <p:nvPr/>
            </p:nvSpPr>
            <p:spPr>
              <a:xfrm>
                <a:off x="6233964" y="2709767"/>
                <a:ext cx="95777" cy="115633"/>
              </a:xfrm>
              <a:custGeom>
                <a:avLst/>
                <a:gdLst>
                  <a:gd name="connsiteX0" fmla="*/ 95777 w 95777"/>
                  <a:gd name="connsiteY0" fmla="*/ 57626 h 115633"/>
                  <a:gd name="connsiteX1" fmla="*/ 91216 w 95777"/>
                  <a:gd name="connsiteY1" fmla="*/ 83248 h 115633"/>
                  <a:gd name="connsiteX2" fmla="*/ 78294 w 95777"/>
                  <a:gd name="connsiteY2" fmla="*/ 101346 h 115633"/>
                  <a:gd name="connsiteX3" fmla="*/ 58055 w 95777"/>
                  <a:gd name="connsiteY3" fmla="*/ 112109 h 115633"/>
                  <a:gd name="connsiteX4" fmla="*/ 31926 w 95777"/>
                  <a:gd name="connsiteY4" fmla="*/ 115634 h 115633"/>
                  <a:gd name="connsiteX5" fmla="*/ 16438 w 95777"/>
                  <a:gd name="connsiteY5" fmla="*/ 115062 h 115633"/>
                  <a:gd name="connsiteX6" fmla="*/ 0 w 95777"/>
                  <a:gd name="connsiteY6" fmla="*/ 112681 h 115633"/>
                  <a:gd name="connsiteX7" fmla="*/ 0 w 95777"/>
                  <a:gd name="connsiteY7" fmla="*/ 2762 h 115633"/>
                  <a:gd name="connsiteX8" fmla="*/ 16628 w 95777"/>
                  <a:gd name="connsiteY8" fmla="*/ 476 h 115633"/>
                  <a:gd name="connsiteX9" fmla="*/ 32306 w 95777"/>
                  <a:gd name="connsiteY9" fmla="*/ 0 h 115633"/>
                  <a:gd name="connsiteX10" fmla="*/ 58245 w 95777"/>
                  <a:gd name="connsiteY10" fmla="*/ 3334 h 115633"/>
                  <a:gd name="connsiteX11" fmla="*/ 78389 w 95777"/>
                  <a:gd name="connsiteY11" fmla="*/ 13811 h 115633"/>
                  <a:gd name="connsiteX12" fmla="*/ 91311 w 95777"/>
                  <a:gd name="connsiteY12" fmla="*/ 31814 h 115633"/>
                  <a:gd name="connsiteX13" fmla="*/ 95777 w 95777"/>
                  <a:gd name="connsiteY13" fmla="*/ 57626 h 115633"/>
                  <a:gd name="connsiteX14" fmla="*/ 20524 w 95777"/>
                  <a:gd name="connsiteY14" fmla="*/ 97250 h 115633"/>
                  <a:gd name="connsiteX15" fmla="*/ 25274 w 95777"/>
                  <a:gd name="connsiteY15" fmla="*/ 97441 h 115633"/>
                  <a:gd name="connsiteX16" fmla="*/ 33256 w 95777"/>
                  <a:gd name="connsiteY16" fmla="*/ 97536 h 115633"/>
                  <a:gd name="connsiteX17" fmla="*/ 64137 w 95777"/>
                  <a:gd name="connsiteY17" fmla="*/ 86963 h 115633"/>
                  <a:gd name="connsiteX18" fmla="*/ 74303 w 95777"/>
                  <a:gd name="connsiteY18" fmla="*/ 57436 h 115633"/>
                  <a:gd name="connsiteX19" fmla="*/ 64326 w 95777"/>
                  <a:gd name="connsiteY19" fmla="*/ 27813 h 115633"/>
                  <a:gd name="connsiteX20" fmla="*/ 33541 w 95777"/>
                  <a:gd name="connsiteY20" fmla="*/ 17526 h 115633"/>
                  <a:gd name="connsiteX21" fmla="*/ 20524 w 95777"/>
                  <a:gd name="connsiteY21" fmla="*/ 18002 h 115633"/>
                  <a:gd name="connsiteX22" fmla="*/ 20524 w 95777"/>
                  <a:gd name="connsiteY22" fmla="*/ 97250 h 11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5777" h="115633">
                    <a:moveTo>
                      <a:pt x="95777" y="57626"/>
                    </a:moveTo>
                    <a:cubicBezTo>
                      <a:pt x="95777" y="67437"/>
                      <a:pt x="94257" y="75914"/>
                      <a:pt x="91216" y="83248"/>
                    </a:cubicBezTo>
                    <a:cubicBezTo>
                      <a:pt x="88176" y="90488"/>
                      <a:pt x="83900" y="96488"/>
                      <a:pt x="78294" y="101346"/>
                    </a:cubicBezTo>
                    <a:cubicBezTo>
                      <a:pt x="72688" y="106204"/>
                      <a:pt x="65942" y="109823"/>
                      <a:pt x="58055" y="112109"/>
                    </a:cubicBezTo>
                    <a:cubicBezTo>
                      <a:pt x="50169" y="114490"/>
                      <a:pt x="41427" y="115634"/>
                      <a:pt x="31926" y="115634"/>
                    </a:cubicBezTo>
                    <a:cubicBezTo>
                      <a:pt x="27365" y="115634"/>
                      <a:pt x="22234" y="115443"/>
                      <a:pt x="16438" y="115062"/>
                    </a:cubicBezTo>
                    <a:cubicBezTo>
                      <a:pt x="10642" y="114681"/>
                      <a:pt x="5226" y="113919"/>
                      <a:pt x="0" y="112681"/>
                    </a:cubicBezTo>
                    <a:lnTo>
                      <a:pt x="0" y="2762"/>
                    </a:lnTo>
                    <a:cubicBezTo>
                      <a:pt x="5226" y="1524"/>
                      <a:pt x="10737" y="762"/>
                      <a:pt x="16628" y="476"/>
                    </a:cubicBezTo>
                    <a:cubicBezTo>
                      <a:pt x="22519" y="191"/>
                      <a:pt x="27745" y="0"/>
                      <a:pt x="32306" y="0"/>
                    </a:cubicBezTo>
                    <a:cubicBezTo>
                      <a:pt x="41713" y="0"/>
                      <a:pt x="50359" y="1143"/>
                      <a:pt x="58245" y="3334"/>
                    </a:cubicBezTo>
                    <a:cubicBezTo>
                      <a:pt x="66037" y="5525"/>
                      <a:pt x="72783" y="9049"/>
                      <a:pt x="78389" y="13811"/>
                    </a:cubicBezTo>
                    <a:cubicBezTo>
                      <a:pt x="83995" y="18574"/>
                      <a:pt x="88271" y="24575"/>
                      <a:pt x="91311" y="31814"/>
                    </a:cubicBezTo>
                    <a:cubicBezTo>
                      <a:pt x="94257" y="38957"/>
                      <a:pt x="95777" y="47530"/>
                      <a:pt x="95777" y="57626"/>
                    </a:cubicBezTo>
                    <a:close/>
                    <a:moveTo>
                      <a:pt x="20524" y="97250"/>
                    </a:moveTo>
                    <a:cubicBezTo>
                      <a:pt x="21759" y="97346"/>
                      <a:pt x="23279" y="97441"/>
                      <a:pt x="25274" y="97441"/>
                    </a:cubicBezTo>
                    <a:cubicBezTo>
                      <a:pt x="27270" y="97536"/>
                      <a:pt x="29930" y="97536"/>
                      <a:pt x="33256" y="97536"/>
                    </a:cubicBezTo>
                    <a:cubicBezTo>
                      <a:pt x="47033" y="97536"/>
                      <a:pt x="57390" y="94012"/>
                      <a:pt x="64137" y="86963"/>
                    </a:cubicBezTo>
                    <a:cubicBezTo>
                      <a:pt x="70883" y="79915"/>
                      <a:pt x="74303" y="70104"/>
                      <a:pt x="74303" y="57436"/>
                    </a:cubicBezTo>
                    <a:cubicBezTo>
                      <a:pt x="74303" y="44577"/>
                      <a:pt x="70978" y="34766"/>
                      <a:pt x="64326" y="27813"/>
                    </a:cubicBezTo>
                    <a:cubicBezTo>
                      <a:pt x="57675" y="20955"/>
                      <a:pt x="47413" y="17526"/>
                      <a:pt x="33541" y="17526"/>
                    </a:cubicBezTo>
                    <a:cubicBezTo>
                      <a:pt x="27460" y="17526"/>
                      <a:pt x="23089" y="17717"/>
                      <a:pt x="20524" y="18002"/>
                    </a:cubicBezTo>
                    <a:lnTo>
                      <a:pt x="20524" y="97250"/>
                    </a:lnTo>
                    <a:close/>
                  </a:path>
                </a:pathLst>
              </a:custGeom>
              <a:solidFill>
                <a:srgbClr val="7F8385"/>
              </a:solidFill>
              <a:ln w="9502" cap="flat">
                <a:noFill/>
                <a:prstDash val="solid"/>
                <a:miter/>
              </a:ln>
            </p:spPr>
            <p:txBody>
              <a:bodyPr rtlCol="0" anchor="ctr"/>
              <a:lstStyle/>
              <a:p>
                <a:endParaRPr lang="x-none"/>
              </a:p>
            </p:txBody>
          </p:sp>
          <p:sp>
            <p:nvSpPr>
              <p:cNvPr id="34" name="Freeform 33">
                <a:extLst>
                  <a:ext uri="{FF2B5EF4-FFF2-40B4-BE49-F238E27FC236}">
                    <a16:creationId xmlns:a16="http://schemas.microsoft.com/office/drawing/2014/main" id="{07E49518-CD4A-E449-BAB8-FC5E88E00EEE}"/>
                  </a:ext>
                </a:extLst>
              </p:cNvPr>
              <p:cNvSpPr/>
              <p:nvPr/>
            </p:nvSpPr>
            <p:spPr>
              <a:xfrm>
                <a:off x="6347700" y="2708243"/>
                <a:ext cx="92071" cy="118109"/>
              </a:xfrm>
              <a:custGeom>
                <a:avLst/>
                <a:gdLst>
                  <a:gd name="connsiteX0" fmla="*/ 57295 w 92071"/>
                  <a:gd name="connsiteY0" fmla="*/ 18098 h 118109"/>
                  <a:gd name="connsiteX1" fmla="*/ 30690 w 92071"/>
                  <a:gd name="connsiteY1" fmla="*/ 28956 h 118109"/>
                  <a:gd name="connsiteX2" fmla="*/ 21474 w 92071"/>
                  <a:gd name="connsiteY2" fmla="*/ 59055 h 118109"/>
                  <a:gd name="connsiteX3" fmla="*/ 23659 w 92071"/>
                  <a:gd name="connsiteY3" fmla="*/ 75819 h 118109"/>
                  <a:gd name="connsiteX4" fmla="*/ 30215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1 w 92071"/>
                  <a:gd name="connsiteY10" fmla="*/ 58102 h 118109"/>
                  <a:gd name="connsiteX11" fmla="*/ 92071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0" y="28956"/>
                    </a:cubicBezTo>
                    <a:cubicBezTo>
                      <a:pt x="24514" y="36195"/>
                      <a:pt x="21474" y="46196"/>
                      <a:pt x="21474" y="59055"/>
                    </a:cubicBezTo>
                    <a:cubicBezTo>
                      <a:pt x="21474" y="65151"/>
                      <a:pt x="22234" y="70771"/>
                      <a:pt x="23659" y="75819"/>
                    </a:cubicBezTo>
                    <a:cubicBezTo>
                      <a:pt x="25085" y="80867"/>
                      <a:pt x="27270" y="85249"/>
                      <a:pt x="30215" y="88773"/>
                    </a:cubicBezTo>
                    <a:cubicBezTo>
                      <a:pt x="33066" y="92392"/>
                      <a:pt x="36677" y="95155"/>
                      <a:pt x="40952" y="97155"/>
                    </a:cubicBezTo>
                    <a:cubicBezTo>
                      <a:pt x="45228" y="99155"/>
                      <a:pt x="50264" y="100203"/>
                      <a:pt x="56060" y="100203"/>
                    </a:cubicBezTo>
                    <a:cubicBezTo>
                      <a:pt x="59671" y="100203"/>
                      <a:pt x="62711" y="100108"/>
                      <a:pt x="65372" y="99822"/>
                    </a:cubicBezTo>
                    <a:cubicBezTo>
                      <a:pt x="67937" y="99536"/>
                      <a:pt x="70028" y="99155"/>
                      <a:pt x="71548" y="98774"/>
                    </a:cubicBezTo>
                    <a:lnTo>
                      <a:pt x="71548" y="58102"/>
                    </a:lnTo>
                    <a:lnTo>
                      <a:pt x="92071" y="58102"/>
                    </a:lnTo>
                    <a:lnTo>
                      <a:pt x="92071"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8" y="107823"/>
                      <a:pt x="14918" y="102775"/>
                    </a:cubicBezTo>
                    <a:cubicBezTo>
                      <a:pt x="10167" y="97822"/>
                      <a:pt x="6556" y="91630"/>
                      <a:pt x="3896" y="84296"/>
                    </a:cubicBezTo>
                    <a:cubicBezTo>
                      <a:pt x="1235"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sp>
            <p:nvSpPr>
              <p:cNvPr id="35" name="Freeform 34">
                <a:extLst>
                  <a:ext uri="{FF2B5EF4-FFF2-40B4-BE49-F238E27FC236}">
                    <a16:creationId xmlns:a16="http://schemas.microsoft.com/office/drawing/2014/main" id="{6E8CB464-7BC7-B74A-B19A-B4BF1C871028}"/>
                  </a:ext>
                </a:extLst>
              </p:cNvPr>
              <p:cNvSpPr/>
              <p:nvPr/>
            </p:nvSpPr>
            <p:spPr>
              <a:xfrm>
                <a:off x="6463526" y="2710814"/>
                <a:ext cx="76393" cy="113252"/>
              </a:xfrm>
              <a:custGeom>
                <a:avLst/>
                <a:gdLst>
                  <a:gd name="connsiteX0" fmla="*/ 0 w 76393"/>
                  <a:gd name="connsiteY0" fmla="*/ 113252 h 113252"/>
                  <a:gd name="connsiteX1" fmla="*/ 0 w 76393"/>
                  <a:gd name="connsiteY1" fmla="*/ 0 h 113252"/>
                  <a:gd name="connsiteX2" fmla="*/ 72498 w 76393"/>
                  <a:gd name="connsiteY2" fmla="*/ 0 h 113252"/>
                  <a:gd name="connsiteX3" fmla="*/ 72498 w 76393"/>
                  <a:gd name="connsiteY3" fmla="*/ 17526 h 113252"/>
                  <a:gd name="connsiteX4" fmla="*/ 20524 w 76393"/>
                  <a:gd name="connsiteY4" fmla="*/ 17526 h 113252"/>
                  <a:gd name="connsiteX5" fmla="*/ 20524 w 76393"/>
                  <a:gd name="connsiteY5" fmla="*/ 45434 h 113252"/>
                  <a:gd name="connsiteX6" fmla="*/ 66797 w 76393"/>
                  <a:gd name="connsiteY6" fmla="*/ 45434 h 113252"/>
                  <a:gd name="connsiteX7" fmla="*/ 66797 w 76393"/>
                  <a:gd name="connsiteY7" fmla="*/ 62579 h 113252"/>
                  <a:gd name="connsiteX8" fmla="*/ 20524 w 76393"/>
                  <a:gd name="connsiteY8" fmla="*/ 62579 h 113252"/>
                  <a:gd name="connsiteX9" fmla="*/ 20524 w 76393"/>
                  <a:gd name="connsiteY9" fmla="*/ 95726 h 113252"/>
                  <a:gd name="connsiteX10" fmla="*/ 76394 w 76393"/>
                  <a:gd name="connsiteY10" fmla="*/ 95726 h 113252"/>
                  <a:gd name="connsiteX11" fmla="*/ 76394 w 76393"/>
                  <a:gd name="connsiteY11" fmla="*/ 113252 h 113252"/>
                  <a:gd name="connsiteX12" fmla="*/ 0 w 76393"/>
                  <a:gd name="connsiteY12" fmla="*/ 113252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393" h="113252">
                    <a:moveTo>
                      <a:pt x="0" y="113252"/>
                    </a:moveTo>
                    <a:lnTo>
                      <a:pt x="0" y="0"/>
                    </a:lnTo>
                    <a:lnTo>
                      <a:pt x="72498" y="0"/>
                    </a:lnTo>
                    <a:lnTo>
                      <a:pt x="72498" y="17526"/>
                    </a:lnTo>
                    <a:lnTo>
                      <a:pt x="20524" y="17526"/>
                    </a:lnTo>
                    <a:lnTo>
                      <a:pt x="20524" y="45434"/>
                    </a:lnTo>
                    <a:lnTo>
                      <a:pt x="66797" y="45434"/>
                    </a:lnTo>
                    <a:lnTo>
                      <a:pt x="66797" y="62579"/>
                    </a:lnTo>
                    <a:lnTo>
                      <a:pt x="20524" y="62579"/>
                    </a:lnTo>
                    <a:lnTo>
                      <a:pt x="20524" y="95726"/>
                    </a:lnTo>
                    <a:lnTo>
                      <a:pt x="76394" y="95726"/>
                    </a:lnTo>
                    <a:lnTo>
                      <a:pt x="76394" y="113252"/>
                    </a:lnTo>
                    <a:lnTo>
                      <a:pt x="0" y="113252"/>
                    </a:lnTo>
                    <a:close/>
                  </a:path>
                </a:pathLst>
              </a:custGeom>
              <a:solidFill>
                <a:srgbClr val="7F8385"/>
              </a:solidFill>
              <a:ln w="9502" cap="flat">
                <a:noFill/>
                <a:prstDash val="solid"/>
                <a:miter/>
              </a:ln>
            </p:spPr>
            <p:txBody>
              <a:bodyPr rtlCol="0" anchor="ctr"/>
              <a:lstStyle/>
              <a:p>
                <a:endParaRPr lang="x-none"/>
              </a:p>
            </p:txBody>
          </p:sp>
          <p:sp>
            <p:nvSpPr>
              <p:cNvPr id="36" name="Freeform 35">
                <a:extLst>
                  <a:ext uri="{FF2B5EF4-FFF2-40B4-BE49-F238E27FC236}">
                    <a16:creationId xmlns:a16="http://schemas.microsoft.com/office/drawing/2014/main" id="{35B15540-921F-4147-9BFD-4243A0919E8D}"/>
                  </a:ext>
                </a:extLst>
              </p:cNvPr>
              <p:cNvSpPr/>
              <p:nvPr/>
            </p:nvSpPr>
            <p:spPr>
              <a:xfrm>
                <a:off x="6592654" y="2708243"/>
                <a:ext cx="89981" cy="118300"/>
              </a:xfrm>
              <a:custGeom>
                <a:avLst/>
                <a:gdLst>
                  <a:gd name="connsiteX0" fmla="*/ 54445 w 89981"/>
                  <a:gd name="connsiteY0" fmla="*/ 118300 h 118300"/>
                  <a:gd name="connsiteX1" fmla="*/ 31641 w 89981"/>
                  <a:gd name="connsiteY1" fmla="*/ 114395 h 118300"/>
                  <a:gd name="connsiteX2" fmla="*/ 14538 w 89981"/>
                  <a:gd name="connsiteY2" fmla="*/ 102870 h 118300"/>
                  <a:gd name="connsiteX3" fmla="*/ 3801 w 89981"/>
                  <a:gd name="connsiteY3" fmla="*/ 84296 h 118300"/>
                  <a:gd name="connsiteX4" fmla="*/ 0 w 89981"/>
                  <a:gd name="connsiteY4" fmla="*/ 59150 h 118300"/>
                  <a:gd name="connsiteX5" fmla="*/ 4276 w 89981"/>
                  <a:gd name="connsiteY5" fmla="*/ 34004 h 118300"/>
                  <a:gd name="connsiteX6" fmla="*/ 16058 w 89981"/>
                  <a:gd name="connsiteY6" fmla="*/ 15430 h 118300"/>
                  <a:gd name="connsiteX7" fmla="*/ 33636 w 89981"/>
                  <a:gd name="connsiteY7" fmla="*/ 3905 h 118300"/>
                  <a:gd name="connsiteX8" fmla="*/ 55300 w 89981"/>
                  <a:gd name="connsiteY8" fmla="*/ 0 h 118300"/>
                  <a:gd name="connsiteX9" fmla="*/ 68032 w 89981"/>
                  <a:gd name="connsiteY9" fmla="*/ 1048 h 118300"/>
                  <a:gd name="connsiteX10" fmla="*/ 78009 w 89981"/>
                  <a:gd name="connsiteY10" fmla="*/ 3429 h 118300"/>
                  <a:gd name="connsiteX11" fmla="*/ 85040 w 89981"/>
                  <a:gd name="connsiteY11" fmla="*/ 6191 h 118300"/>
                  <a:gd name="connsiteX12" fmla="*/ 88936 w 89981"/>
                  <a:gd name="connsiteY12" fmla="*/ 8287 h 118300"/>
                  <a:gd name="connsiteX13" fmla="*/ 82855 w 89981"/>
                  <a:gd name="connsiteY13" fmla="*/ 25146 h 118300"/>
                  <a:gd name="connsiteX14" fmla="*/ 71738 w 89981"/>
                  <a:gd name="connsiteY14" fmla="*/ 20479 h 118300"/>
                  <a:gd name="connsiteX15" fmla="*/ 55965 w 89981"/>
                  <a:gd name="connsiteY15" fmla="*/ 18288 h 118300"/>
                  <a:gd name="connsiteX16" fmla="*/ 42283 w 89981"/>
                  <a:gd name="connsiteY16" fmla="*/ 20765 h 118300"/>
                  <a:gd name="connsiteX17" fmla="*/ 31261 w 89981"/>
                  <a:gd name="connsiteY17" fmla="*/ 28384 h 118300"/>
                  <a:gd name="connsiteX18" fmla="*/ 24039 w 89981"/>
                  <a:gd name="connsiteY18" fmla="*/ 41148 h 118300"/>
                  <a:gd name="connsiteX19" fmla="*/ 21474 w 89981"/>
                  <a:gd name="connsiteY19" fmla="*/ 58960 h 118300"/>
                  <a:gd name="connsiteX20" fmla="*/ 23469 w 89981"/>
                  <a:gd name="connsiteY20" fmla="*/ 75438 h 118300"/>
                  <a:gd name="connsiteX21" fmla="*/ 29740 w 89981"/>
                  <a:gd name="connsiteY21" fmla="*/ 88392 h 118300"/>
                  <a:gd name="connsiteX22" fmla="*/ 40477 w 89981"/>
                  <a:gd name="connsiteY22" fmla="*/ 96869 h 118300"/>
                  <a:gd name="connsiteX23" fmla="*/ 56155 w 89981"/>
                  <a:gd name="connsiteY23" fmla="*/ 99917 h 118300"/>
                  <a:gd name="connsiteX24" fmla="*/ 73923 w 89981"/>
                  <a:gd name="connsiteY24" fmla="*/ 97726 h 118300"/>
                  <a:gd name="connsiteX25" fmla="*/ 84470 w 89981"/>
                  <a:gd name="connsiteY25" fmla="*/ 93535 h 118300"/>
                  <a:gd name="connsiteX26" fmla="*/ 89981 w 89981"/>
                  <a:gd name="connsiteY26" fmla="*/ 110395 h 118300"/>
                  <a:gd name="connsiteX27" fmla="*/ 84660 w 89981"/>
                  <a:gd name="connsiteY27" fmla="*/ 112967 h 118300"/>
                  <a:gd name="connsiteX28" fmla="*/ 76774 w 89981"/>
                  <a:gd name="connsiteY28" fmla="*/ 115443 h 118300"/>
                  <a:gd name="connsiteX29" fmla="*/ 66512 w 89981"/>
                  <a:gd name="connsiteY29" fmla="*/ 117443 h 118300"/>
                  <a:gd name="connsiteX30" fmla="*/ 54445 w 89981"/>
                  <a:gd name="connsiteY30" fmla="*/ 118300 h 1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981" h="118300">
                    <a:moveTo>
                      <a:pt x="54445" y="118300"/>
                    </a:moveTo>
                    <a:cubicBezTo>
                      <a:pt x="45988" y="118300"/>
                      <a:pt x="38387" y="116967"/>
                      <a:pt x="31641" y="114395"/>
                    </a:cubicBezTo>
                    <a:cubicBezTo>
                      <a:pt x="24895" y="111824"/>
                      <a:pt x="19194" y="107918"/>
                      <a:pt x="14538" y="102870"/>
                    </a:cubicBezTo>
                    <a:cubicBezTo>
                      <a:pt x="9882" y="97822"/>
                      <a:pt x="6271" y="91630"/>
                      <a:pt x="3801" y="84296"/>
                    </a:cubicBezTo>
                    <a:cubicBezTo>
                      <a:pt x="1330" y="76962"/>
                      <a:pt x="0" y="68580"/>
                      <a:pt x="0" y="59150"/>
                    </a:cubicBezTo>
                    <a:cubicBezTo>
                      <a:pt x="0" y="49625"/>
                      <a:pt x="1425" y="41243"/>
                      <a:pt x="4276" y="34004"/>
                    </a:cubicBezTo>
                    <a:cubicBezTo>
                      <a:pt x="7126" y="26765"/>
                      <a:pt x="11117" y="20574"/>
                      <a:pt x="16058" y="15430"/>
                    </a:cubicBezTo>
                    <a:cubicBezTo>
                      <a:pt x="20999" y="10382"/>
                      <a:pt x="26890" y="6572"/>
                      <a:pt x="33636" y="3905"/>
                    </a:cubicBezTo>
                    <a:cubicBezTo>
                      <a:pt x="40382" y="1333"/>
                      <a:pt x="47604" y="0"/>
                      <a:pt x="55300" y="0"/>
                    </a:cubicBezTo>
                    <a:cubicBezTo>
                      <a:pt x="59956" y="0"/>
                      <a:pt x="64232" y="381"/>
                      <a:pt x="68032" y="1048"/>
                    </a:cubicBezTo>
                    <a:cubicBezTo>
                      <a:pt x="71833" y="1715"/>
                      <a:pt x="75159" y="2572"/>
                      <a:pt x="78009" y="3429"/>
                    </a:cubicBezTo>
                    <a:cubicBezTo>
                      <a:pt x="80860" y="4286"/>
                      <a:pt x="83140" y="5239"/>
                      <a:pt x="85040" y="6191"/>
                    </a:cubicBezTo>
                    <a:cubicBezTo>
                      <a:pt x="86846" y="7144"/>
                      <a:pt x="88176" y="7906"/>
                      <a:pt x="88936" y="8287"/>
                    </a:cubicBezTo>
                    <a:lnTo>
                      <a:pt x="82855" y="25146"/>
                    </a:lnTo>
                    <a:cubicBezTo>
                      <a:pt x="80290" y="23527"/>
                      <a:pt x="76489" y="22003"/>
                      <a:pt x="71738" y="20479"/>
                    </a:cubicBezTo>
                    <a:cubicBezTo>
                      <a:pt x="66892" y="18955"/>
                      <a:pt x="61666" y="18288"/>
                      <a:pt x="55965" y="18288"/>
                    </a:cubicBezTo>
                    <a:cubicBezTo>
                      <a:pt x="51119" y="18288"/>
                      <a:pt x="46559" y="19145"/>
                      <a:pt x="42283" y="20765"/>
                    </a:cubicBezTo>
                    <a:cubicBezTo>
                      <a:pt x="38007" y="22479"/>
                      <a:pt x="34396" y="24955"/>
                      <a:pt x="31261" y="28384"/>
                    </a:cubicBezTo>
                    <a:cubicBezTo>
                      <a:pt x="28125" y="31813"/>
                      <a:pt x="25750" y="36004"/>
                      <a:pt x="24039" y="41148"/>
                    </a:cubicBezTo>
                    <a:cubicBezTo>
                      <a:pt x="22329" y="46292"/>
                      <a:pt x="21474" y="52197"/>
                      <a:pt x="21474" y="58960"/>
                    </a:cubicBezTo>
                    <a:cubicBezTo>
                      <a:pt x="21474" y="64960"/>
                      <a:pt x="22139" y="70485"/>
                      <a:pt x="23469" y="75438"/>
                    </a:cubicBezTo>
                    <a:cubicBezTo>
                      <a:pt x="24800" y="80486"/>
                      <a:pt x="26890" y="84772"/>
                      <a:pt x="29740" y="88392"/>
                    </a:cubicBezTo>
                    <a:cubicBezTo>
                      <a:pt x="32591" y="92012"/>
                      <a:pt x="36107" y="94869"/>
                      <a:pt x="40477" y="96869"/>
                    </a:cubicBezTo>
                    <a:cubicBezTo>
                      <a:pt x="44848" y="98870"/>
                      <a:pt x="50074" y="99917"/>
                      <a:pt x="56155" y="99917"/>
                    </a:cubicBezTo>
                    <a:cubicBezTo>
                      <a:pt x="63472" y="99917"/>
                      <a:pt x="69363" y="99155"/>
                      <a:pt x="73923" y="97726"/>
                    </a:cubicBezTo>
                    <a:cubicBezTo>
                      <a:pt x="78484" y="96298"/>
                      <a:pt x="82000" y="94869"/>
                      <a:pt x="84470" y="93535"/>
                    </a:cubicBezTo>
                    <a:lnTo>
                      <a:pt x="89981" y="110395"/>
                    </a:lnTo>
                    <a:cubicBezTo>
                      <a:pt x="88651" y="111252"/>
                      <a:pt x="86941" y="112109"/>
                      <a:pt x="84660" y="112967"/>
                    </a:cubicBezTo>
                    <a:cubicBezTo>
                      <a:pt x="82475" y="113824"/>
                      <a:pt x="79815" y="114681"/>
                      <a:pt x="76774" y="115443"/>
                    </a:cubicBezTo>
                    <a:cubicBezTo>
                      <a:pt x="73733" y="116300"/>
                      <a:pt x="70313" y="116967"/>
                      <a:pt x="66512" y="117443"/>
                    </a:cubicBezTo>
                    <a:cubicBezTo>
                      <a:pt x="62902" y="118015"/>
                      <a:pt x="58816" y="118300"/>
                      <a:pt x="54445" y="118300"/>
                    </a:cubicBezTo>
                    <a:close/>
                  </a:path>
                </a:pathLst>
              </a:custGeom>
              <a:solidFill>
                <a:srgbClr val="7F8385"/>
              </a:solidFill>
              <a:ln w="9502" cap="flat">
                <a:noFill/>
                <a:prstDash val="solid"/>
                <a:miter/>
              </a:ln>
            </p:spPr>
            <p:txBody>
              <a:bodyPr rtlCol="0" anchor="ctr"/>
              <a:lstStyle/>
              <a:p>
                <a:endParaRPr lang="x-none"/>
              </a:p>
            </p:txBody>
          </p:sp>
          <p:sp>
            <p:nvSpPr>
              <p:cNvPr id="37" name="Freeform 36">
                <a:extLst>
                  <a:ext uri="{FF2B5EF4-FFF2-40B4-BE49-F238E27FC236}">
                    <a16:creationId xmlns:a16="http://schemas.microsoft.com/office/drawing/2014/main" id="{05A66E5C-2042-6A43-A337-7EA7AEEEC999}"/>
                  </a:ext>
                </a:extLst>
              </p:cNvPr>
              <p:cNvSpPr/>
              <p:nvPr/>
            </p:nvSpPr>
            <p:spPr>
              <a:xfrm>
                <a:off x="6693372" y="2708147"/>
                <a:ext cx="109554" cy="118395"/>
              </a:xfrm>
              <a:custGeom>
                <a:avLst/>
                <a:gdLst>
                  <a:gd name="connsiteX0" fmla="*/ 109555 w 109554"/>
                  <a:gd name="connsiteY0" fmla="*/ 59246 h 118395"/>
                  <a:gd name="connsiteX1" fmla="*/ 105279 w 109554"/>
                  <a:gd name="connsiteY1" fmla="*/ 84868 h 118395"/>
                  <a:gd name="connsiteX2" fmla="*/ 93497 w 109554"/>
                  <a:gd name="connsiteY2" fmla="*/ 103441 h 118395"/>
                  <a:gd name="connsiteX3" fmla="*/ 76109 w 109554"/>
                  <a:gd name="connsiteY3" fmla="*/ 114586 h 118395"/>
                  <a:gd name="connsiteX4" fmla="*/ 54920 w 109554"/>
                  <a:gd name="connsiteY4" fmla="*/ 118396 h 118395"/>
                  <a:gd name="connsiteX5" fmla="*/ 33636 w 109554"/>
                  <a:gd name="connsiteY5" fmla="*/ 114586 h 118395"/>
                  <a:gd name="connsiteX6" fmla="*/ 16153 w 109554"/>
                  <a:gd name="connsiteY6" fmla="*/ 103441 h 118395"/>
                  <a:gd name="connsiteX7" fmla="*/ 4371 w 109554"/>
                  <a:gd name="connsiteY7" fmla="*/ 84868 h 118395"/>
                  <a:gd name="connsiteX8" fmla="*/ 0 w 109554"/>
                  <a:gd name="connsiteY8" fmla="*/ 59246 h 118395"/>
                  <a:gd name="connsiteX9" fmla="*/ 4371 w 109554"/>
                  <a:gd name="connsiteY9" fmla="*/ 33623 h 118395"/>
                  <a:gd name="connsiteX10" fmla="*/ 16343 w 109554"/>
                  <a:gd name="connsiteY10" fmla="*/ 15050 h 118395"/>
                  <a:gd name="connsiteX11" fmla="*/ 33826 w 109554"/>
                  <a:gd name="connsiteY11" fmla="*/ 3810 h 118395"/>
                  <a:gd name="connsiteX12" fmla="*/ 54825 w 109554"/>
                  <a:gd name="connsiteY12" fmla="*/ 0 h 118395"/>
                  <a:gd name="connsiteX13" fmla="*/ 75824 w 109554"/>
                  <a:gd name="connsiteY13" fmla="*/ 3810 h 118395"/>
                  <a:gd name="connsiteX14" fmla="*/ 93212 w 109554"/>
                  <a:gd name="connsiteY14" fmla="*/ 15050 h 118395"/>
                  <a:gd name="connsiteX15" fmla="*/ 104994 w 109554"/>
                  <a:gd name="connsiteY15" fmla="*/ 33623 h 118395"/>
                  <a:gd name="connsiteX16" fmla="*/ 109555 w 109554"/>
                  <a:gd name="connsiteY16" fmla="*/ 59246 h 118395"/>
                  <a:gd name="connsiteX17" fmla="*/ 21379 w 109554"/>
                  <a:gd name="connsiteY17" fmla="*/ 59246 h 118395"/>
                  <a:gd name="connsiteX18" fmla="*/ 23659 w 109554"/>
                  <a:gd name="connsiteY18" fmla="*/ 76200 h 118395"/>
                  <a:gd name="connsiteX19" fmla="*/ 30215 w 109554"/>
                  <a:gd name="connsiteY19" fmla="*/ 89059 h 118395"/>
                  <a:gd name="connsiteX20" fmla="*/ 40762 w 109554"/>
                  <a:gd name="connsiteY20" fmla="*/ 97345 h 118395"/>
                  <a:gd name="connsiteX21" fmla="*/ 54730 w 109554"/>
                  <a:gd name="connsiteY21" fmla="*/ 100298 h 118395"/>
                  <a:gd name="connsiteX22" fmla="*/ 68602 w 109554"/>
                  <a:gd name="connsiteY22" fmla="*/ 97345 h 118395"/>
                  <a:gd name="connsiteX23" fmla="*/ 79149 w 109554"/>
                  <a:gd name="connsiteY23" fmla="*/ 89059 h 118395"/>
                  <a:gd name="connsiteX24" fmla="*/ 85706 w 109554"/>
                  <a:gd name="connsiteY24" fmla="*/ 76200 h 118395"/>
                  <a:gd name="connsiteX25" fmla="*/ 87986 w 109554"/>
                  <a:gd name="connsiteY25" fmla="*/ 59246 h 118395"/>
                  <a:gd name="connsiteX26" fmla="*/ 85706 w 109554"/>
                  <a:gd name="connsiteY26" fmla="*/ 42291 h 118395"/>
                  <a:gd name="connsiteX27" fmla="*/ 79149 w 109554"/>
                  <a:gd name="connsiteY27" fmla="*/ 29337 h 118395"/>
                  <a:gd name="connsiteX28" fmla="*/ 68602 w 109554"/>
                  <a:gd name="connsiteY28" fmla="*/ 21050 h 118395"/>
                  <a:gd name="connsiteX29" fmla="*/ 54730 w 109554"/>
                  <a:gd name="connsiteY29" fmla="*/ 18098 h 118395"/>
                  <a:gd name="connsiteX30" fmla="*/ 40762 w 109554"/>
                  <a:gd name="connsiteY30" fmla="*/ 21050 h 118395"/>
                  <a:gd name="connsiteX31" fmla="*/ 30215 w 109554"/>
                  <a:gd name="connsiteY31" fmla="*/ 29432 h 118395"/>
                  <a:gd name="connsiteX32" fmla="*/ 23659 w 109554"/>
                  <a:gd name="connsiteY32" fmla="*/ 42291 h 118395"/>
                  <a:gd name="connsiteX33" fmla="*/ 21379 w 109554"/>
                  <a:gd name="connsiteY33" fmla="*/ 59246 h 11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9554" h="118395">
                    <a:moveTo>
                      <a:pt x="109555" y="59246"/>
                    </a:moveTo>
                    <a:cubicBezTo>
                      <a:pt x="109555" y="68961"/>
                      <a:pt x="108130" y="77534"/>
                      <a:pt x="105279" y="84868"/>
                    </a:cubicBezTo>
                    <a:cubicBezTo>
                      <a:pt x="102428" y="92297"/>
                      <a:pt x="98533" y="98489"/>
                      <a:pt x="93497" y="103441"/>
                    </a:cubicBezTo>
                    <a:cubicBezTo>
                      <a:pt x="88556" y="108394"/>
                      <a:pt x="82760" y="112109"/>
                      <a:pt x="76109" y="114586"/>
                    </a:cubicBezTo>
                    <a:cubicBezTo>
                      <a:pt x="69457" y="117062"/>
                      <a:pt x="62426" y="118396"/>
                      <a:pt x="54920" y="118396"/>
                    </a:cubicBezTo>
                    <a:cubicBezTo>
                      <a:pt x="47413" y="118396"/>
                      <a:pt x="40382" y="117157"/>
                      <a:pt x="33636" y="114586"/>
                    </a:cubicBezTo>
                    <a:cubicBezTo>
                      <a:pt x="26985" y="112109"/>
                      <a:pt x="21189" y="108299"/>
                      <a:pt x="16153" y="103441"/>
                    </a:cubicBezTo>
                    <a:cubicBezTo>
                      <a:pt x="11212" y="98489"/>
                      <a:pt x="7317" y="92297"/>
                      <a:pt x="4371" y="84868"/>
                    </a:cubicBezTo>
                    <a:cubicBezTo>
                      <a:pt x="1425" y="77438"/>
                      <a:pt x="0" y="68866"/>
                      <a:pt x="0" y="59246"/>
                    </a:cubicBezTo>
                    <a:cubicBezTo>
                      <a:pt x="0" y="49625"/>
                      <a:pt x="1520" y="41053"/>
                      <a:pt x="4371" y="33623"/>
                    </a:cubicBezTo>
                    <a:cubicBezTo>
                      <a:pt x="7317" y="26289"/>
                      <a:pt x="11307" y="20098"/>
                      <a:pt x="16343" y="15050"/>
                    </a:cubicBezTo>
                    <a:cubicBezTo>
                      <a:pt x="21379" y="10001"/>
                      <a:pt x="27270" y="6287"/>
                      <a:pt x="33826" y="3810"/>
                    </a:cubicBezTo>
                    <a:cubicBezTo>
                      <a:pt x="40477" y="1333"/>
                      <a:pt x="47509" y="0"/>
                      <a:pt x="54825" y="0"/>
                    </a:cubicBezTo>
                    <a:cubicBezTo>
                      <a:pt x="62141" y="0"/>
                      <a:pt x="69172" y="1238"/>
                      <a:pt x="75824" y="3810"/>
                    </a:cubicBezTo>
                    <a:cubicBezTo>
                      <a:pt x="82475" y="6287"/>
                      <a:pt x="88271" y="10096"/>
                      <a:pt x="93212" y="15050"/>
                    </a:cubicBezTo>
                    <a:cubicBezTo>
                      <a:pt x="98153" y="20098"/>
                      <a:pt x="102048" y="26194"/>
                      <a:pt x="104994" y="33623"/>
                    </a:cubicBezTo>
                    <a:cubicBezTo>
                      <a:pt x="108034" y="40958"/>
                      <a:pt x="109555" y="49530"/>
                      <a:pt x="109555" y="59246"/>
                    </a:cubicBezTo>
                    <a:close/>
                    <a:moveTo>
                      <a:pt x="21379" y="59246"/>
                    </a:moveTo>
                    <a:cubicBezTo>
                      <a:pt x="21379" y="65437"/>
                      <a:pt x="22139" y="71056"/>
                      <a:pt x="23659" y="76200"/>
                    </a:cubicBezTo>
                    <a:cubicBezTo>
                      <a:pt x="25179" y="81248"/>
                      <a:pt x="27365" y="85535"/>
                      <a:pt x="30215" y="89059"/>
                    </a:cubicBezTo>
                    <a:cubicBezTo>
                      <a:pt x="33066" y="92583"/>
                      <a:pt x="36582" y="95345"/>
                      <a:pt x="40762" y="97345"/>
                    </a:cubicBezTo>
                    <a:cubicBezTo>
                      <a:pt x="44848" y="99346"/>
                      <a:pt x="49599" y="100298"/>
                      <a:pt x="54730" y="100298"/>
                    </a:cubicBezTo>
                    <a:cubicBezTo>
                      <a:pt x="59861" y="100298"/>
                      <a:pt x="64422" y="99346"/>
                      <a:pt x="68602" y="97345"/>
                    </a:cubicBezTo>
                    <a:cubicBezTo>
                      <a:pt x="72688" y="95345"/>
                      <a:pt x="76204" y="92678"/>
                      <a:pt x="79149" y="89059"/>
                    </a:cubicBezTo>
                    <a:cubicBezTo>
                      <a:pt x="82000" y="85535"/>
                      <a:pt x="84185" y="81248"/>
                      <a:pt x="85706" y="76200"/>
                    </a:cubicBezTo>
                    <a:cubicBezTo>
                      <a:pt x="87226" y="71152"/>
                      <a:pt x="87986" y="65532"/>
                      <a:pt x="87986" y="59246"/>
                    </a:cubicBezTo>
                    <a:cubicBezTo>
                      <a:pt x="87986" y="52959"/>
                      <a:pt x="87226" y="47435"/>
                      <a:pt x="85706" y="42291"/>
                    </a:cubicBezTo>
                    <a:cubicBezTo>
                      <a:pt x="84185" y="37243"/>
                      <a:pt x="82000" y="32956"/>
                      <a:pt x="79149" y="29337"/>
                    </a:cubicBezTo>
                    <a:cubicBezTo>
                      <a:pt x="76299" y="25813"/>
                      <a:pt x="72783" y="23050"/>
                      <a:pt x="68602" y="21050"/>
                    </a:cubicBezTo>
                    <a:cubicBezTo>
                      <a:pt x="64517" y="19050"/>
                      <a:pt x="59861" y="18098"/>
                      <a:pt x="54730" y="18098"/>
                    </a:cubicBezTo>
                    <a:cubicBezTo>
                      <a:pt x="49504" y="18098"/>
                      <a:pt x="44848" y="19050"/>
                      <a:pt x="40762" y="21050"/>
                    </a:cubicBezTo>
                    <a:cubicBezTo>
                      <a:pt x="36677" y="23050"/>
                      <a:pt x="33161" y="25813"/>
                      <a:pt x="30215" y="29432"/>
                    </a:cubicBezTo>
                    <a:cubicBezTo>
                      <a:pt x="27270" y="33052"/>
                      <a:pt x="25179" y="37338"/>
                      <a:pt x="23659" y="42291"/>
                    </a:cubicBezTo>
                    <a:cubicBezTo>
                      <a:pt x="22139" y="47339"/>
                      <a:pt x="21379" y="52959"/>
                      <a:pt x="21379" y="59246"/>
                    </a:cubicBezTo>
                    <a:close/>
                  </a:path>
                </a:pathLst>
              </a:custGeom>
              <a:solidFill>
                <a:srgbClr val="7F8385"/>
              </a:solidFill>
              <a:ln w="9502" cap="flat">
                <a:noFill/>
                <a:prstDash val="solid"/>
                <a:miter/>
              </a:ln>
            </p:spPr>
            <p:txBody>
              <a:bodyPr rtlCol="0" anchor="ctr"/>
              <a:lstStyle/>
              <a:p>
                <a:endParaRPr lang="x-none"/>
              </a:p>
            </p:txBody>
          </p:sp>
          <p:sp>
            <p:nvSpPr>
              <p:cNvPr id="38" name="Freeform 37">
                <a:extLst>
                  <a:ext uri="{FF2B5EF4-FFF2-40B4-BE49-F238E27FC236}">
                    <a16:creationId xmlns:a16="http://schemas.microsoft.com/office/drawing/2014/main" id="{4149F720-CE3E-4040-9402-F09A54B1EEDF}"/>
                  </a:ext>
                </a:extLst>
              </p:cNvPr>
              <p:cNvSpPr/>
              <p:nvPr/>
            </p:nvSpPr>
            <p:spPr>
              <a:xfrm>
                <a:off x="6822310" y="2710814"/>
                <a:ext cx="123427" cy="113252"/>
              </a:xfrm>
              <a:custGeom>
                <a:avLst/>
                <a:gdLst>
                  <a:gd name="connsiteX0" fmla="*/ 27745 w 123427"/>
                  <a:gd name="connsiteY0" fmla="*/ 0 h 113252"/>
                  <a:gd name="connsiteX1" fmla="*/ 35727 w 123427"/>
                  <a:gd name="connsiteY1" fmla="*/ 15145 h 113252"/>
                  <a:gd name="connsiteX2" fmla="*/ 44658 w 123427"/>
                  <a:gd name="connsiteY2" fmla="*/ 34004 h 113252"/>
                  <a:gd name="connsiteX3" fmla="*/ 53685 w 123427"/>
                  <a:gd name="connsiteY3" fmla="*/ 54102 h 113252"/>
                  <a:gd name="connsiteX4" fmla="*/ 61951 w 123427"/>
                  <a:gd name="connsiteY4" fmla="*/ 72961 h 113252"/>
                  <a:gd name="connsiteX5" fmla="*/ 70123 w 123427"/>
                  <a:gd name="connsiteY5" fmla="*/ 54102 h 113252"/>
                  <a:gd name="connsiteX6" fmla="*/ 79054 w 123427"/>
                  <a:gd name="connsiteY6" fmla="*/ 34004 h 113252"/>
                  <a:gd name="connsiteX7" fmla="*/ 87986 w 123427"/>
                  <a:gd name="connsiteY7" fmla="*/ 15145 h 113252"/>
                  <a:gd name="connsiteX8" fmla="*/ 95967 w 123427"/>
                  <a:gd name="connsiteY8" fmla="*/ 0 h 113252"/>
                  <a:gd name="connsiteX9" fmla="*/ 114591 w 123427"/>
                  <a:gd name="connsiteY9" fmla="*/ 0 h 113252"/>
                  <a:gd name="connsiteX10" fmla="*/ 117441 w 123427"/>
                  <a:gd name="connsiteY10" fmla="*/ 26384 h 113252"/>
                  <a:gd name="connsiteX11" fmla="*/ 119816 w 123427"/>
                  <a:gd name="connsiteY11" fmla="*/ 54959 h 113252"/>
                  <a:gd name="connsiteX12" fmla="*/ 121812 w 123427"/>
                  <a:gd name="connsiteY12" fmla="*/ 84392 h 113252"/>
                  <a:gd name="connsiteX13" fmla="*/ 123427 w 123427"/>
                  <a:gd name="connsiteY13" fmla="*/ 113252 h 113252"/>
                  <a:gd name="connsiteX14" fmla="*/ 103188 w 123427"/>
                  <a:gd name="connsiteY14" fmla="*/ 113252 h 113252"/>
                  <a:gd name="connsiteX15" fmla="*/ 101573 w 123427"/>
                  <a:gd name="connsiteY15" fmla="*/ 72581 h 113252"/>
                  <a:gd name="connsiteX16" fmla="*/ 98818 w 123427"/>
                  <a:gd name="connsiteY16" fmla="*/ 32004 h 113252"/>
                  <a:gd name="connsiteX17" fmla="*/ 94542 w 123427"/>
                  <a:gd name="connsiteY17" fmla="*/ 40958 h 113252"/>
                  <a:gd name="connsiteX18" fmla="*/ 89316 w 123427"/>
                  <a:gd name="connsiteY18" fmla="*/ 52292 h 113252"/>
                  <a:gd name="connsiteX19" fmla="*/ 83710 w 123427"/>
                  <a:gd name="connsiteY19" fmla="*/ 64960 h 113252"/>
                  <a:gd name="connsiteX20" fmla="*/ 78199 w 123427"/>
                  <a:gd name="connsiteY20" fmla="*/ 77629 h 113252"/>
                  <a:gd name="connsiteX21" fmla="*/ 73258 w 123427"/>
                  <a:gd name="connsiteY21" fmla="*/ 89059 h 113252"/>
                  <a:gd name="connsiteX22" fmla="*/ 69362 w 123427"/>
                  <a:gd name="connsiteY22" fmla="*/ 98107 h 113252"/>
                  <a:gd name="connsiteX23" fmla="*/ 54065 w 123427"/>
                  <a:gd name="connsiteY23" fmla="*/ 98107 h 113252"/>
                  <a:gd name="connsiteX24" fmla="*/ 50169 w 123427"/>
                  <a:gd name="connsiteY24" fmla="*/ 88964 h 113252"/>
                  <a:gd name="connsiteX25" fmla="*/ 45228 w 123427"/>
                  <a:gd name="connsiteY25" fmla="*/ 77438 h 113252"/>
                  <a:gd name="connsiteX26" fmla="*/ 39717 w 123427"/>
                  <a:gd name="connsiteY26" fmla="*/ 64770 h 113252"/>
                  <a:gd name="connsiteX27" fmla="*/ 34111 w 123427"/>
                  <a:gd name="connsiteY27" fmla="*/ 52197 h 113252"/>
                  <a:gd name="connsiteX28" fmla="*/ 28885 w 123427"/>
                  <a:gd name="connsiteY28" fmla="*/ 40862 h 113252"/>
                  <a:gd name="connsiteX29" fmla="*/ 24609 w 123427"/>
                  <a:gd name="connsiteY29" fmla="*/ 31909 h 113252"/>
                  <a:gd name="connsiteX30" fmla="*/ 21854 w 123427"/>
                  <a:gd name="connsiteY30" fmla="*/ 72485 h 113252"/>
                  <a:gd name="connsiteX31" fmla="*/ 20239 w 123427"/>
                  <a:gd name="connsiteY31" fmla="*/ 113157 h 113252"/>
                  <a:gd name="connsiteX32" fmla="*/ 0 w 123427"/>
                  <a:gd name="connsiteY32" fmla="*/ 113157 h 113252"/>
                  <a:gd name="connsiteX33" fmla="*/ 1615 w 123427"/>
                  <a:gd name="connsiteY33" fmla="*/ 84106 h 113252"/>
                  <a:gd name="connsiteX34" fmla="*/ 3611 w 123427"/>
                  <a:gd name="connsiteY34" fmla="*/ 54293 h 113252"/>
                  <a:gd name="connsiteX35" fmla="*/ 5986 w 123427"/>
                  <a:gd name="connsiteY35" fmla="*/ 25622 h 113252"/>
                  <a:gd name="connsiteX36" fmla="*/ 8837 w 123427"/>
                  <a:gd name="connsiteY36" fmla="*/ 0 h 113252"/>
                  <a:gd name="connsiteX37" fmla="*/ 27745 w 123427"/>
                  <a:gd name="connsiteY37" fmla="*/ 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3427" h="113252">
                    <a:moveTo>
                      <a:pt x="27745" y="0"/>
                    </a:moveTo>
                    <a:cubicBezTo>
                      <a:pt x="30120" y="4191"/>
                      <a:pt x="32781" y="9239"/>
                      <a:pt x="35727" y="15145"/>
                    </a:cubicBezTo>
                    <a:cubicBezTo>
                      <a:pt x="38672" y="21146"/>
                      <a:pt x="41618" y="27432"/>
                      <a:pt x="44658" y="34004"/>
                    </a:cubicBezTo>
                    <a:cubicBezTo>
                      <a:pt x="47698" y="40577"/>
                      <a:pt x="50739" y="47339"/>
                      <a:pt x="53685" y="54102"/>
                    </a:cubicBezTo>
                    <a:cubicBezTo>
                      <a:pt x="56725" y="60865"/>
                      <a:pt x="59386" y="67151"/>
                      <a:pt x="61951" y="72961"/>
                    </a:cubicBezTo>
                    <a:cubicBezTo>
                      <a:pt x="64422" y="67151"/>
                      <a:pt x="67177" y="60865"/>
                      <a:pt x="70123" y="54102"/>
                    </a:cubicBezTo>
                    <a:cubicBezTo>
                      <a:pt x="73068" y="47339"/>
                      <a:pt x="76014" y="40577"/>
                      <a:pt x="79054" y="34004"/>
                    </a:cubicBezTo>
                    <a:cubicBezTo>
                      <a:pt x="82095" y="27432"/>
                      <a:pt x="85135" y="21146"/>
                      <a:pt x="87986" y="15145"/>
                    </a:cubicBezTo>
                    <a:cubicBezTo>
                      <a:pt x="90931" y="9144"/>
                      <a:pt x="93592" y="4096"/>
                      <a:pt x="95967" y="0"/>
                    </a:cubicBezTo>
                    <a:lnTo>
                      <a:pt x="114591" y="0"/>
                    </a:lnTo>
                    <a:cubicBezTo>
                      <a:pt x="115541" y="8287"/>
                      <a:pt x="116491" y="17050"/>
                      <a:pt x="117441" y="26384"/>
                    </a:cubicBezTo>
                    <a:cubicBezTo>
                      <a:pt x="118296" y="35719"/>
                      <a:pt x="119152" y="45244"/>
                      <a:pt x="119816" y="54959"/>
                    </a:cubicBezTo>
                    <a:cubicBezTo>
                      <a:pt x="120577" y="64675"/>
                      <a:pt x="121242" y="74486"/>
                      <a:pt x="121812" y="84392"/>
                    </a:cubicBezTo>
                    <a:cubicBezTo>
                      <a:pt x="122382" y="94298"/>
                      <a:pt x="122952" y="103823"/>
                      <a:pt x="123427" y="113252"/>
                    </a:cubicBezTo>
                    <a:lnTo>
                      <a:pt x="103188" y="113252"/>
                    </a:lnTo>
                    <a:cubicBezTo>
                      <a:pt x="102713" y="100108"/>
                      <a:pt x="102239" y="86487"/>
                      <a:pt x="101573" y="72581"/>
                    </a:cubicBezTo>
                    <a:cubicBezTo>
                      <a:pt x="101003" y="58674"/>
                      <a:pt x="100053" y="45148"/>
                      <a:pt x="98818" y="32004"/>
                    </a:cubicBezTo>
                    <a:cubicBezTo>
                      <a:pt x="97582" y="34481"/>
                      <a:pt x="96252" y="37529"/>
                      <a:pt x="94542" y="40958"/>
                    </a:cubicBezTo>
                    <a:cubicBezTo>
                      <a:pt x="92927" y="44482"/>
                      <a:pt x="91216" y="48197"/>
                      <a:pt x="89316" y="52292"/>
                    </a:cubicBezTo>
                    <a:cubicBezTo>
                      <a:pt x="87511" y="56388"/>
                      <a:pt x="85611" y="60579"/>
                      <a:pt x="83710" y="64960"/>
                    </a:cubicBezTo>
                    <a:cubicBezTo>
                      <a:pt x="81810" y="69342"/>
                      <a:pt x="80004" y="73533"/>
                      <a:pt x="78199" y="77629"/>
                    </a:cubicBezTo>
                    <a:cubicBezTo>
                      <a:pt x="76394" y="81724"/>
                      <a:pt x="74778" y="85535"/>
                      <a:pt x="73258" y="89059"/>
                    </a:cubicBezTo>
                    <a:cubicBezTo>
                      <a:pt x="71738" y="92583"/>
                      <a:pt x="70408" y="95631"/>
                      <a:pt x="69362" y="98107"/>
                    </a:cubicBezTo>
                    <a:lnTo>
                      <a:pt x="54065" y="98107"/>
                    </a:lnTo>
                    <a:cubicBezTo>
                      <a:pt x="53019" y="95631"/>
                      <a:pt x="51689" y="92583"/>
                      <a:pt x="50169" y="88964"/>
                    </a:cubicBezTo>
                    <a:cubicBezTo>
                      <a:pt x="48649" y="85344"/>
                      <a:pt x="47034" y="81534"/>
                      <a:pt x="45228" y="77438"/>
                    </a:cubicBezTo>
                    <a:cubicBezTo>
                      <a:pt x="43423" y="73343"/>
                      <a:pt x="41618" y="69152"/>
                      <a:pt x="39717" y="64770"/>
                    </a:cubicBezTo>
                    <a:cubicBezTo>
                      <a:pt x="37817" y="60389"/>
                      <a:pt x="35916" y="56198"/>
                      <a:pt x="34111" y="52197"/>
                    </a:cubicBezTo>
                    <a:cubicBezTo>
                      <a:pt x="32211" y="48197"/>
                      <a:pt x="30500" y="44387"/>
                      <a:pt x="28885" y="40862"/>
                    </a:cubicBezTo>
                    <a:cubicBezTo>
                      <a:pt x="27270" y="37338"/>
                      <a:pt x="25845" y="34385"/>
                      <a:pt x="24609" y="31909"/>
                    </a:cubicBezTo>
                    <a:cubicBezTo>
                      <a:pt x="23374" y="44958"/>
                      <a:pt x="22519" y="58483"/>
                      <a:pt x="21854" y="72485"/>
                    </a:cubicBezTo>
                    <a:cubicBezTo>
                      <a:pt x="21284" y="86392"/>
                      <a:pt x="20714" y="100013"/>
                      <a:pt x="20239" y="113157"/>
                    </a:cubicBezTo>
                    <a:lnTo>
                      <a:pt x="0" y="113157"/>
                    </a:lnTo>
                    <a:cubicBezTo>
                      <a:pt x="475" y="103823"/>
                      <a:pt x="950" y="94107"/>
                      <a:pt x="1615" y="84106"/>
                    </a:cubicBezTo>
                    <a:cubicBezTo>
                      <a:pt x="2185" y="74105"/>
                      <a:pt x="2850" y="64198"/>
                      <a:pt x="3611" y="54293"/>
                    </a:cubicBezTo>
                    <a:cubicBezTo>
                      <a:pt x="4276" y="44387"/>
                      <a:pt x="5131" y="34862"/>
                      <a:pt x="5986" y="25622"/>
                    </a:cubicBezTo>
                    <a:cubicBezTo>
                      <a:pt x="6841" y="16383"/>
                      <a:pt x="7791" y="7810"/>
                      <a:pt x="8837" y="0"/>
                    </a:cubicBezTo>
                    <a:lnTo>
                      <a:pt x="27745" y="0"/>
                    </a:lnTo>
                    <a:close/>
                  </a:path>
                </a:pathLst>
              </a:custGeom>
              <a:solidFill>
                <a:srgbClr val="7F8385"/>
              </a:solidFill>
              <a:ln w="9502" cap="flat">
                <a:noFill/>
                <a:prstDash val="solid"/>
                <a:miter/>
              </a:ln>
            </p:spPr>
            <p:txBody>
              <a:bodyPr rtlCol="0" anchor="ctr"/>
              <a:lstStyle/>
              <a:p>
                <a:endParaRPr lang="x-none"/>
              </a:p>
            </p:txBody>
          </p:sp>
          <p:sp>
            <p:nvSpPr>
              <p:cNvPr id="39" name="Freeform 38">
                <a:extLst>
                  <a:ext uri="{FF2B5EF4-FFF2-40B4-BE49-F238E27FC236}">
                    <a16:creationId xmlns:a16="http://schemas.microsoft.com/office/drawing/2014/main" id="{DED83426-D4AF-194B-B545-BB095E4A61CA}"/>
                  </a:ext>
                </a:extLst>
              </p:cNvPr>
              <p:cNvSpPr/>
              <p:nvPr/>
            </p:nvSpPr>
            <p:spPr>
              <a:xfrm>
                <a:off x="6969397" y="2709672"/>
                <a:ext cx="82759" cy="114299"/>
              </a:xfrm>
              <a:custGeom>
                <a:avLst/>
                <a:gdLst>
                  <a:gd name="connsiteX0" fmla="*/ 31926 w 82759"/>
                  <a:gd name="connsiteY0" fmla="*/ 0 h 114299"/>
                  <a:gd name="connsiteX1" fmla="*/ 69647 w 82759"/>
                  <a:gd name="connsiteY1" fmla="*/ 8953 h 114299"/>
                  <a:gd name="connsiteX2" fmla="*/ 82760 w 82759"/>
                  <a:gd name="connsiteY2" fmla="*/ 37052 h 114299"/>
                  <a:gd name="connsiteX3" fmla="*/ 79244 w 82759"/>
                  <a:gd name="connsiteY3" fmla="*/ 54102 h 114299"/>
                  <a:gd name="connsiteX4" fmla="*/ 69077 w 82759"/>
                  <a:gd name="connsiteY4" fmla="*/ 65722 h 114299"/>
                  <a:gd name="connsiteX5" fmla="*/ 52829 w 82759"/>
                  <a:gd name="connsiteY5" fmla="*/ 72295 h 114299"/>
                  <a:gd name="connsiteX6" fmla="*/ 30785 w 82759"/>
                  <a:gd name="connsiteY6" fmla="*/ 74390 h 114299"/>
                  <a:gd name="connsiteX7" fmla="*/ 20523 w 82759"/>
                  <a:gd name="connsiteY7" fmla="*/ 74390 h 114299"/>
                  <a:gd name="connsiteX8" fmla="*/ 20523 w 82759"/>
                  <a:gd name="connsiteY8" fmla="*/ 114300 h 114299"/>
                  <a:gd name="connsiteX9" fmla="*/ 0 w 82759"/>
                  <a:gd name="connsiteY9" fmla="*/ 114300 h 114299"/>
                  <a:gd name="connsiteX10" fmla="*/ 0 w 82759"/>
                  <a:gd name="connsiteY10" fmla="*/ 2667 h 114299"/>
                  <a:gd name="connsiteX11" fmla="*/ 15868 w 82759"/>
                  <a:gd name="connsiteY11" fmla="*/ 476 h 114299"/>
                  <a:gd name="connsiteX12" fmla="*/ 31926 w 82759"/>
                  <a:gd name="connsiteY12" fmla="*/ 0 h 114299"/>
                  <a:gd name="connsiteX13" fmla="*/ 33446 w 82759"/>
                  <a:gd name="connsiteY13" fmla="*/ 17812 h 114299"/>
                  <a:gd name="connsiteX14" fmla="*/ 20619 w 82759"/>
                  <a:gd name="connsiteY14" fmla="*/ 18288 h 114299"/>
                  <a:gd name="connsiteX15" fmla="*/ 20619 w 82759"/>
                  <a:gd name="connsiteY15" fmla="*/ 56864 h 114299"/>
                  <a:gd name="connsiteX16" fmla="*/ 30596 w 82759"/>
                  <a:gd name="connsiteY16" fmla="*/ 56864 h 114299"/>
                  <a:gd name="connsiteX17" fmla="*/ 53400 w 82759"/>
                  <a:gd name="connsiteY17" fmla="*/ 52673 h 114299"/>
                  <a:gd name="connsiteX18" fmla="*/ 61381 w 82759"/>
                  <a:gd name="connsiteY18" fmla="*/ 36862 h 114299"/>
                  <a:gd name="connsiteX19" fmla="*/ 59291 w 82759"/>
                  <a:gd name="connsiteY19" fmla="*/ 27527 h 114299"/>
                  <a:gd name="connsiteX20" fmla="*/ 53400 w 82759"/>
                  <a:gd name="connsiteY20" fmla="*/ 21622 h 114299"/>
                  <a:gd name="connsiteX21" fmla="*/ 44563 w 82759"/>
                  <a:gd name="connsiteY21" fmla="*/ 18574 h 114299"/>
                  <a:gd name="connsiteX22" fmla="*/ 33446 w 82759"/>
                  <a:gd name="connsiteY22" fmla="*/ 17812 h 114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2759" h="114299">
                    <a:moveTo>
                      <a:pt x="31926" y="0"/>
                    </a:moveTo>
                    <a:cubicBezTo>
                      <a:pt x="48364" y="0"/>
                      <a:pt x="60906" y="2953"/>
                      <a:pt x="69647" y="8953"/>
                    </a:cubicBezTo>
                    <a:cubicBezTo>
                      <a:pt x="78389" y="14954"/>
                      <a:pt x="82760" y="24289"/>
                      <a:pt x="82760" y="37052"/>
                    </a:cubicBezTo>
                    <a:cubicBezTo>
                      <a:pt x="82760" y="43720"/>
                      <a:pt x="81620" y="49435"/>
                      <a:pt x="79244" y="54102"/>
                    </a:cubicBezTo>
                    <a:cubicBezTo>
                      <a:pt x="76964" y="58865"/>
                      <a:pt x="73543" y="62674"/>
                      <a:pt x="69077" y="65722"/>
                    </a:cubicBezTo>
                    <a:cubicBezTo>
                      <a:pt x="64612" y="68675"/>
                      <a:pt x="59195" y="70961"/>
                      <a:pt x="52829" y="72295"/>
                    </a:cubicBezTo>
                    <a:cubicBezTo>
                      <a:pt x="46463" y="73723"/>
                      <a:pt x="39052" y="74390"/>
                      <a:pt x="30785" y="74390"/>
                    </a:cubicBezTo>
                    <a:lnTo>
                      <a:pt x="20523" y="74390"/>
                    </a:lnTo>
                    <a:lnTo>
                      <a:pt x="20523" y="114300"/>
                    </a:lnTo>
                    <a:lnTo>
                      <a:pt x="0" y="114300"/>
                    </a:lnTo>
                    <a:lnTo>
                      <a:pt x="0" y="2667"/>
                    </a:lnTo>
                    <a:cubicBezTo>
                      <a:pt x="4751" y="1619"/>
                      <a:pt x="10072" y="857"/>
                      <a:pt x="15868" y="476"/>
                    </a:cubicBezTo>
                    <a:cubicBezTo>
                      <a:pt x="21759" y="190"/>
                      <a:pt x="27080" y="0"/>
                      <a:pt x="31926" y="0"/>
                    </a:cubicBezTo>
                    <a:close/>
                    <a:moveTo>
                      <a:pt x="33446" y="17812"/>
                    </a:moveTo>
                    <a:cubicBezTo>
                      <a:pt x="28220" y="17812"/>
                      <a:pt x="23944" y="18002"/>
                      <a:pt x="20619" y="18288"/>
                    </a:cubicBezTo>
                    <a:lnTo>
                      <a:pt x="20619" y="56864"/>
                    </a:lnTo>
                    <a:lnTo>
                      <a:pt x="30596" y="56864"/>
                    </a:lnTo>
                    <a:cubicBezTo>
                      <a:pt x="40477" y="56864"/>
                      <a:pt x="48079" y="55435"/>
                      <a:pt x="53400" y="52673"/>
                    </a:cubicBezTo>
                    <a:cubicBezTo>
                      <a:pt x="58721" y="49911"/>
                      <a:pt x="61381" y="44672"/>
                      <a:pt x="61381" y="36862"/>
                    </a:cubicBezTo>
                    <a:cubicBezTo>
                      <a:pt x="61381" y="33147"/>
                      <a:pt x="60716" y="30099"/>
                      <a:pt x="59291" y="27527"/>
                    </a:cubicBezTo>
                    <a:cubicBezTo>
                      <a:pt x="57865" y="25051"/>
                      <a:pt x="55870" y="23050"/>
                      <a:pt x="53400" y="21622"/>
                    </a:cubicBezTo>
                    <a:cubicBezTo>
                      <a:pt x="50929" y="20193"/>
                      <a:pt x="47984" y="19240"/>
                      <a:pt x="44563" y="18574"/>
                    </a:cubicBezTo>
                    <a:cubicBezTo>
                      <a:pt x="41047" y="18097"/>
                      <a:pt x="37342" y="17812"/>
                      <a:pt x="33446" y="17812"/>
                    </a:cubicBezTo>
                    <a:close/>
                  </a:path>
                </a:pathLst>
              </a:custGeom>
              <a:solidFill>
                <a:srgbClr val="7F8385"/>
              </a:solidFill>
              <a:ln w="9502" cap="flat">
                <a:noFill/>
                <a:prstDash val="solid"/>
                <a:miter/>
              </a:ln>
            </p:spPr>
            <p:txBody>
              <a:bodyPr rtlCol="0" anchor="ctr"/>
              <a:lstStyle/>
              <a:p>
                <a:endParaRPr lang="x-none"/>
              </a:p>
            </p:txBody>
          </p:sp>
          <p:sp>
            <p:nvSpPr>
              <p:cNvPr id="40" name="Freeform 39">
                <a:extLst>
                  <a:ext uri="{FF2B5EF4-FFF2-40B4-BE49-F238E27FC236}">
                    <a16:creationId xmlns:a16="http://schemas.microsoft.com/office/drawing/2014/main" id="{7DFB8CB9-4E1D-1246-9ADD-AED6939F84A3}"/>
                  </a:ext>
                </a:extLst>
              </p:cNvPr>
              <p:cNvSpPr/>
              <p:nvPr/>
            </p:nvSpPr>
            <p:spPr>
              <a:xfrm>
                <a:off x="7070115" y="2710814"/>
                <a:ext cx="89126" cy="115728"/>
              </a:xfrm>
              <a:custGeom>
                <a:avLst/>
                <a:gdLst>
                  <a:gd name="connsiteX0" fmla="*/ 44278 w 89126"/>
                  <a:gd name="connsiteY0" fmla="*/ 115729 h 115728"/>
                  <a:gd name="connsiteX1" fmla="*/ 24419 w 89126"/>
                  <a:gd name="connsiteY1" fmla="*/ 112395 h 115728"/>
                  <a:gd name="connsiteX2" fmla="*/ 10642 w 89126"/>
                  <a:gd name="connsiteY2" fmla="*/ 102965 h 115728"/>
                  <a:gd name="connsiteX3" fmla="*/ 2566 w 89126"/>
                  <a:gd name="connsiteY3" fmla="*/ 88773 h 115728"/>
                  <a:gd name="connsiteX4" fmla="*/ 0 w 89126"/>
                  <a:gd name="connsiteY4" fmla="*/ 70771 h 115728"/>
                  <a:gd name="connsiteX5" fmla="*/ 0 w 89126"/>
                  <a:gd name="connsiteY5" fmla="*/ 0 h 115728"/>
                  <a:gd name="connsiteX6" fmla="*/ 20714 w 89126"/>
                  <a:gd name="connsiteY6" fmla="*/ 0 h 115728"/>
                  <a:gd name="connsiteX7" fmla="*/ 20714 w 89126"/>
                  <a:gd name="connsiteY7" fmla="*/ 68771 h 115728"/>
                  <a:gd name="connsiteX8" fmla="*/ 22424 w 89126"/>
                  <a:gd name="connsiteY8" fmla="*/ 81915 h 115728"/>
                  <a:gd name="connsiteX9" fmla="*/ 27270 w 89126"/>
                  <a:gd name="connsiteY9" fmla="*/ 90773 h 115728"/>
                  <a:gd name="connsiteX10" fmla="*/ 34776 w 89126"/>
                  <a:gd name="connsiteY10" fmla="*/ 95822 h 115728"/>
                  <a:gd name="connsiteX11" fmla="*/ 44468 w 89126"/>
                  <a:gd name="connsiteY11" fmla="*/ 97441 h 115728"/>
                  <a:gd name="connsiteX12" fmla="*/ 54255 w 89126"/>
                  <a:gd name="connsiteY12" fmla="*/ 95822 h 115728"/>
                  <a:gd name="connsiteX13" fmla="*/ 61856 w 89126"/>
                  <a:gd name="connsiteY13" fmla="*/ 90773 h 115728"/>
                  <a:gd name="connsiteX14" fmla="*/ 66702 w 89126"/>
                  <a:gd name="connsiteY14" fmla="*/ 81915 h 115728"/>
                  <a:gd name="connsiteX15" fmla="*/ 68412 w 89126"/>
                  <a:gd name="connsiteY15" fmla="*/ 68771 h 115728"/>
                  <a:gd name="connsiteX16" fmla="*/ 68412 w 89126"/>
                  <a:gd name="connsiteY16" fmla="*/ 0 h 115728"/>
                  <a:gd name="connsiteX17" fmla="*/ 89126 w 89126"/>
                  <a:gd name="connsiteY17" fmla="*/ 0 h 115728"/>
                  <a:gd name="connsiteX18" fmla="*/ 89126 w 89126"/>
                  <a:gd name="connsiteY18" fmla="*/ 70771 h 115728"/>
                  <a:gd name="connsiteX19" fmla="*/ 86466 w 89126"/>
                  <a:gd name="connsiteY19" fmla="*/ 88773 h 115728"/>
                  <a:gd name="connsiteX20" fmla="*/ 78294 w 89126"/>
                  <a:gd name="connsiteY20" fmla="*/ 102965 h 115728"/>
                  <a:gd name="connsiteX21" fmla="*/ 64327 w 89126"/>
                  <a:gd name="connsiteY21" fmla="*/ 112395 h 115728"/>
                  <a:gd name="connsiteX22" fmla="*/ 44278 w 89126"/>
                  <a:gd name="connsiteY22" fmla="*/ 115729 h 11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126" h="115728">
                    <a:moveTo>
                      <a:pt x="44278" y="115729"/>
                    </a:moveTo>
                    <a:cubicBezTo>
                      <a:pt x="36582" y="115729"/>
                      <a:pt x="29931" y="114586"/>
                      <a:pt x="24419" y="112395"/>
                    </a:cubicBezTo>
                    <a:cubicBezTo>
                      <a:pt x="18909" y="110204"/>
                      <a:pt x="14253" y="107061"/>
                      <a:pt x="10642" y="102965"/>
                    </a:cubicBezTo>
                    <a:cubicBezTo>
                      <a:pt x="7031" y="98965"/>
                      <a:pt x="4276" y="94202"/>
                      <a:pt x="2566" y="88773"/>
                    </a:cubicBezTo>
                    <a:cubicBezTo>
                      <a:pt x="855" y="83344"/>
                      <a:pt x="0" y="77343"/>
                      <a:pt x="0" y="70771"/>
                    </a:cubicBezTo>
                    <a:lnTo>
                      <a:pt x="0" y="0"/>
                    </a:lnTo>
                    <a:lnTo>
                      <a:pt x="20714" y="0"/>
                    </a:lnTo>
                    <a:lnTo>
                      <a:pt x="20714" y="68771"/>
                    </a:lnTo>
                    <a:cubicBezTo>
                      <a:pt x="20714" y="73914"/>
                      <a:pt x="21284" y="78296"/>
                      <a:pt x="22424" y="81915"/>
                    </a:cubicBezTo>
                    <a:cubicBezTo>
                      <a:pt x="23564" y="85535"/>
                      <a:pt x="25180" y="88487"/>
                      <a:pt x="27270" y="90773"/>
                    </a:cubicBezTo>
                    <a:cubicBezTo>
                      <a:pt x="29360" y="93059"/>
                      <a:pt x="31831" y="94774"/>
                      <a:pt x="34776" y="95822"/>
                    </a:cubicBezTo>
                    <a:cubicBezTo>
                      <a:pt x="37627" y="96869"/>
                      <a:pt x="40858" y="97441"/>
                      <a:pt x="44468" y="97441"/>
                    </a:cubicBezTo>
                    <a:cubicBezTo>
                      <a:pt x="48079" y="97441"/>
                      <a:pt x="51309" y="96869"/>
                      <a:pt x="54255" y="95822"/>
                    </a:cubicBezTo>
                    <a:cubicBezTo>
                      <a:pt x="57200" y="94774"/>
                      <a:pt x="59671" y="93059"/>
                      <a:pt x="61856" y="90773"/>
                    </a:cubicBezTo>
                    <a:cubicBezTo>
                      <a:pt x="63947" y="88487"/>
                      <a:pt x="65562" y="85535"/>
                      <a:pt x="66702" y="81915"/>
                    </a:cubicBezTo>
                    <a:cubicBezTo>
                      <a:pt x="67842" y="78296"/>
                      <a:pt x="68412" y="73914"/>
                      <a:pt x="68412" y="68771"/>
                    </a:cubicBezTo>
                    <a:lnTo>
                      <a:pt x="68412" y="0"/>
                    </a:lnTo>
                    <a:lnTo>
                      <a:pt x="89126" y="0"/>
                    </a:lnTo>
                    <a:lnTo>
                      <a:pt x="89126" y="70771"/>
                    </a:lnTo>
                    <a:cubicBezTo>
                      <a:pt x="89126" y="77343"/>
                      <a:pt x="88271" y="83344"/>
                      <a:pt x="86466" y="88773"/>
                    </a:cubicBezTo>
                    <a:cubicBezTo>
                      <a:pt x="84660" y="94202"/>
                      <a:pt x="82000" y="98965"/>
                      <a:pt x="78294" y="102965"/>
                    </a:cubicBezTo>
                    <a:cubicBezTo>
                      <a:pt x="74684" y="106966"/>
                      <a:pt x="70028" y="110109"/>
                      <a:pt x="64327" y="112395"/>
                    </a:cubicBezTo>
                    <a:cubicBezTo>
                      <a:pt x="58721" y="114586"/>
                      <a:pt x="52069" y="115729"/>
                      <a:pt x="44278" y="115729"/>
                    </a:cubicBezTo>
                    <a:close/>
                  </a:path>
                </a:pathLst>
              </a:custGeom>
              <a:solidFill>
                <a:srgbClr val="7F8385"/>
              </a:solidFill>
              <a:ln w="9502" cap="flat">
                <a:noFill/>
                <a:prstDash val="solid"/>
                <a:miter/>
              </a:ln>
            </p:spPr>
            <p:txBody>
              <a:bodyPr rtlCol="0" anchor="ctr"/>
              <a:lstStyle/>
              <a:p>
                <a:endParaRPr lang="x-none"/>
              </a:p>
            </p:txBody>
          </p:sp>
          <p:sp>
            <p:nvSpPr>
              <p:cNvPr id="41" name="Freeform 40">
                <a:extLst>
                  <a:ext uri="{FF2B5EF4-FFF2-40B4-BE49-F238E27FC236}">
                    <a16:creationId xmlns:a16="http://schemas.microsoft.com/office/drawing/2014/main" id="{D621EE06-706E-6546-9901-323636F97205}"/>
                  </a:ext>
                </a:extLst>
              </p:cNvPr>
              <p:cNvSpPr/>
              <p:nvPr/>
            </p:nvSpPr>
            <p:spPr>
              <a:xfrm>
                <a:off x="7174064" y="2710814"/>
                <a:ext cx="90076" cy="113252"/>
              </a:xfrm>
              <a:custGeom>
                <a:avLst/>
                <a:gdLst>
                  <a:gd name="connsiteX0" fmla="*/ 90076 w 90076"/>
                  <a:gd name="connsiteY0" fmla="*/ 0 h 113252"/>
                  <a:gd name="connsiteX1" fmla="*/ 90076 w 90076"/>
                  <a:gd name="connsiteY1" fmla="*/ 17812 h 113252"/>
                  <a:gd name="connsiteX2" fmla="*/ 55395 w 90076"/>
                  <a:gd name="connsiteY2" fmla="*/ 17812 h 113252"/>
                  <a:gd name="connsiteX3" fmla="*/ 55395 w 90076"/>
                  <a:gd name="connsiteY3" fmla="*/ 113252 h 113252"/>
                  <a:gd name="connsiteX4" fmla="*/ 34681 w 90076"/>
                  <a:gd name="connsiteY4" fmla="*/ 113252 h 113252"/>
                  <a:gd name="connsiteX5" fmla="*/ 34681 w 90076"/>
                  <a:gd name="connsiteY5" fmla="*/ 17812 h 113252"/>
                  <a:gd name="connsiteX6" fmla="*/ 0 w 90076"/>
                  <a:gd name="connsiteY6" fmla="*/ 17812 h 113252"/>
                  <a:gd name="connsiteX7" fmla="*/ 0 w 90076"/>
                  <a:gd name="connsiteY7" fmla="*/ 0 h 113252"/>
                  <a:gd name="connsiteX8" fmla="*/ 90076 w 90076"/>
                  <a:gd name="connsiteY8" fmla="*/ 0 h 11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076" h="113252">
                    <a:moveTo>
                      <a:pt x="90076" y="0"/>
                    </a:moveTo>
                    <a:lnTo>
                      <a:pt x="90076" y="17812"/>
                    </a:lnTo>
                    <a:lnTo>
                      <a:pt x="55395" y="17812"/>
                    </a:lnTo>
                    <a:lnTo>
                      <a:pt x="55395" y="113252"/>
                    </a:lnTo>
                    <a:lnTo>
                      <a:pt x="34681" y="113252"/>
                    </a:lnTo>
                    <a:lnTo>
                      <a:pt x="34681" y="17812"/>
                    </a:lnTo>
                    <a:lnTo>
                      <a:pt x="0" y="17812"/>
                    </a:lnTo>
                    <a:lnTo>
                      <a:pt x="0" y="0"/>
                    </a:lnTo>
                    <a:lnTo>
                      <a:pt x="90076" y="0"/>
                    </a:lnTo>
                    <a:close/>
                  </a:path>
                </a:pathLst>
              </a:custGeom>
              <a:solidFill>
                <a:srgbClr val="7F8385"/>
              </a:solidFill>
              <a:ln w="9502" cap="flat">
                <a:noFill/>
                <a:prstDash val="solid"/>
                <a:miter/>
              </a:ln>
            </p:spPr>
            <p:txBody>
              <a:bodyPr rtlCol="0" anchor="ctr"/>
              <a:lstStyle/>
              <a:p>
                <a:endParaRPr lang="x-none"/>
              </a:p>
            </p:txBody>
          </p:sp>
          <p:sp>
            <p:nvSpPr>
              <p:cNvPr id="42" name="Freeform 41">
                <a:extLst>
                  <a:ext uri="{FF2B5EF4-FFF2-40B4-BE49-F238E27FC236}">
                    <a16:creationId xmlns:a16="http://schemas.microsoft.com/office/drawing/2014/main" id="{262F1306-54BB-0041-94B3-36CAB4418FD4}"/>
                  </a:ext>
                </a:extLst>
              </p:cNvPr>
              <p:cNvSpPr/>
              <p:nvPr/>
            </p:nvSpPr>
            <p:spPr>
              <a:xfrm>
                <a:off x="7279818" y="2710814"/>
                <a:ext cx="20523" cy="113252"/>
              </a:xfrm>
              <a:custGeom>
                <a:avLst/>
                <a:gdLst>
                  <a:gd name="connsiteX0" fmla="*/ 0 w 20523"/>
                  <a:gd name="connsiteY0" fmla="*/ 0 h 113252"/>
                  <a:gd name="connsiteX1" fmla="*/ 20524 w 20523"/>
                  <a:gd name="connsiteY1" fmla="*/ 0 h 113252"/>
                  <a:gd name="connsiteX2" fmla="*/ 20524 w 20523"/>
                  <a:gd name="connsiteY2" fmla="*/ 113252 h 113252"/>
                  <a:gd name="connsiteX3" fmla="*/ 0 w 20523"/>
                  <a:gd name="connsiteY3" fmla="*/ 113252 h 113252"/>
                  <a:gd name="connsiteX4" fmla="*/ 0 w 20523"/>
                  <a:gd name="connsiteY4" fmla="*/ 0 h 113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23" h="113252">
                    <a:moveTo>
                      <a:pt x="0" y="0"/>
                    </a:moveTo>
                    <a:lnTo>
                      <a:pt x="20524" y="0"/>
                    </a:lnTo>
                    <a:lnTo>
                      <a:pt x="20524" y="113252"/>
                    </a:lnTo>
                    <a:lnTo>
                      <a:pt x="0" y="113252"/>
                    </a:lnTo>
                    <a:lnTo>
                      <a:pt x="0" y="0"/>
                    </a:lnTo>
                    <a:close/>
                  </a:path>
                </a:pathLst>
              </a:custGeom>
              <a:solidFill>
                <a:srgbClr val="7F8385"/>
              </a:solidFill>
              <a:ln w="9502" cap="flat">
                <a:noFill/>
                <a:prstDash val="solid"/>
                <a:miter/>
              </a:ln>
            </p:spPr>
            <p:txBody>
              <a:bodyPr rtlCol="0" anchor="ctr"/>
              <a:lstStyle/>
              <a:p>
                <a:endParaRPr lang="x-none"/>
              </a:p>
            </p:txBody>
          </p:sp>
          <p:sp>
            <p:nvSpPr>
              <p:cNvPr id="43" name="Freeform 42">
                <a:extLst>
                  <a:ext uri="{FF2B5EF4-FFF2-40B4-BE49-F238E27FC236}">
                    <a16:creationId xmlns:a16="http://schemas.microsoft.com/office/drawing/2014/main" id="{4622CAA6-48B9-914B-BE4F-F4D13AF7B65C}"/>
                  </a:ext>
                </a:extLst>
              </p:cNvPr>
              <p:cNvSpPr/>
              <p:nvPr/>
            </p:nvSpPr>
            <p:spPr>
              <a:xfrm>
                <a:off x="7327421" y="2710814"/>
                <a:ext cx="93496" cy="113347"/>
              </a:xfrm>
              <a:custGeom>
                <a:avLst/>
                <a:gdLst>
                  <a:gd name="connsiteX0" fmla="*/ 76109 w 93496"/>
                  <a:gd name="connsiteY0" fmla="*/ 113252 h 113347"/>
                  <a:gd name="connsiteX1" fmla="*/ 63756 w 93496"/>
                  <a:gd name="connsiteY1" fmla="*/ 93250 h 113347"/>
                  <a:gd name="connsiteX2" fmla="*/ 49599 w 93496"/>
                  <a:gd name="connsiteY2" fmla="*/ 71723 h 113347"/>
                  <a:gd name="connsiteX3" fmla="*/ 34681 w 93496"/>
                  <a:gd name="connsiteY3" fmla="*/ 50673 h 113347"/>
                  <a:gd name="connsiteX4" fmla="*/ 20239 w 93496"/>
                  <a:gd name="connsiteY4" fmla="*/ 32290 h 113347"/>
                  <a:gd name="connsiteX5" fmla="*/ 20239 w 93496"/>
                  <a:gd name="connsiteY5" fmla="*/ 113348 h 113347"/>
                  <a:gd name="connsiteX6" fmla="*/ 0 w 93496"/>
                  <a:gd name="connsiteY6" fmla="*/ 113348 h 113347"/>
                  <a:gd name="connsiteX7" fmla="*/ 0 w 93496"/>
                  <a:gd name="connsiteY7" fmla="*/ 0 h 113347"/>
                  <a:gd name="connsiteX8" fmla="*/ 16818 w 93496"/>
                  <a:gd name="connsiteY8" fmla="*/ 0 h 113347"/>
                  <a:gd name="connsiteX9" fmla="*/ 30785 w 93496"/>
                  <a:gd name="connsiteY9" fmla="*/ 16288 h 113347"/>
                  <a:gd name="connsiteX10" fmla="*/ 45893 w 93496"/>
                  <a:gd name="connsiteY10" fmla="*/ 35814 h 113347"/>
                  <a:gd name="connsiteX11" fmla="*/ 60526 w 93496"/>
                  <a:gd name="connsiteY11" fmla="*/ 56198 h 113347"/>
                  <a:gd name="connsiteX12" fmla="*/ 73163 w 93496"/>
                  <a:gd name="connsiteY12" fmla="*/ 75248 h 113347"/>
                  <a:gd name="connsiteX13" fmla="*/ 73163 w 93496"/>
                  <a:gd name="connsiteY13" fmla="*/ 95 h 113347"/>
                  <a:gd name="connsiteX14" fmla="*/ 93497 w 93496"/>
                  <a:gd name="connsiteY14" fmla="*/ 95 h 113347"/>
                  <a:gd name="connsiteX15" fmla="*/ 93497 w 93496"/>
                  <a:gd name="connsiteY15" fmla="*/ 113348 h 113347"/>
                  <a:gd name="connsiteX16" fmla="*/ 76109 w 93496"/>
                  <a:gd name="connsiteY16" fmla="*/ 113348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496" h="113347">
                    <a:moveTo>
                      <a:pt x="76109" y="113252"/>
                    </a:moveTo>
                    <a:cubicBezTo>
                      <a:pt x="72403" y="107061"/>
                      <a:pt x="68317" y="100394"/>
                      <a:pt x="63756" y="93250"/>
                    </a:cubicBezTo>
                    <a:cubicBezTo>
                      <a:pt x="59195" y="86106"/>
                      <a:pt x="54445" y="78962"/>
                      <a:pt x="49599" y="71723"/>
                    </a:cubicBezTo>
                    <a:cubicBezTo>
                      <a:pt x="44753" y="64484"/>
                      <a:pt x="39717" y="57436"/>
                      <a:pt x="34681" y="50673"/>
                    </a:cubicBezTo>
                    <a:cubicBezTo>
                      <a:pt x="29645" y="43910"/>
                      <a:pt x="24799" y="37719"/>
                      <a:pt x="20239" y="32290"/>
                    </a:cubicBezTo>
                    <a:lnTo>
                      <a:pt x="20239" y="113348"/>
                    </a:lnTo>
                    <a:lnTo>
                      <a:pt x="0" y="113348"/>
                    </a:lnTo>
                    <a:lnTo>
                      <a:pt x="0" y="0"/>
                    </a:lnTo>
                    <a:lnTo>
                      <a:pt x="16818" y="0"/>
                    </a:lnTo>
                    <a:cubicBezTo>
                      <a:pt x="21189" y="4572"/>
                      <a:pt x="25845" y="10001"/>
                      <a:pt x="30785" y="16288"/>
                    </a:cubicBezTo>
                    <a:cubicBezTo>
                      <a:pt x="35821" y="22574"/>
                      <a:pt x="40857" y="29051"/>
                      <a:pt x="45893" y="35814"/>
                    </a:cubicBezTo>
                    <a:cubicBezTo>
                      <a:pt x="50929" y="42577"/>
                      <a:pt x="55870" y="49340"/>
                      <a:pt x="60526" y="56198"/>
                    </a:cubicBezTo>
                    <a:cubicBezTo>
                      <a:pt x="65277" y="62960"/>
                      <a:pt x="69457" y="69342"/>
                      <a:pt x="73163" y="75248"/>
                    </a:cubicBezTo>
                    <a:lnTo>
                      <a:pt x="73163" y="95"/>
                    </a:lnTo>
                    <a:lnTo>
                      <a:pt x="93497" y="95"/>
                    </a:lnTo>
                    <a:lnTo>
                      <a:pt x="93497" y="113348"/>
                    </a:lnTo>
                    <a:lnTo>
                      <a:pt x="76109" y="113348"/>
                    </a:lnTo>
                    <a:close/>
                  </a:path>
                </a:pathLst>
              </a:custGeom>
              <a:solidFill>
                <a:srgbClr val="7F8385"/>
              </a:solidFill>
              <a:ln w="9502" cap="flat">
                <a:noFill/>
                <a:prstDash val="solid"/>
                <a:miter/>
              </a:ln>
            </p:spPr>
            <p:txBody>
              <a:bodyPr rtlCol="0" anchor="ctr"/>
              <a:lstStyle/>
              <a:p>
                <a:endParaRPr lang="x-none"/>
              </a:p>
            </p:txBody>
          </p:sp>
          <p:sp>
            <p:nvSpPr>
              <p:cNvPr id="44" name="Freeform 43">
                <a:extLst>
                  <a:ext uri="{FF2B5EF4-FFF2-40B4-BE49-F238E27FC236}">
                    <a16:creationId xmlns:a16="http://schemas.microsoft.com/office/drawing/2014/main" id="{34255FD9-D77B-8B44-8D7F-CAE83E6BE92C}"/>
                  </a:ext>
                </a:extLst>
              </p:cNvPr>
              <p:cNvSpPr/>
              <p:nvPr/>
            </p:nvSpPr>
            <p:spPr>
              <a:xfrm>
                <a:off x="7443437" y="2708243"/>
                <a:ext cx="92071" cy="118109"/>
              </a:xfrm>
              <a:custGeom>
                <a:avLst/>
                <a:gdLst>
                  <a:gd name="connsiteX0" fmla="*/ 57295 w 92071"/>
                  <a:gd name="connsiteY0" fmla="*/ 18098 h 118109"/>
                  <a:gd name="connsiteX1" fmla="*/ 30691 w 92071"/>
                  <a:gd name="connsiteY1" fmla="*/ 28956 h 118109"/>
                  <a:gd name="connsiteX2" fmla="*/ 21474 w 92071"/>
                  <a:gd name="connsiteY2" fmla="*/ 59055 h 118109"/>
                  <a:gd name="connsiteX3" fmla="*/ 23659 w 92071"/>
                  <a:gd name="connsiteY3" fmla="*/ 75819 h 118109"/>
                  <a:gd name="connsiteX4" fmla="*/ 30215 w 92071"/>
                  <a:gd name="connsiteY4" fmla="*/ 88773 h 118109"/>
                  <a:gd name="connsiteX5" fmla="*/ 40952 w 92071"/>
                  <a:gd name="connsiteY5" fmla="*/ 97155 h 118109"/>
                  <a:gd name="connsiteX6" fmla="*/ 56060 w 92071"/>
                  <a:gd name="connsiteY6" fmla="*/ 100203 h 118109"/>
                  <a:gd name="connsiteX7" fmla="*/ 65372 w 92071"/>
                  <a:gd name="connsiteY7" fmla="*/ 99822 h 118109"/>
                  <a:gd name="connsiteX8" fmla="*/ 71548 w 92071"/>
                  <a:gd name="connsiteY8" fmla="*/ 98774 h 118109"/>
                  <a:gd name="connsiteX9" fmla="*/ 71548 w 92071"/>
                  <a:gd name="connsiteY9" fmla="*/ 58102 h 118109"/>
                  <a:gd name="connsiteX10" fmla="*/ 92072 w 92071"/>
                  <a:gd name="connsiteY10" fmla="*/ 58102 h 118109"/>
                  <a:gd name="connsiteX11" fmla="*/ 92072 w 92071"/>
                  <a:gd name="connsiteY11" fmla="*/ 112490 h 118109"/>
                  <a:gd name="connsiteX12" fmla="*/ 77724 w 92071"/>
                  <a:gd name="connsiteY12" fmla="*/ 116110 h 118109"/>
                  <a:gd name="connsiteX13" fmla="*/ 54445 w 92071"/>
                  <a:gd name="connsiteY13" fmla="*/ 118110 h 118109"/>
                  <a:gd name="connsiteX14" fmla="*/ 32116 w 92071"/>
                  <a:gd name="connsiteY14" fmla="*/ 114205 h 118109"/>
                  <a:gd name="connsiteX15" fmla="*/ 14918 w 92071"/>
                  <a:gd name="connsiteY15" fmla="*/ 102775 h 118109"/>
                  <a:gd name="connsiteX16" fmla="*/ 3896 w 92071"/>
                  <a:gd name="connsiteY16" fmla="*/ 84296 h 118109"/>
                  <a:gd name="connsiteX17" fmla="*/ 0 w 92071"/>
                  <a:gd name="connsiteY17" fmla="*/ 59150 h 118109"/>
                  <a:gd name="connsiteX18" fmla="*/ 4276 w 92071"/>
                  <a:gd name="connsiteY18" fmla="*/ 34004 h 118109"/>
                  <a:gd name="connsiteX19" fmla="*/ 16058 w 92071"/>
                  <a:gd name="connsiteY19" fmla="*/ 15430 h 118109"/>
                  <a:gd name="connsiteX20" fmla="*/ 33636 w 92071"/>
                  <a:gd name="connsiteY20" fmla="*/ 3905 h 118109"/>
                  <a:gd name="connsiteX21" fmla="*/ 55110 w 92071"/>
                  <a:gd name="connsiteY21" fmla="*/ 0 h 118109"/>
                  <a:gd name="connsiteX22" fmla="*/ 69077 w 92071"/>
                  <a:gd name="connsiteY22" fmla="*/ 1048 h 118109"/>
                  <a:gd name="connsiteX23" fmla="*/ 79624 w 92071"/>
                  <a:gd name="connsiteY23" fmla="*/ 3429 h 118109"/>
                  <a:gd name="connsiteX24" fmla="*/ 86846 w 92071"/>
                  <a:gd name="connsiteY24" fmla="*/ 6191 h 118109"/>
                  <a:gd name="connsiteX25" fmla="*/ 90836 w 92071"/>
                  <a:gd name="connsiteY25" fmla="*/ 8287 h 118109"/>
                  <a:gd name="connsiteX26" fmla="*/ 84660 w 92071"/>
                  <a:gd name="connsiteY26" fmla="*/ 25146 h 118109"/>
                  <a:gd name="connsiteX27" fmla="*/ 72498 w 92071"/>
                  <a:gd name="connsiteY27" fmla="*/ 20193 h 118109"/>
                  <a:gd name="connsiteX28" fmla="*/ 57295 w 92071"/>
                  <a:gd name="connsiteY28" fmla="*/ 18098 h 11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071" h="118109">
                    <a:moveTo>
                      <a:pt x="57295" y="18098"/>
                    </a:moveTo>
                    <a:cubicBezTo>
                      <a:pt x="45703" y="18098"/>
                      <a:pt x="36772" y="21717"/>
                      <a:pt x="30691" y="28956"/>
                    </a:cubicBezTo>
                    <a:cubicBezTo>
                      <a:pt x="24515" y="36195"/>
                      <a:pt x="21474" y="46196"/>
                      <a:pt x="21474" y="59055"/>
                    </a:cubicBezTo>
                    <a:cubicBezTo>
                      <a:pt x="21474" y="65151"/>
                      <a:pt x="22234" y="70771"/>
                      <a:pt x="23659" y="75819"/>
                    </a:cubicBezTo>
                    <a:cubicBezTo>
                      <a:pt x="25085" y="80867"/>
                      <a:pt x="27270" y="85249"/>
                      <a:pt x="30215" y="88773"/>
                    </a:cubicBezTo>
                    <a:cubicBezTo>
                      <a:pt x="33066" y="92392"/>
                      <a:pt x="36677" y="95155"/>
                      <a:pt x="40952" y="97155"/>
                    </a:cubicBezTo>
                    <a:cubicBezTo>
                      <a:pt x="45228" y="99155"/>
                      <a:pt x="50264" y="100203"/>
                      <a:pt x="56060" y="100203"/>
                    </a:cubicBezTo>
                    <a:cubicBezTo>
                      <a:pt x="59671" y="100203"/>
                      <a:pt x="62711" y="100108"/>
                      <a:pt x="65372" y="99822"/>
                    </a:cubicBezTo>
                    <a:cubicBezTo>
                      <a:pt x="68032" y="99536"/>
                      <a:pt x="70028" y="99155"/>
                      <a:pt x="71548" y="98774"/>
                    </a:cubicBezTo>
                    <a:lnTo>
                      <a:pt x="71548" y="58102"/>
                    </a:lnTo>
                    <a:lnTo>
                      <a:pt x="92072" y="58102"/>
                    </a:lnTo>
                    <a:lnTo>
                      <a:pt x="92072" y="112490"/>
                    </a:lnTo>
                    <a:cubicBezTo>
                      <a:pt x="89221" y="113538"/>
                      <a:pt x="84470" y="114776"/>
                      <a:pt x="77724" y="116110"/>
                    </a:cubicBezTo>
                    <a:cubicBezTo>
                      <a:pt x="70978" y="117443"/>
                      <a:pt x="63281" y="118110"/>
                      <a:pt x="54445" y="118110"/>
                    </a:cubicBezTo>
                    <a:cubicBezTo>
                      <a:pt x="46273" y="118110"/>
                      <a:pt x="38862" y="116776"/>
                      <a:pt x="32116" y="114205"/>
                    </a:cubicBezTo>
                    <a:cubicBezTo>
                      <a:pt x="25370" y="111633"/>
                      <a:pt x="19669" y="107823"/>
                      <a:pt x="14918" y="102775"/>
                    </a:cubicBezTo>
                    <a:cubicBezTo>
                      <a:pt x="10167" y="97822"/>
                      <a:pt x="6556" y="91630"/>
                      <a:pt x="3896" y="84296"/>
                    </a:cubicBezTo>
                    <a:cubicBezTo>
                      <a:pt x="1330" y="76962"/>
                      <a:pt x="0" y="68580"/>
                      <a:pt x="0" y="59150"/>
                    </a:cubicBezTo>
                    <a:cubicBezTo>
                      <a:pt x="0" y="49625"/>
                      <a:pt x="1425" y="41243"/>
                      <a:pt x="4276" y="34004"/>
                    </a:cubicBezTo>
                    <a:cubicBezTo>
                      <a:pt x="7126" y="26765"/>
                      <a:pt x="11117" y="20574"/>
                      <a:pt x="16058" y="15430"/>
                    </a:cubicBezTo>
                    <a:cubicBezTo>
                      <a:pt x="21094" y="10382"/>
                      <a:pt x="26890" y="6572"/>
                      <a:pt x="33636" y="3905"/>
                    </a:cubicBezTo>
                    <a:cubicBezTo>
                      <a:pt x="40382" y="1333"/>
                      <a:pt x="47509" y="0"/>
                      <a:pt x="55110" y="0"/>
                    </a:cubicBezTo>
                    <a:cubicBezTo>
                      <a:pt x="60336" y="0"/>
                      <a:pt x="64992" y="381"/>
                      <a:pt x="69077" y="1048"/>
                    </a:cubicBezTo>
                    <a:cubicBezTo>
                      <a:pt x="73163" y="1715"/>
                      <a:pt x="76679" y="2572"/>
                      <a:pt x="79624" y="3429"/>
                    </a:cubicBezTo>
                    <a:cubicBezTo>
                      <a:pt x="82570" y="4286"/>
                      <a:pt x="84945" y="5239"/>
                      <a:pt x="86846" y="6191"/>
                    </a:cubicBezTo>
                    <a:cubicBezTo>
                      <a:pt x="88746" y="7144"/>
                      <a:pt x="90076" y="7906"/>
                      <a:pt x="90836" y="8287"/>
                    </a:cubicBezTo>
                    <a:lnTo>
                      <a:pt x="84660" y="25146"/>
                    </a:lnTo>
                    <a:cubicBezTo>
                      <a:pt x="81430" y="23146"/>
                      <a:pt x="77344" y="21526"/>
                      <a:pt x="72498" y="20193"/>
                    </a:cubicBezTo>
                    <a:cubicBezTo>
                      <a:pt x="67747" y="18764"/>
                      <a:pt x="62616" y="18098"/>
                      <a:pt x="57295" y="18098"/>
                    </a:cubicBezTo>
                    <a:close/>
                  </a:path>
                </a:pathLst>
              </a:custGeom>
              <a:solidFill>
                <a:srgbClr val="7F8385"/>
              </a:solidFill>
              <a:ln w="9502" cap="flat">
                <a:noFill/>
                <a:prstDash val="solid"/>
                <a:miter/>
              </a:ln>
            </p:spPr>
            <p:txBody>
              <a:bodyPr rtlCol="0" anchor="ctr"/>
              <a:lstStyle/>
              <a:p>
                <a:endParaRPr lang="x-none"/>
              </a:p>
            </p:txBody>
          </p:sp>
          <p:grpSp>
            <p:nvGrpSpPr>
              <p:cNvPr id="45" name="Graphic 2">
                <a:extLst>
                  <a:ext uri="{FF2B5EF4-FFF2-40B4-BE49-F238E27FC236}">
                    <a16:creationId xmlns:a16="http://schemas.microsoft.com/office/drawing/2014/main" id="{9F7B973E-D0CD-CC44-9B22-6C35B679ABD5}"/>
                  </a:ext>
                </a:extLst>
              </p:cNvPr>
              <p:cNvGrpSpPr/>
              <p:nvPr/>
            </p:nvGrpSpPr>
            <p:grpSpPr>
              <a:xfrm>
                <a:off x="5406365" y="2226659"/>
                <a:ext cx="2129143" cy="281273"/>
                <a:chOff x="5406365" y="2226659"/>
                <a:chExt cx="2129143" cy="281273"/>
              </a:xfrm>
            </p:grpSpPr>
            <p:sp>
              <p:nvSpPr>
                <p:cNvPr id="47" name="Freeform 46">
                  <a:extLst>
                    <a:ext uri="{FF2B5EF4-FFF2-40B4-BE49-F238E27FC236}">
                      <a16:creationId xmlns:a16="http://schemas.microsoft.com/office/drawing/2014/main" id="{5C2D1411-78AA-4B4A-BB05-D68199EB201A}"/>
                    </a:ext>
                  </a:extLst>
                </p:cNvPr>
                <p:cNvSpPr/>
                <p:nvPr/>
              </p:nvSpPr>
              <p:spPr>
                <a:xfrm>
                  <a:off x="5406365" y="2226659"/>
                  <a:ext cx="435558" cy="281273"/>
                </a:xfrm>
                <a:custGeom>
                  <a:avLst/>
                  <a:gdLst>
                    <a:gd name="connsiteX0" fmla="*/ 264623 w 435558"/>
                    <a:gd name="connsiteY0" fmla="*/ 0 h 281273"/>
                    <a:gd name="connsiteX1" fmla="*/ 259207 w 435558"/>
                    <a:gd name="connsiteY1" fmla="*/ 0 h 281273"/>
                    <a:gd name="connsiteX2" fmla="*/ 170936 w 435558"/>
                    <a:gd name="connsiteY2" fmla="*/ 0 h 281273"/>
                    <a:gd name="connsiteX3" fmla="*/ 0 w 435558"/>
                    <a:gd name="connsiteY3" fmla="*/ 281273 h 281273"/>
                    <a:gd name="connsiteX4" fmla="*/ 102143 w 435558"/>
                    <a:gd name="connsiteY4" fmla="*/ 281273 h 281273"/>
                    <a:gd name="connsiteX5" fmla="*/ 217874 w 435558"/>
                    <a:gd name="connsiteY5" fmla="*/ 77534 h 281273"/>
                    <a:gd name="connsiteX6" fmla="*/ 334175 w 435558"/>
                    <a:gd name="connsiteY6" fmla="*/ 281273 h 281273"/>
                    <a:gd name="connsiteX7" fmla="*/ 435558 w 435558"/>
                    <a:gd name="connsiteY7" fmla="*/ 281273 h 281273"/>
                    <a:gd name="connsiteX8" fmla="*/ 264623 w 435558"/>
                    <a:gd name="connsiteY8" fmla="*/ 0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558" h="281273">
                      <a:moveTo>
                        <a:pt x="264623" y="0"/>
                      </a:moveTo>
                      <a:lnTo>
                        <a:pt x="259207" y="0"/>
                      </a:lnTo>
                      <a:lnTo>
                        <a:pt x="170936" y="0"/>
                      </a:lnTo>
                      <a:lnTo>
                        <a:pt x="0" y="281273"/>
                      </a:lnTo>
                      <a:lnTo>
                        <a:pt x="102143" y="281273"/>
                      </a:lnTo>
                      <a:cubicBezTo>
                        <a:pt x="102143" y="281273"/>
                        <a:pt x="203242" y="103156"/>
                        <a:pt x="217874" y="77534"/>
                      </a:cubicBezTo>
                      <a:cubicBezTo>
                        <a:pt x="232507" y="103156"/>
                        <a:pt x="334175" y="281273"/>
                        <a:pt x="334175" y="281273"/>
                      </a:cubicBezTo>
                      <a:lnTo>
                        <a:pt x="435558" y="281273"/>
                      </a:lnTo>
                      <a:lnTo>
                        <a:pt x="264623" y="0"/>
                      </a:lnTo>
                      <a:close/>
                    </a:path>
                  </a:pathLst>
                </a:custGeom>
                <a:solidFill>
                  <a:srgbClr val="293133"/>
                </a:solidFill>
                <a:ln w="9502" cap="flat">
                  <a:noFill/>
                  <a:prstDash val="solid"/>
                  <a:miter/>
                </a:ln>
              </p:spPr>
              <p:txBody>
                <a:bodyPr rtlCol="0" anchor="ctr"/>
                <a:lstStyle/>
                <a:p>
                  <a:endParaRPr lang="x-none"/>
                </a:p>
              </p:txBody>
            </p:sp>
            <p:sp>
              <p:nvSpPr>
                <p:cNvPr id="48" name="Freeform 47">
                  <a:extLst>
                    <a:ext uri="{FF2B5EF4-FFF2-40B4-BE49-F238E27FC236}">
                      <a16:creationId xmlns:a16="http://schemas.microsoft.com/office/drawing/2014/main" id="{DF3575A0-C1F1-4945-87CC-B618E8D97C25}"/>
                    </a:ext>
                  </a:extLst>
                </p:cNvPr>
                <p:cNvSpPr/>
                <p:nvPr/>
              </p:nvSpPr>
              <p:spPr>
                <a:xfrm>
                  <a:off x="5576921" y="2407062"/>
                  <a:ext cx="95112" cy="69246"/>
                </a:xfrm>
                <a:custGeom>
                  <a:avLst/>
                  <a:gdLst>
                    <a:gd name="connsiteX0" fmla="*/ 0 w 95112"/>
                    <a:gd name="connsiteY0" fmla="*/ 0 h 69246"/>
                    <a:gd name="connsiteX1" fmla="*/ 95112 w 95112"/>
                    <a:gd name="connsiteY1" fmla="*/ 0 h 69246"/>
                    <a:gd name="connsiteX2" fmla="*/ 47224 w 95112"/>
                    <a:gd name="connsiteY2" fmla="*/ 69247 h 69246"/>
                  </a:gdLst>
                  <a:ahLst/>
                  <a:cxnLst>
                    <a:cxn ang="0">
                      <a:pos x="connsiteX0" y="connsiteY0"/>
                    </a:cxn>
                    <a:cxn ang="0">
                      <a:pos x="connsiteX1" y="connsiteY1"/>
                    </a:cxn>
                    <a:cxn ang="0">
                      <a:pos x="connsiteX2" y="connsiteY2"/>
                    </a:cxn>
                  </a:cxnLst>
                  <a:rect l="l" t="t" r="r" b="b"/>
                  <a:pathLst>
                    <a:path w="95112" h="69246">
                      <a:moveTo>
                        <a:pt x="0" y="0"/>
                      </a:moveTo>
                      <a:lnTo>
                        <a:pt x="95112" y="0"/>
                      </a:lnTo>
                      <a:lnTo>
                        <a:pt x="47224" y="69247"/>
                      </a:lnTo>
                      <a:close/>
                    </a:path>
                  </a:pathLst>
                </a:custGeom>
                <a:solidFill>
                  <a:srgbClr val="7F8385"/>
                </a:solidFill>
                <a:ln w="9502" cap="flat">
                  <a:noFill/>
                  <a:prstDash val="solid"/>
                  <a:miter/>
                </a:ln>
              </p:spPr>
              <p:txBody>
                <a:bodyPr rtlCol="0" anchor="ctr"/>
                <a:lstStyle/>
                <a:p>
                  <a:endParaRPr lang="x-none"/>
                </a:p>
              </p:txBody>
            </p:sp>
            <p:sp>
              <p:nvSpPr>
                <p:cNvPr id="49" name="Freeform 48">
                  <a:extLst>
                    <a:ext uri="{FF2B5EF4-FFF2-40B4-BE49-F238E27FC236}">
                      <a16:creationId xmlns:a16="http://schemas.microsoft.com/office/drawing/2014/main" id="{E3DE2331-451A-7547-9A08-A86C654DBFC7}"/>
                    </a:ext>
                  </a:extLst>
                </p:cNvPr>
                <p:cNvSpPr/>
                <p:nvPr/>
              </p:nvSpPr>
              <p:spPr>
                <a:xfrm>
                  <a:off x="5877365" y="2226659"/>
                  <a:ext cx="363820" cy="281273"/>
                </a:xfrm>
                <a:custGeom>
                  <a:avLst/>
                  <a:gdLst>
                    <a:gd name="connsiteX0" fmla="*/ 167325 w 363820"/>
                    <a:gd name="connsiteY0" fmla="*/ 0 h 281273"/>
                    <a:gd name="connsiteX1" fmla="*/ 9692 w 363820"/>
                    <a:gd name="connsiteY1" fmla="*/ 0 h 281273"/>
                    <a:gd name="connsiteX2" fmla="*/ 0 w 363820"/>
                    <a:gd name="connsiteY2" fmla="*/ 0 h 281273"/>
                    <a:gd name="connsiteX3" fmla="*/ 0 w 363820"/>
                    <a:gd name="connsiteY3" fmla="*/ 281273 h 281273"/>
                    <a:gd name="connsiteX4" fmla="*/ 167420 w 363820"/>
                    <a:gd name="connsiteY4" fmla="*/ 281273 h 281273"/>
                    <a:gd name="connsiteX5" fmla="*/ 363820 w 363820"/>
                    <a:gd name="connsiteY5" fmla="*/ 140303 h 281273"/>
                    <a:gd name="connsiteX6" fmla="*/ 167325 w 363820"/>
                    <a:gd name="connsiteY6" fmla="*/ 0 h 281273"/>
                    <a:gd name="connsiteX7" fmla="*/ 93592 w 363820"/>
                    <a:gd name="connsiteY7" fmla="*/ 55245 h 281273"/>
                    <a:gd name="connsiteX8" fmla="*/ 136825 w 363820"/>
                    <a:gd name="connsiteY8" fmla="*/ 55245 h 281273"/>
                    <a:gd name="connsiteX9" fmla="*/ 266523 w 363820"/>
                    <a:gd name="connsiteY9" fmla="*/ 140303 h 281273"/>
                    <a:gd name="connsiteX10" fmla="*/ 136635 w 363820"/>
                    <a:gd name="connsiteY10" fmla="*/ 226028 h 281273"/>
                    <a:gd name="connsiteX11" fmla="*/ 93497 w 363820"/>
                    <a:gd name="connsiteY11" fmla="*/ 226028 h 281273"/>
                    <a:gd name="connsiteX12" fmla="*/ 93592 w 363820"/>
                    <a:gd name="connsiteY12" fmla="*/ 55245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820" h="281273">
                      <a:moveTo>
                        <a:pt x="167325" y="0"/>
                      </a:moveTo>
                      <a:lnTo>
                        <a:pt x="9692" y="0"/>
                      </a:lnTo>
                      <a:lnTo>
                        <a:pt x="0" y="0"/>
                      </a:lnTo>
                      <a:lnTo>
                        <a:pt x="0" y="281273"/>
                      </a:lnTo>
                      <a:lnTo>
                        <a:pt x="167420" y="281273"/>
                      </a:lnTo>
                      <a:cubicBezTo>
                        <a:pt x="329709" y="281273"/>
                        <a:pt x="363820" y="204597"/>
                        <a:pt x="363820" y="140303"/>
                      </a:cubicBezTo>
                      <a:cubicBezTo>
                        <a:pt x="363726" y="76295"/>
                        <a:pt x="329614" y="0"/>
                        <a:pt x="167325" y="0"/>
                      </a:cubicBezTo>
                      <a:close/>
                      <a:moveTo>
                        <a:pt x="93592" y="55245"/>
                      </a:moveTo>
                      <a:cubicBezTo>
                        <a:pt x="106514" y="55245"/>
                        <a:pt x="136825" y="55245"/>
                        <a:pt x="136825" y="55245"/>
                      </a:cubicBezTo>
                      <a:cubicBezTo>
                        <a:pt x="226996" y="56674"/>
                        <a:pt x="266523" y="65246"/>
                        <a:pt x="266523" y="140303"/>
                      </a:cubicBezTo>
                      <a:cubicBezTo>
                        <a:pt x="266523" y="216313"/>
                        <a:pt x="228991" y="224504"/>
                        <a:pt x="136635" y="226028"/>
                      </a:cubicBezTo>
                      <a:cubicBezTo>
                        <a:pt x="136445" y="226028"/>
                        <a:pt x="106419" y="226028"/>
                        <a:pt x="93497" y="226028"/>
                      </a:cubicBezTo>
                      <a:cubicBezTo>
                        <a:pt x="93592" y="209455"/>
                        <a:pt x="93592" y="71819"/>
                        <a:pt x="93592" y="55245"/>
                      </a:cubicBezTo>
                      <a:close/>
                    </a:path>
                  </a:pathLst>
                </a:custGeom>
                <a:solidFill>
                  <a:srgbClr val="293133"/>
                </a:solidFill>
                <a:ln w="9502" cap="flat">
                  <a:noFill/>
                  <a:prstDash val="solid"/>
                  <a:miter/>
                </a:ln>
              </p:spPr>
              <p:txBody>
                <a:bodyPr rtlCol="0" anchor="ctr"/>
                <a:lstStyle/>
                <a:p>
                  <a:endParaRPr lang="x-none"/>
                </a:p>
              </p:txBody>
            </p:sp>
            <p:sp>
              <p:nvSpPr>
                <p:cNvPr id="50" name="Freeform 49">
                  <a:extLst>
                    <a:ext uri="{FF2B5EF4-FFF2-40B4-BE49-F238E27FC236}">
                      <a16:creationId xmlns:a16="http://schemas.microsoft.com/office/drawing/2014/main" id="{17048A41-A74E-C843-BA4E-B0962AD89091}"/>
                    </a:ext>
                  </a:extLst>
                </p:cNvPr>
                <p:cNvSpPr/>
                <p:nvPr/>
              </p:nvSpPr>
              <p:spPr>
                <a:xfrm>
                  <a:off x="6273967" y="2226659"/>
                  <a:ext cx="307760" cy="281273"/>
                </a:xfrm>
                <a:custGeom>
                  <a:avLst/>
                  <a:gdLst>
                    <a:gd name="connsiteX0" fmla="*/ 94162 w 307760"/>
                    <a:gd name="connsiteY0" fmla="*/ 223838 h 281273"/>
                    <a:gd name="connsiteX1" fmla="*/ 94162 w 307760"/>
                    <a:gd name="connsiteY1" fmla="*/ 0 h 281273"/>
                    <a:gd name="connsiteX2" fmla="*/ 84470 w 307760"/>
                    <a:gd name="connsiteY2" fmla="*/ 0 h 281273"/>
                    <a:gd name="connsiteX3" fmla="*/ 0 w 307760"/>
                    <a:gd name="connsiteY3" fmla="*/ 0 h 281273"/>
                    <a:gd name="connsiteX4" fmla="*/ 0 w 307760"/>
                    <a:gd name="connsiteY4" fmla="*/ 281273 h 281273"/>
                    <a:gd name="connsiteX5" fmla="*/ 307760 w 307760"/>
                    <a:gd name="connsiteY5" fmla="*/ 281273 h 281273"/>
                    <a:gd name="connsiteX6" fmla="*/ 307760 w 307760"/>
                    <a:gd name="connsiteY6" fmla="*/ 223838 h 281273"/>
                    <a:gd name="connsiteX7" fmla="*/ 94162 w 307760"/>
                    <a:gd name="connsiteY7" fmla="*/ 223838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760" h="281273">
                      <a:moveTo>
                        <a:pt x="94162" y="223838"/>
                      </a:moveTo>
                      <a:cubicBezTo>
                        <a:pt x="94162" y="206026"/>
                        <a:pt x="94162" y="0"/>
                        <a:pt x="94162" y="0"/>
                      </a:cubicBezTo>
                      <a:lnTo>
                        <a:pt x="84470" y="0"/>
                      </a:lnTo>
                      <a:lnTo>
                        <a:pt x="0" y="0"/>
                      </a:lnTo>
                      <a:lnTo>
                        <a:pt x="0" y="281273"/>
                      </a:lnTo>
                      <a:lnTo>
                        <a:pt x="307760" y="281273"/>
                      </a:lnTo>
                      <a:lnTo>
                        <a:pt x="307760" y="223838"/>
                      </a:lnTo>
                      <a:cubicBezTo>
                        <a:pt x="307760" y="223838"/>
                        <a:pt x="111835" y="223838"/>
                        <a:pt x="94162" y="223838"/>
                      </a:cubicBezTo>
                      <a:close/>
                    </a:path>
                  </a:pathLst>
                </a:custGeom>
                <a:solidFill>
                  <a:srgbClr val="293133"/>
                </a:solidFill>
                <a:ln w="9502" cap="flat">
                  <a:noFill/>
                  <a:prstDash val="solid"/>
                  <a:miter/>
                </a:ln>
              </p:spPr>
              <p:txBody>
                <a:bodyPr rtlCol="0" anchor="ctr"/>
                <a:lstStyle/>
                <a:p>
                  <a:endParaRPr lang="x-none"/>
                </a:p>
              </p:txBody>
            </p:sp>
            <p:sp>
              <p:nvSpPr>
                <p:cNvPr id="51" name="Freeform 50">
                  <a:extLst>
                    <a:ext uri="{FF2B5EF4-FFF2-40B4-BE49-F238E27FC236}">
                      <a16:creationId xmlns:a16="http://schemas.microsoft.com/office/drawing/2014/main" id="{25BE25F0-C1AA-504E-BED0-950ACD081406}"/>
                    </a:ext>
                  </a:extLst>
                </p:cNvPr>
                <p:cNvSpPr/>
                <p:nvPr/>
              </p:nvSpPr>
              <p:spPr>
                <a:xfrm>
                  <a:off x="6621349" y="2226659"/>
                  <a:ext cx="94256" cy="281273"/>
                </a:xfrm>
                <a:custGeom>
                  <a:avLst/>
                  <a:gdLst>
                    <a:gd name="connsiteX0" fmla="*/ 84565 w 94256"/>
                    <a:gd name="connsiteY0" fmla="*/ 0 h 281273"/>
                    <a:gd name="connsiteX1" fmla="*/ 0 w 94256"/>
                    <a:gd name="connsiteY1" fmla="*/ 0 h 281273"/>
                    <a:gd name="connsiteX2" fmla="*/ 0 w 94256"/>
                    <a:gd name="connsiteY2" fmla="*/ 281273 h 281273"/>
                    <a:gd name="connsiteX3" fmla="*/ 94257 w 94256"/>
                    <a:gd name="connsiteY3" fmla="*/ 281273 h 281273"/>
                    <a:gd name="connsiteX4" fmla="*/ 94257 w 94256"/>
                    <a:gd name="connsiteY4" fmla="*/ 0 h 281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56" h="281273">
                      <a:moveTo>
                        <a:pt x="84565" y="0"/>
                      </a:moveTo>
                      <a:lnTo>
                        <a:pt x="0" y="0"/>
                      </a:lnTo>
                      <a:lnTo>
                        <a:pt x="0" y="281273"/>
                      </a:lnTo>
                      <a:lnTo>
                        <a:pt x="94257" y="281273"/>
                      </a:lnTo>
                      <a:lnTo>
                        <a:pt x="94257" y="0"/>
                      </a:lnTo>
                      <a:close/>
                    </a:path>
                  </a:pathLst>
                </a:custGeom>
                <a:solidFill>
                  <a:srgbClr val="293133"/>
                </a:solidFill>
                <a:ln w="9502" cap="flat">
                  <a:noFill/>
                  <a:prstDash val="solid"/>
                  <a:miter/>
                </a:ln>
              </p:spPr>
              <p:txBody>
                <a:bodyPr rtlCol="0" anchor="ctr"/>
                <a:lstStyle/>
                <a:p>
                  <a:endParaRPr lang="x-none"/>
                </a:p>
              </p:txBody>
            </p:sp>
            <p:sp>
              <p:nvSpPr>
                <p:cNvPr id="52" name="Freeform 51">
                  <a:extLst>
                    <a:ext uri="{FF2B5EF4-FFF2-40B4-BE49-F238E27FC236}">
                      <a16:creationId xmlns:a16="http://schemas.microsoft.com/office/drawing/2014/main" id="{C052898B-622D-6A40-941A-A70FD49AE891}"/>
                    </a:ext>
                  </a:extLst>
                </p:cNvPr>
                <p:cNvSpPr/>
                <p:nvPr/>
              </p:nvSpPr>
              <p:spPr>
                <a:xfrm>
                  <a:off x="7147269" y="2226659"/>
                  <a:ext cx="94922" cy="281273"/>
                </a:xfrm>
                <a:custGeom>
                  <a:avLst/>
                  <a:gdLst>
                    <a:gd name="connsiteX0" fmla="*/ 85230 w 94922"/>
                    <a:gd name="connsiteY0" fmla="*/ 0 h 281273"/>
                    <a:gd name="connsiteX1" fmla="*/ 0 w 94922"/>
                    <a:gd name="connsiteY1" fmla="*/ 0 h 281273"/>
                    <a:gd name="connsiteX2" fmla="*/ 0 w 94922"/>
                    <a:gd name="connsiteY2" fmla="*/ 281273 h 281273"/>
                    <a:gd name="connsiteX3" fmla="*/ 94922 w 94922"/>
                    <a:gd name="connsiteY3" fmla="*/ 281273 h 281273"/>
                    <a:gd name="connsiteX4" fmla="*/ 94922 w 94922"/>
                    <a:gd name="connsiteY4" fmla="*/ 0 h 281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22" h="281273">
                      <a:moveTo>
                        <a:pt x="85230" y="0"/>
                      </a:moveTo>
                      <a:lnTo>
                        <a:pt x="0" y="0"/>
                      </a:lnTo>
                      <a:lnTo>
                        <a:pt x="0" y="281273"/>
                      </a:lnTo>
                      <a:lnTo>
                        <a:pt x="94922" y="281273"/>
                      </a:lnTo>
                      <a:lnTo>
                        <a:pt x="94922" y="0"/>
                      </a:lnTo>
                      <a:close/>
                    </a:path>
                  </a:pathLst>
                </a:custGeom>
                <a:solidFill>
                  <a:srgbClr val="293133"/>
                </a:solidFill>
                <a:ln w="9502" cap="flat">
                  <a:noFill/>
                  <a:prstDash val="solid"/>
                  <a:miter/>
                </a:ln>
              </p:spPr>
              <p:txBody>
                <a:bodyPr rtlCol="0" anchor="ctr"/>
                <a:lstStyle/>
                <a:p>
                  <a:endParaRPr lang="x-none"/>
                </a:p>
              </p:txBody>
            </p:sp>
            <p:sp>
              <p:nvSpPr>
                <p:cNvPr id="53" name="Freeform 52">
                  <a:extLst>
                    <a:ext uri="{FF2B5EF4-FFF2-40B4-BE49-F238E27FC236}">
                      <a16:creationId xmlns:a16="http://schemas.microsoft.com/office/drawing/2014/main" id="{23883339-A2E4-3D43-9252-44B928F69814}"/>
                    </a:ext>
                  </a:extLst>
                </p:cNvPr>
                <p:cNvSpPr/>
                <p:nvPr/>
              </p:nvSpPr>
              <p:spPr>
                <a:xfrm>
                  <a:off x="6760454" y="2226659"/>
                  <a:ext cx="341871" cy="281273"/>
                </a:xfrm>
                <a:custGeom>
                  <a:avLst/>
                  <a:gdLst>
                    <a:gd name="connsiteX0" fmla="*/ 252746 w 341871"/>
                    <a:gd name="connsiteY0" fmla="*/ 0 h 281273"/>
                    <a:gd name="connsiteX1" fmla="*/ 252746 w 341871"/>
                    <a:gd name="connsiteY1" fmla="*/ 170783 h 281273"/>
                    <a:gd name="connsiteX2" fmla="*/ 88651 w 341871"/>
                    <a:gd name="connsiteY2" fmla="*/ 0 h 281273"/>
                    <a:gd name="connsiteX3" fmla="*/ 85230 w 341871"/>
                    <a:gd name="connsiteY3" fmla="*/ 0 h 281273"/>
                    <a:gd name="connsiteX4" fmla="*/ 9692 w 341871"/>
                    <a:gd name="connsiteY4" fmla="*/ 0 h 281273"/>
                    <a:gd name="connsiteX5" fmla="*/ 0 w 341871"/>
                    <a:gd name="connsiteY5" fmla="*/ 0 h 281273"/>
                    <a:gd name="connsiteX6" fmla="*/ 0 w 341871"/>
                    <a:gd name="connsiteY6" fmla="*/ 281273 h 281273"/>
                    <a:gd name="connsiteX7" fmla="*/ 88366 w 341871"/>
                    <a:gd name="connsiteY7" fmla="*/ 281273 h 281273"/>
                    <a:gd name="connsiteX8" fmla="*/ 88366 w 341871"/>
                    <a:gd name="connsiteY8" fmla="*/ 109823 h 281273"/>
                    <a:gd name="connsiteX9" fmla="*/ 252461 w 341871"/>
                    <a:gd name="connsiteY9" fmla="*/ 281273 h 281273"/>
                    <a:gd name="connsiteX10" fmla="*/ 341872 w 341871"/>
                    <a:gd name="connsiteY10" fmla="*/ 281273 h 281273"/>
                    <a:gd name="connsiteX11" fmla="*/ 341872 w 341871"/>
                    <a:gd name="connsiteY11" fmla="*/ 0 h 281273"/>
                    <a:gd name="connsiteX12" fmla="*/ 252746 w 341871"/>
                    <a:gd name="connsiteY12" fmla="*/ 0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871" h="281273">
                      <a:moveTo>
                        <a:pt x="252746" y="0"/>
                      </a:moveTo>
                      <a:cubicBezTo>
                        <a:pt x="252746" y="0"/>
                        <a:pt x="252746" y="134303"/>
                        <a:pt x="252746" y="170783"/>
                      </a:cubicBezTo>
                      <a:cubicBezTo>
                        <a:pt x="225381" y="142208"/>
                        <a:pt x="88651" y="0"/>
                        <a:pt x="88651" y="0"/>
                      </a:cubicBezTo>
                      <a:lnTo>
                        <a:pt x="85230" y="0"/>
                      </a:lnTo>
                      <a:lnTo>
                        <a:pt x="9692" y="0"/>
                      </a:lnTo>
                      <a:lnTo>
                        <a:pt x="0" y="0"/>
                      </a:lnTo>
                      <a:lnTo>
                        <a:pt x="0" y="281273"/>
                      </a:lnTo>
                      <a:lnTo>
                        <a:pt x="88366" y="281273"/>
                      </a:lnTo>
                      <a:cubicBezTo>
                        <a:pt x="88366" y="281273"/>
                        <a:pt x="88366" y="146495"/>
                        <a:pt x="88366" y="109823"/>
                      </a:cubicBezTo>
                      <a:cubicBezTo>
                        <a:pt x="115826" y="138494"/>
                        <a:pt x="252461" y="281273"/>
                        <a:pt x="252461" y="281273"/>
                      </a:cubicBezTo>
                      <a:lnTo>
                        <a:pt x="341872" y="281273"/>
                      </a:lnTo>
                      <a:lnTo>
                        <a:pt x="341872" y="0"/>
                      </a:lnTo>
                      <a:lnTo>
                        <a:pt x="252746" y="0"/>
                      </a:lnTo>
                      <a:close/>
                    </a:path>
                  </a:pathLst>
                </a:custGeom>
                <a:solidFill>
                  <a:srgbClr val="293133"/>
                </a:solidFill>
                <a:ln w="9502" cap="flat">
                  <a:noFill/>
                  <a:prstDash val="solid"/>
                  <a:miter/>
                </a:ln>
              </p:spPr>
              <p:txBody>
                <a:bodyPr rtlCol="0" anchor="ctr"/>
                <a:lstStyle/>
                <a:p>
                  <a:endParaRPr lang="x-none"/>
                </a:p>
              </p:txBody>
            </p:sp>
            <p:sp>
              <p:nvSpPr>
                <p:cNvPr id="54" name="Freeform 53">
                  <a:extLst>
                    <a:ext uri="{FF2B5EF4-FFF2-40B4-BE49-F238E27FC236}">
                      <a16:creationId xmlns:a16="http://schemas.microsoft.com/office/drawing/2014/main" id="{5C92B80C-4495-554E-8F1E-BEAA868D8CC4}"/>
                    </a:ext>
                  </a:extLst>
                </p:cNvPr>
                <p:cNvSpPr/>
                <p:nvPr/>
              </p:nvSpPr>
              <p:spPr>
                <a:xfrm>
                  <a:off x="7248367" y="2226659"/>
                  <a:ext cx="287141" cy="281273"/>
                </a:xfrm>
                <a:custGeom>
                  <a:avLst/>
                  <a:gdLst>
                    <a:gd name="connsiteX0" fmla="*/ 109080 w 287141"/>
                    <a:gd name="connsiteY0" fmla="*/ 117158 h 281273"/>
                    <a:gd name="connsiteX1" fmla="*/ 272034 w 287141"/>
                    <a:gd name="connsiteY1" fmla="*/ 0 h 281273"/>
                    <a:gd name="connsiteX2" fmla="*/ 241819 w 287141"/>
                    <a:gd name="connsiteY2" fmla="*/ 0 h 281273"/>
                    <a:gd name="connsiteX3" fmla="*/ 151267 w 287141"/>
                    <a:gd name="connsiteY3" fmla="*/ 0 h 281273"/>
                    <a:gd name="connsiteX4" fmla="*/ 0 w 287141"/>
                    <a:gd name="connsiteY4" fmla="*/ 121158 h 281273"/>
                    <a:gd name="connsiteX5" fmla="*/ 157063 w 287141"/>
                    <a:gd name="connsiteY5" fmla="*/ 281273 h 281273"/>
                    <a:gd name="connsiteX6" fmla="*/ 287142 w 287141"/>
                    <a:gd name="connsiteY6" fmla="*/ 281273 h 281273"/>
                    <a:gd name="connsiteX7" fmla="*/ 109080 w 287141"/>
                    <a:gd name="connsiteY7" fmla="*/ 117158 h 28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141" h="281273">
                      <a:moveTo>
                        <a:pt x="109080" y="117158"/>
                      </a:moveTo>
                      <a:cubicBezTo>
                        <a:pt x="126088" y="104966"/>
                        <a:pt x="272034" y="0"/>
                        <a:pt x="272034" y="0"/>
                      </a:cubicBezTo>
                      <a:lnTo>
                        <a:pt x="241819" y="0"/>
                      </a:lnTo>
                      <a:lnTo>
                        <a:pt x="151267" y="0"/>
                      </a:lnTo>
                      <a:lnTo>
                        <a:pt x="0" y="121158"/>
                      </a:lnTo>
                      <a:lnTo>
                        <a:pt x="157063" y="281273"/>
                      </a:lnTo>
                      <a:lnTo>
                        <a:pt x="287142" y="281273"/>
                      </a:lnTo>
                      <a:cubicBezTo>
                        <a:pt x="287142" y="281273"/>
                        <a:pt x="124853" y="131731"/>
                        <a:pt x="109080" y="117158"/>
                      </a:cubicBezTo>
                      <a:close/>
                    </a:path>
                  </a:pathLst>
                </a:custGeom>
                <a:solidFill>
                  <a:srgbClr val="293133"/>
                </a:solidFill>
                <a:ln w="9502" cap="flat">
                  <a:noFill/>
                  <a:prstDash val="solid"/>
                  <a:miter/>
                </a:ln>
              </p:spPr>
              <p:txBody>
                <a:bodyPr rtlCol="0" anchor="ctr"/>
                <a:lstStyle/>
                <a:p>
                  <a:endParaRPr lang="x-none"/>
                </a:p>
              </p:txBody>
            </p:sp>
          </p:grpSp>
          <p:sp>
            <p:nvSpPr>
              <p:cNvPr id="46" name="Freeform 45">
                <a:extLst>
                  <a:ext uri="{FF2B5EF4-FFF2-40B4-BE49-F238E27FC236}">
                    <a16:creationId xmlns:a16="http://schemas.microsoft.com/office/drawing/2014/main" id="{BFBD82A2-AFC3-FA44-9959-13B2EF0124BC}"/>
                  </a:ext>
                </a:extLst>
              </p:cNvPr>
              <p:cNvSpPr/>
              <p:nvPr/>
            </p:nvSpPr>
            <p:spPr>
              <a:xfrm>
                <a:off x="5406365" y="2646521"/>
                <a:ext cx="2129143" cy="7239"/>
              </a:xfrm>
              <a:custGeom>
                <a:avLst/>
                <a:gdLst>
                  <a:gd name="connsiteX0" fmla="*/ 0 w 2129143"/>
                  <a:gd name="connsiteY0" fmla="*/ 0 h 7239"/>
                  <a:gd name="connsiteX1" fmla="*/ 2129144 w 2129143"/>
                  <a:gd name="connsiteY1" fmla="*/ 0 h 7239"/>
                  <a:gd name="connsiteX2" fmla="*/ 2129144 w 2129143"/>
                  <a:gd name="connsiteY2" fmla="*/ 7239 h 7239"/>
                  <a:gd name="connsiteX3" fmla="*/ 0 w 2129143"/>
                  <a:gd name="connsiteY3" fmla="*/ 7239 h 7239"/>
                </a:gdLst>
                <a:ahLst/>
                <a:cxnLst>
                  <a:cxn ang="0">
                    <a:pos x="connsiteX0" y="connsiteY0"/>
                  </a:cxn>
                  <a:cxn ang="0">
                    <a:pos x="connsiteX1" y="connsiteY1"/>
                  </a:cxn>
                  <a:cxn ang="0">
                    <a:pos x="connsiteX2" y="connsiteY2"/>
                  </a:cxn>
                  <a:cxn ang="0">
                    <a:pos x="connsiteX3" y="connsiteY3"/>
                  </a:cxn>
                </a:cxnLst>
                <a:rect l="l" t="t" r="r" b="b"/>
                <a:pathLst>
                  <a:path w="2129143" h="7239">
                    <a:moveTo>
                      <a:pt x="0" y="0"/>
                    </a:moveTo>
                    <a:lnTo>
                      <a:pt x="2129144" y="0"/>
                    </a:lnTo>
                    <a:lnTo>
                      <a:pt x="2129144" y="7239"/>
                    </a:lnTo>
                    <a:lnTo>
                      <a:pt x="0" y="7239"/>
                    </a:lnTo>
                    <a:close/>
                  </a:path>
                </a:pathLst>
              </a:custGeom>
              <a:solidFill>
                <a:srgbClr val="767A7B"/>
              </a:solidFill>
              <a:ln w="9502" cap="flat">
                <a:noFill/>
                <a:prstDash val="solid"/>
                <a:miter/>
              </a:ln>
            </p:spPr>
            <p:txBody>
              <a:bodyPr rtlCol="0" anchor="ctr"/>
              <a:lstStyle/>
              <a:p>
                <a:endParaRPr lang="x-none"/>
              </a:p>
            </p:txBody>
          </p:sp>
        </p:grpSp>
        <p:grpSp>
          <p:nvGrpSpPr>
            <p:cNvPr id="17" name="Graphic 2">
              <a:extLst>
                <a:ext uri="{FF2B5EF4-FFF2-40B4-BE49-F238E27FC236}">
                  <a16:creationId xmlns:a16="http://schemas.microsoft.com/office/drawing/2014/main" id="{5F46E5E6-6D9C-BD4A-BBDB-5771F70D588E}"/>
                </a:ext>
              </a:extLst>
            </p:cNvPr>
            <p:cNvGrpSpPr/>
            <p:nvPr/>
          </p:nvGrpSpPr>
          <p:grpSpPr>
            <a:xfrm>
              <a:off x="4673308" y="2227421"/>
              <a:ext cx="567062" cy="596646"/>
              <a:chOff x="4673308" y="2227421"/>
              <a:chExt cx="567062" cy="596646"/>
            </a:xfrm>
            <a:solidFill>
              <a:srgbClr val="D1343A"/>
            </a:solidFill>
          </p:grpSpPr>
          <p:sp>
            <p:nvSpPr>
              <p:cNvPr id="21" name="Freeform 20">
                <a:extLst>
                  <a:ext uri="{FF2B5EF4-FFF2-40B4-BE49-F238E27FC236}">
                    <a16:creationId xmlns:a16="http://schemas.microsoft.com/office/drawing/2014/main" id="{567F7626-6F63-144A-8397-BEF8DFD4E90D}"/>
                  </a:ext>
                </a:extLst>
              </p:cNvPr>
              <p:cNvSpPr/>
              <p:nvPr/>
            </p:nvSpPr>
            <p:spPr>
              <a:xfrm>
                <a:off x="4673308" y="2578417"/>
                <a:ext cx="567062" cy="245649"/>
              </a:xfrm>
              <a:custGeom>
                <a:avLst/>
                <a:gdLst>
                  <a:gd name="connsiteX0" fmla="*/ 0 w 567062"/>
                  <a:gd name="connsiteY0" fmla="*/ 245650 h 245649"/>
                  <a:gd name="connsiteX1" fmla="*/ 567062 w 567062"/>
                  <a:gd name="connsiteY1" fmla="*/ 245650 h 245649"/>
                  <a:gd name="connsiteX2" fmla="*/ 450286 w 567062"/>
                  <a:gd name="connsiteY2" fmla="*/ 0 h 245649"/>
                  <a:gd name="connsiteX3" fmla="*/ 99673 w 567062"/>
                  <a:gd name="connsiteY3" fmla="*/ 35433 h 245649"/>
                  <a:gd name="connsiteX4" fmla="*/ 0 w 567062"/>
                  <a:gd name="connsiteY4" fmla="*/ 245650 h 245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062" h="245649">
                    <a:moveTo>
                      <a:pt x="0" y="245650"/>
                    </a:moveTo>
                    <a:cubicBezTo>
                      <a:pt x="176162" y="76676"/>
                      <a:pt x="390425" y="76676"/>
                      <a:pt x="567062" y="245650"/>
                    </a:cubicBezTo>
                    <a:lnTo>
                      <a:pt x="450286" y="0"/>
                    </a:lnTo>
                    <a:lnTo>
                      <a:pt x="99673" y="35433"/>
                    </a:lnTo>
                    <a:lnTo>
                      <a:pt x="0" y="245650"/>
                    </a:lnTo>
                    <a:close/>
                  </a:path>
                </a:pathLst>
              </a:custGeom>
              <a:solidFill>
                <a:srgbClr val="D1343A"/>
              </a:solidFill>
              <a:ln w="9502" cap="flat">
                <a:noFill/>
                <a:prstDash val="solid"/>
                <a:miter/>
              </a:ln>
            </p:spPr>
            <p:txBody>
              <a:bodyPr rtlCol="0" anchor="ctr"/>
              <a:lstStyle/>
              <a:p>
                <a:endParaRPr lang="x-none"/>
              </a:p>
            </p:txBody>
          </p:sp>
          <p:sp>
            <p:nvSpPr>
              <p:cNvPr id="22" name="Freeform 21">
                <a:extLst>
                  <a:ext uri="{FF2B5EF4-FFF2-40B4-BE49-F238E27FC236}">
                    <a16:creationId xmlns:a16="http://schemas.microsoft.com/office/drawing/2014/main" id="{83B36D44-9ABF-2B41-A9B0-1F8866B23E9A}"/>
                  </a:ext>
                </a:extLst>
              </p:cNvPr>
              <p:cNvSpPr/>
              <p:nvPr/>
            </p:nvSpPr>
            <p:spPr>
              <a:xfrm>
                <a:off x="4792745" y="2519267"/>
                <a:ext cx="327714" cy="53339"/>
              </a:xfrm>
              <a:custGeom>
                <a:avLst/>
                <a:gdLst>
                  <a:gd name="connsiteX0" fmla="*/ 0 w 327714"/>
                  <a:gd name="connsiteY0" fmla="*/ 53340 h 53339"/>
                  <a:gd name="connsiteX1" fmla="*/ 327714 w 327714"/>
                  <a:gd name="connsiteY1" fmla="*/ 53340 h 53339"/>
                  <a:gd name="connsiteX2" fmla="*/ 302725 w 327714"/>
                  <a:gd name="connsiteY2" fmla="*/ 0 h 53339"/>
                  <a:gd name="connsiteX3" fmla="*/ 8457 w 327714"/>
                  <a:gd name="connsiteY3" fmla="*/ 35814 h 53339"/>
                </a:gdLst>
                <a:ahLst/>
                <a:cxnLst>
                  <a:cxn ang="0">
                    <a:pos x="connsiteX0" y="connsiteY0"/>
                  </a:cxn>
                  <a:cxn ang="0">
                    <a:pos x="connsiteX1" y="connsiteY1"/>
                  </a:cxn>
                  <a:cxn ang="0">
                    <a:pos x="connsiteX2" y="connsiteY2"/>
                  </a:cxn>
                  <a:cxn ang="0">
                    <a:pos x="connsiteX3" y="connsiteY3"/>
                  </a:cxn>
                </a:cxnLst>
                <a:rect l="l" t="t" r="r" b="b"/>
                <a:pathLst>
                  <a:path w="327714" h="53339">
                    <a:moveTo>
                      <a:pt x="0" y="53340"/>
                    </a:moveTo>
                    <a:lnTo>
                      <a:pt x="327714" y="53340"/>
                    </a:lnTo>
                    <a:lnTo>
                      <a:pt x="302725" y="0"/>
                    </a:lnTo>
                    <a:lnTo>
                      <a:pt x="8457" y="35814"/>
                    </a:lnTo>
                    <a:close/>
                  </a:path>
                </a:pathLst>
              </a:custGeom>
              <a:solidFill>
                <a:srgbClr val="D1343A"/>
              </a:solidFill>
              <a:ln w="9502" cap="flat">
                <a:noFill/>
                <a:prstDash val="solid"/>
                <a:miter/>
              </a:ln>
            </p:spPr>
            <p:txBody>
              <a:bodyPr rtlCol="0" anchor="ctr"/>
              <a:lstStyle/>
              <a:p>
                <a:endParaRPr lang="x-none"/>
              </a:p>
            </p:txBody>
          </p:sp>
          <p:sp>
            <p:nvSpPr>
              <p:cNvPr id="23" name="Freeform 22">
                <a:extLst>
                  <a:ext uri="{FF2B5EF4-FFF2-40B4-BE49-F238E27FC236}">
                    <a16:creationId xmlns:a16="http://schemas.microsoft.com/office/drawing/2014/main" id="{F7572FEA-CAE3-0947-BA2C-909816FA07C4}"/>
                  </a:ext>
                </a:extLst>
              </p:cNvPr>
              <p:cNvSpPr/>
              <p:nvPr/>
            </p:nvSpPr>
            <p:spPr>
              <a:xfrm>
                <a:off x="4821345" y="2460497"/>
                <a:ext cx="270513" cy="51530"/>
              </a:xfrm>
              <a:custGeom>
                <a:avLst/>
                <a:gdLst>
                  <a:gd name="connsiteX0" fmla="*/ 0 w 270513"/>
                  <a:gd name="connsiteY0" fmla="*/ 51530 h 51530"/>
                  <a:gd name="connsiteX1" fmla="*/ 270514 w 270513"/>
                  <a:gd name="connsiteY1" fmla="*/ 51530 h 51530"/>
                  <a:gd name="connsiteX2" fmla="*/ 246379 w 270513"/>
                  <a:gd name="connsiteY2" fmla="*/ 0 h 51530"/>
                  <a:gd name="connsiteX3" fmla="*/ 8457 w 270513"/>
                  <a:gd name="connsiteY3" fmla="*/ 34100 h 51530"/>
                </a:gdLst>
                <a:ahLst/>
                <a:cxnLst>
                  <a:cxn ang="0">
                    <a:pos x="connsiteX0" y="connsiteY0"/>
                  </a:cxn>
                  <a:cxn ang="0">
                    <a:pos x="connsiteX1" y="connsiteY1"/>
                  </a:cxn>
                  <a:cxn ang="0">
                    <a:pos x="connsiteX2" y="connsiteY2"/>
                  </a:cxn>
                  <a:cxn ang="0">
                    <a:pos x="connsiteX3" y="connsiteY3"/>
                  </a:cxn>
                </a:cxnLst>
                <a:rect l="l" t="t" r="r" b="b"/>
                <a:pathLst>
                  <a:path w="270513" h="51530">
                    <a:moveTo>
                      <a:pt x="0" y="51530"/>
                    </a:moveTo>
                    <a:lnTo>
                      <a:pt x="270514" y="51530"/>
                    </a:lnTo>
                    <a:lnTo>
                      <a:pt x="246379" y="0"/>
                    </a:lnTo>
                    <a:lnTo>
                      <a:pt x="8457" y="34100"/>
                    </a:lnTo>
                    <a:close/>
                  </a:path>
                </a:pathLst>
              </a:custGeom>
              <a:solidFill>
                <a:srgbClr val="D1343A"/>
              </a:solidFill>
              <a:ln w="9502" cap="flat">
                <a:noFill/>
                <a:prstDash val="solid"/>
                <a:miter/>
              </a:ln>
            </p:spPr>
            <p:txBody>
              <a:bodyPr rtlCol="0" anchor="ctr"/>
              <a:lstStyle/>
              <a:p>
                <a:endParaRPr lang="x-none"/>
              </a:p>
            </p:txBody>
          </p:sp>
          <p:sp>
            <p:nvSpPr>
              <p:cNvPr id="24" name="Freeform 23">
                <a:extLst>
                  <a:ext uri="{FF2B5EF4-FFF2-40B4-BE49-F238E27FC236}">
                    <a16:creationId xmlns:a16="http://schemas.microsoft.com/office/drawing/2014/main" id="{BEA55231-168A-E740-905F-6AAF78837EE6}"/>
                  </a:ext>
                </a:extLst>
              </p:cNvPr>
              <p:cNvSpPr/>
              <p:nvPr/>
            </p:nvSpPr>
            <p:spPr>
              <a:xfrm>
                <a:off x="4849945" y="2227421"/>
                <a:ext cx="213788" cy="224599"/>
              </a:xfrm>
              <a:custGeom>
                <a:avLst/>
                <a:gdLst>
                  <a:gd name="connsiteX0" fmla="*/ 0 w 213788"/>
                  <a:gd name="connsiteY0" fmla="*/ 224600 h 224599"/>
                  <a:gd name="connsiteX1" fmla="*/ 213789 w 213788"/>
                  <a:gd name="connsiteY1" fmla="*/ 224600 h 224599"/>
                  <a:gd name="connsiteX2" fmla="*/ 106894 w 213788"/>
                  <a:gd name="connsiteY2" fmla="*/ 0 h 224599"/>
                </a:gdLst>
                <a:ahLst/>
                <a:cxnLst>
                  <a:cxn ang="0">
                    <a:pos x="connsiteX0" y="connsiteY0"/>
                  </a:cxn>
                  <a:cxn ang="0">
                    <a:pos x="connsiteX1" y="connsiteY1"/>
                  </a:cxn>
                  <a:cxn ang="0">
                    <a:pos x="connsiteX2" y="connsiteY2"/>
                  </a:cxn>
                </a:cxnLst>
                <a:rect l="l" t="t" r="r" b="b"/>
                <a:pathLst>
                  <a:path w="213788" h="224599">
                    <a:moveTo>
                      <a:pt x="0" y="224600"/>
                    </a:moveTo>
                    <a:lnTo>
                      <a:pt x="213789" y="224600"/>
                    </a:lnTo>
                    <a:lnTo>
                      <a:pt x="106894" y="0"/>
                    </a:lnTo>
                    <a:close/>
                  </a:path>
                </a:pathLst>
              </a:custGeom>
              <a:solidFill>
                <a:srgbClr val="D1343A"/>
              </a:solidFill>
              <a:ln w="9502" cap="flat">
                <a:noFill/>
                <a:prstDash val="solid"/>
                <a:miter/>
              </a:ln>
            </p:spPr>
            <p:txBody>
              <a:bodyPr rtlCol="0" anchor="ctr"/>
              <a:lstStyle/>
              <a:p>
                <a:endParaRPr lang="x-none"/>
              </a:p>
            </p:txBody>
          </p:sp>
        </p:grpSp>
        <p:grpSp>
          <p:nvGrpSpPr>
            <p:cNvPr id="18" name="Graphic 2">
              <a:extLst>
                <a:ext uri="{FF2B5EF4-FFF2-40B4-BE49-F238E27FC236}">
                  <a16:creationId xmlns:a16="http://schemas.microsoft.com/office/drawing/2014/main" id="{5DA9B7F6-3867-DE46-8B1B-9EC0A8338F46}"/>
                </a:ext>
              </a:extLst>
            </p:cNvPr>
            <p:cNvGrpSpPr/>
            <p:nvPr/>
          </p:nvGrpSpPr>
          <p:grpSpPr>
            <a:xfrm>
              <a:off x="5240655" y="2744819"/>
              <a:ext cx="78959" cy="79248"/>
              <a:chOff x="5240655" y="2744819"/>
              <a:chExt cx="78959" cy="79248"/>
            </a:xfrm>
            <a:solidFill>
              <a:srgbClr val="293133"/>
            </a:solidFill>
          </p:grpSpPr>
          <p:sp>
            <p:nvSpPr>
              <p:cNvPr id="19" name="Freeform 18">
                <a:extLst>
                  <a:ext uri="{FF2B5EF4-FFF2-40B4-BE49-F238E27FC236}">
                    <a16:creationId xmlns:a16="http://schemas.microsoft.com/office/drawing/2014/main" id="{B3A4FE05-E1F0-DE46-A4C9-91F46AFDA14F}"/>
                  </a:ext>
                </a:extLst>
              </p:cNvPr>
              <p:cNvSpPr/>
              <p:nvPr/>
            </p:nvSpPr>
            <p:spPr>
              <a:xfrm>
                <a:off x="5240655" y="2744819"/>
                <a:ext cx="78959" cy="79248"/>
              </a:xfrm>
              <a:custGeom>
                <a:avLst/>
                <a:gdLst>
                  <a:gd name="connsiteX0" fmla="*/ 0 w 78959"/>
                  <a:gd name="connsiteY0" fmla="*/ 39624 h 79248"/>
                  <a:gd name="connsiteX1" fmla="*/ 39527 w 78959"/>
                  <a:gd name="connsiteY1" fmla="*/ 79248 h 79248"/>
                  <a:gd name="connsiteX2" fmla="*/ 78959 w 78959"/>
                  <a:gd name="connsiteY2" fmla="*/ 39624 h 79248"/>
                  <a:gd name="connsiteX3" fmla="*/ 39527 w 78959"/>
                  <a:gd name="connsiteY3" fmla="*/ 0 h 79248"/>
                  <a:gd name="connsiteX4" fmla="*/ 0 w 78959"/>
                  <a:gd name="connsiteY4" fmla="*/ 39624 h 79248"/>
                  <a:gd name="connsiteX5" fmla="*/ 6176 w 78959"/>
                  <a:gd name="connsiteY5" fmla="*/ 39624 h 79248"/>
                  <a:gd name="connsiteX6" fmla="*/ 39527 w 78959"/>
                  <a:gd name="connsiteY6" fmla="*/ 6287 h 79248"/>
                  <a:gd name="connsiteX7" fmla="*/ 72783 w 78959"/>
                  <a:gd name="connsiteY7" fmla="*/ 39624 h 79248"/>
                  <a:gd name="connsiteX8" fmla="*/ 39527 w 78959"/>
                  <a:gd name="connsiteY8" fmla="*/ 73057 h 79248"/>
                  <a:gd name="connsiteX9" fmla="*/ 6176 w 78959"/>
                  <a:gd name="connsiteY9" fmla="*/ 39624 h 7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59" h="79248">
                    <a:moveTo>
                      <a:pt x="0" y="39624"/>
                    </a:moveTo>
                    <a:cubicBezTo>
                      <a:pt x="0" y="61436"/>
                      <a:pt x="17673" y="79248"/>
                      <a:pt x="39527" y="79248"/>
                    </a:cubicBezTo>
                    <a:cubicBezTo>
                      <a:pt x="61286" y="79248"/>
                      <a:pt x="78959" y="61436"/>
                      <a:pt x="78959" y="39624"/>
                    </a:cubicBezTo>
                    <a:cubicBezTo>
                      <a:pt x="78959" y="17812"/>
                      <a:pt x="61191" y="0"/>
                      <a:pt x="39527" y="0"/>
                    </a:cubicBezTo>
                    <a:cubicBezTo>
                      <a:pt x="17673" y="0"/>
                      <a:pt x="0" y="17812"/>
                      <a:pt x="0" y="39624"/>
                    </a:cubicBezTo>
                    <a:close/>
                    <a:moveTo>
                      <a:pt x="6176" y="39624"/>
                    </a:moveTo>
                    <a:cubicBezTo>
                      <a:pt x="6176" y="21241"/>
                      <a:pt x="21094" y="6287"/>
                      <a:pt x="39527" y="6287"/>
                    </a:cubicBezTo>
                    <a:cubicBezTo>
                      <a:pt x="57865" y="6287"/>
                      <a:pt x="72783" y="21241"/>
                      <a:pt x="72783" y="39624"/>
                    </a:cubicBezTo>
                    <a:cubicBezTo>
                      <a:pt x="72783" y="58007"/>
                      <a:pt x="57865" y="73057"/>
                      <a:pt x="39527" y="73057"/>
                    </a:cubicBezTo>
                    <a:cubicBezTo>
                      <a:pt x="21094" y="73057"/>
                      <a:pt x="6176" y="58007"/>
                      <a:pt x="6176" y="39624"/>
                    </a:cubicBezTo>
                    <a:close/>
                  </a:path>
                </a:pathLst>
              </a:custGeom>
              <a:solidFill>
                <a:srgbClr val="293133"/>
              </a:solidFill>
              <a:ln w="9502" cap="flat">
                <a:noFill/>
                <a:prstDash val="solid"/>
                <a:miter/>
              </a:ln>
            </p:spPr>
            <p:txBody>
              <a:bodyPr rtlCol="0" anchor="ctr"/>
              <a:lstStyle/>
              <a:p>
                <a:endParaRPr lang="x-none"/>
              </a:p>
            </p:txBody>
          </p:sp>
          <p:sp>
            <p:nvSpPr>
              <p:cNvPr id="20" name="Freeform 19">
                <a:extLst>
                  <a:ext uri="{FF2B5EF4-FFF2-40B4-BE49-F238E27FC236}">
                    <a16:creationId xmlns:a16="http://schemas.microsoft.com/office/drawing/2014/main" id="{70694F48-3886-8043-9FE4-FD7BF13BB158}"/>
                  </a:ext>
                </a:extLst>
              </p:cNvPr>
              <p:cNvSpPr/>
              <p:nvPr/>
            </p:nvSpPr>
            <p:spPr>
              <a:xfrm>
                <a:off x="5264220" y="2764345"/>
                <a:ext cx="37246" cy="41529"/>
              </a:xfrm>
              <a:custGeom>
                <a:avLst/>
                <a:gdLst>
                  <a:gd name="connsiteX0" fmla="*/ 0 w 37246"/>
                  <a:gd name="connsiteY0" fmla="*/ 41529 h 41529"/>
                  <a:gd name="connsiteX1" fmla="*/ 0 w 37246"/>
                  <a:gd name="connsiteY1" fmla="*/ 0 h 41529"/>
                  <a:gd name="connsiteX2" fmla="*/ 17578 w 37246"/>
                  <a:gd name="connsiteY2" fmla="*/ 0 h 41529"/>
                  <a:gd name="connsiteX3" fmla="*/ 27270 w 37246"/>
                  <a:gd name="connsiteY3" fmla="*/ 1143 h 41529"/>
                  <a:gd name="connsiteX4" fmla="*/ 32021 w 37246"/>
                  <a:gd name="connsiteY4" fmla="*/ 5048 h 41529"/>
                  <a:gd name="connsiteX5" fmla="*/ 33826 w 37246"/>
                  <a:gd name="connsiteY5" fmla="*/ 11621 h 41529"/>
                  <a:gd name="connsiteX6" fmla="*/ 31166 w 37246"/>
                  <a:gd name="connsiteY6" fmla="*/ 19336 h 41529"/>
                  <a:gd name="connsiteX7" fmla="*/ 22994 w 37246"/>
                  <a:gd name="connsiteY7" fmla="*/ 23146 h 41529"/>
                  <a:gd name="connsiteX8" fmla="*/ 27460 w 37246"/>
                  <a:gd name="connsiteY8" fmla="*/ 26670 h 41529"/>
                  <a:gd name="connsiteX9" fmla="*/ 32211 w 37246"/>
                  <a:gd name="connsiteY9" fmla="*/ 33433 h 41529"/>
                  <a:gd name="connsiteX10" fmla="*/ 37247 w 37246"/>
                  <a:gd name="connsiteY10" fmla="*/ 41529 h 41529"/>
                  <a:gd name="connsiteX11" fmla="*/ 27270 w 37246"/>
                  <a:gd name="connsiteY11" fmla="*/ 41529 h 41529"/>
                  <a:gd name="connsiteX12" fmla="*/ 21189 w 37246"/>
                  <a:gd name="connsiteY12" fmla="*/ 32480 h 41529"/>
                  <a:gd name="connsiteX13" fmla="*/ 16818 w 37246"/>
                  <a:gd name="connsiteY13" fmla="*/ 26384 h 41529"/>
                  <a:gd name="connsiteX14" fmla="*/ 14348 w 37246"/>
                  <a:gd name="connsiteY14" fmla="*/ 24670 h 41529"/>
                  <a:gd name="connsiteX15" fmla="*/ 10167 w 37246"/>
                  <a:gd name="connsiteY15" fmla="*/ 24193 h 41529"/>
                  <a:gd name="connsiteX16" fmla="*/ 8457 w 37246"/>
                  <a:gd name="connsiteY16" fmla="*/ 24193 h 41529"/>
                  <a:gd name="connsiteX17" fmla="*/ 8457 w 37246"/>
                  <a:gd name="connsiteY17" fmla="*/ 41529 h 41529"/>
                  <a:gd name="connsiteX18" fmla="*/ 0 w 37246"/>
                  <a:gd name="connsiteY18" fmla="*/ 41529 h 41529"/>
                  <a:gd name="connsiteX19" fmla="*/ 8267 w 37246"/>
                  <a:gd name="connsiteY19" fmla="*/ 17431 h 41529"/>
                  <a:gd name="connsiteX20" fmla="*/ 14443 w 37246"/>
                  <a:gd name="connsiteY20" fmla="*/ 17431 h 41529"/>
                  <a:gd name="connsiteX21" fmla="*/ 22044 w 37246"/>
                  <a:gd name="connsiteY21" fmla="*/ 16954 h 41529"/>
                  <a:gd name="connsiteX22" fmla="*/ 24419 w 37246"/>
                  <a:gd name="connsiteY22" fmla="*/ 15145 h 41529"/>
                  <a:gd name="connsiteX23" fmla="*/ 25275 w 37246"/>
                  <a:gd name="connsiteY23" fmla="*/ 12097 h 41529"/>
                  <a:gd name="connsiteX24" fmla="*/ 24134 w 37246"/>
                  <a:gd name="connsiteY24" fmla="*/ 8668 h 41529"/>
                  <a:gd name="connsiteX25" fmla="*/ 20999 w 37246"/>
                  <a:gd name="connsiteY25" fmla="*/ 7048 h 41529"/>
                  <a:gd name="connsiteX26" fmla="*/ 14918 w 37246"/>
                  <a:gd name="connsiteY26" fmla="*/ 6858 h 41529"/>
                  <a:gd name="connsiteX27" fmla="*/ 8361 w 37246"/>
                  <a:gd name="connsiteY27" fmla="*/ 6858 h 41529"/>
                  <a:gd name="connsiteX28" fmla="*/ 8361 w 37246"/>
                  <a:gd name="connsiteY28" fmla="*/ 17431 h 4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246" h="41529">
                    <a:moveTo>
                      <a:pt x="0" y="41529"/>
                    </a:moveTo>
                    <a:lnTo>
                      <a:pt x="0" y="0"/>
                    </a:lnTo>
                    <a:lnTo>
                      <a:pt x="17578" y="0"/>
                    </a:lnTo>
                    <a:cubicBezTo>
                      <a:pt x="21949" y="0"/>
                      <a:pt x="25180" y="381"/>
                      <a:pt x="27270" y="1143"/>
                    </a:cubicBezTo>
                    <a:cubicBezTo>
                      <a:pt x="29265" y="1905"/>
                      <a:pt x="30881" y="3238"/>
                      <a:pt x="32021" y="5048"/>
                    </a:cubicBezTo>
                    <a:cubicBezTo>
                      <a:pt x="33256" y="6953"/>
                      <a:pt x="33826" y="9144"/>
                      <a:pt x="33826" y="11621"/>
                    </a:cubicBezTo>
                    <a:cubicBezTo>
                      <a:pt x="33826" y="14764"/>
                      <a:pt x="32876" y="17335"/>
                      <a:pt x="31166" y="19336"/>
                    </a:cubicBezTo>
                    <a:cubicBezTo>
                      <a:pt x="29360" y="21336"/>
                      <a:pt x="26605" y="22670"/>
                      <a:pt x="22994" y="23146"/>
                    </a:cubicBezTo>
                    <a:cubicBezTo>
                      <a:pt x="24799" y="24193"/>
                      <a:pt x="26320" y="25337"/>
                      <a:pt x="27460" y="26670"/>
                    </a:cubicBezTo>
                    <a:cubicBezTo>
                      <a:pt x="28695" y="27908"/>
                      <a:pt x="30215" y="30194"/>
                      <a:pt x="32211" y="33433"/>
                    </a:cubicBezTo>
                    <a:lnTo>
                      <a:pt x="37247" y="41529"/>
                    </a:lnTo>
                    <a:lnTo>
                      <a:pt x="27270" y="41529"/>
                    </a:lnTo>
                    <a:lnTo>
                      <a:pt x="21189" y="32480"/>
                    </a:lnTo>
                    <a:cubicBezTo>
                      <a:pt x="19003" y="29242"/>
                      <a:pt x="17578" y="27242"/>
                      <a:pt x="16818" y="26384"/>
                    </a:cubicBezTo>
                    <a:cubicBezTo>
                      <a:pt x="16058" y="25527"/>
                      <a:pt x="15203" y="24955"/>
                      <a:pt x="14348" y="24670"/>
                    </a:cubicBezTo>
                    <a:cubicBezTo>
                      <a:pt x="13397" y="24384"/>
                      <a:pt x="12067" y="24193"/>
                      <a:pt x="10167" y="24193"/>
                    </a:cubicBezTo>
                    <a:lnTo>
                      <a:pt x="8457" y="24193"/>
                    </a:lnTo>
                    <a:lnTo>
                      <a:pt x="8457" y="41529"/>
                    </a:lnTo>
                    <a:lnTo>
                      <a:pt x="0" y="41529"/>
                    </a:lnTo>
                    <a:close/>
                    <a:moveTo>
                      <a:pt x="8267" y="17431"/>
                    </a:moveTo>
                    <a:lnTo>
                      <a:pt x="14443" y="17431"/>
                    </a:lnTo>
                    <a:cubicBezTo>
                      <a:pt x="18433" y="17431"/>
                      <a:pt x="20999" y="17240"/>
                      <a:pt x="22044" y="16954"/>
                    </a:cubicBezTo>
                    <a:cubicBezTo>
                      <a:pt x="23089" y="16573"/>
                      <a:pt x="23754" y="16002"/>
                      <a:pt x="24419" y="15145"/>
                    </a:cubicBezTo>
                    <a:cubicBezTo>
                      <a:pt x="24989" y="14288"/>
                      <a:pt x="25275" y="13335"/>
                      <a:pt x="25275" y="12097"/>
                    </a:cubicBezTo>
                    <a:cubicBezTo>
                      <a:pt x="25275" y="10668"/>
                      <a:pt x="24895" y="9620"/>
                      <a:pt x="24134" y="8668"/>
                    </a:cubicBezTo>
                    <a:cubicBezTo>
                      <a:pt x="23374" y="7810"/>
                      <a:pt x="22329" y="7239"/>
                      <a:pt x="20999" y="7048"/>
                    </a:cubicBezTo>
                    <a:cubicBezTo>
                      <a:pt x="20334" y="6953"/>
                      <a:pt x="18243" y="6858"/>
                      <a:pt x="14918" y="6858"/>
                    </a:cubicBezTo>
                    <a:lnTo>
                      <a:pt x="8361" y="6858"/>
                    </a:lnTo>
                    <a:lnTo>
                      <a:pt x="8361" y="17431"/>
                    </a:lnTo>
                    <a:close/>
                  </a:path>
                </a:pathLst>
              </a:custGeom>
              <a:solidFill>
                <a:srgbClr val="293133"/>
              </a:solidFill>
              <a:ln w="9502" cap="flat">
                <a:noFill/>
                <a:prstDash val="solid"/>
                <a:miter/>
              </a:ln>
            </p:spPr>
            <p:txBody>
              <a:bodyPr rtlCol="0" anchor="ctr"/>
              <a:lstStyle/>
              <a:p>
                <a:endParaRPr lang="x-none"/>
              </a:p>
            </p:txBody>
          </p:sp>
        </p:grpSp>
      </p:grpSp>
      <p:sp>
        <p:nvSpPr>
          <p:cNvPr id="57" name="標題 1"/>
          <p:cNvSpPr>
            <a:spLocks noGrp="1"/>
          </p:cNvSpPr>
          <p:nvPr>
            <p:ph type="title" hasCustomPrompt="1"/>
          </p:nvPr>
        </p:nvSpPr>
        <p:spPr>
          <a:xfrm>
            <a:off x="1223169" y="2460582"/>
            <a:ext cx="4076964" cy="824486"/>
          </a:xfrm>
          <a:prstGeom prst="rect">
            <a:avLst/>
          </a:prstGeom>
        </p:spPr>
        <p:txBody>
          <a:bodyPr/>
          <a:lstStyle>
            <a:lvl1pPr>
              <a:defRPr sz="2800" b="1">
                <a:solidFill>
                  <a:schemeClr val="bg1"/>
                </a:solidFill>
              </a:defRPr>
            </a:lvl1pPr>
          </a:lstStyle>
          <a:p>
            <a:r>
              <a:rPr lang="en-US" altLang="zh-TW" dirty="0"/>
              <a:t>Click to add title</a:t>
            </a:r>
            <a:endParaRPr lang="zh-TW" altLang="en-US" dirty="0"/>
          </a:p>
        </p:txBody>
      </p:sp>
      <p:sp>
        <p:nvSpPr>
          <p:cNvPr id="58" name="文字版面配置區 13"/>
          <p:cNvSpPr>
            <a:spLocks noGrp="1"/>
          </p:cNvSpPr>
          <p:nvPr>
            <p:ph type="body" sz="quarter" idx="17" hasCustomPrompt="1"/>
          </p:nvPr>
        </p:nvSpPr>
        <p:spPr>
          <a:xfrm>
            <a:off x="1210468" y="5538631"/>
            <a:ext cx="3175000" cy="557369"/>
          </a:xfrm>
          <a:prstGeom prst="rect">
            <a:avLst/>
          </a:prstGeom>
        </p:spPr>
        <p:txBody>
          <a:bodyPr/>
          <a:lstStyle>
            <a:lvl1pPr marL="0" indent="0">
              <a:buNone/>
              <a:defRPr sz="1400">
                <a:solidFill>
                  <a:schemeClr val="bg1"/>
                </a:solidFill>
              </a:defRPr>
            </a:lvl1pPr>
          </a:lstStyle>
          <a:p>
            <a:pPr lvl="0"/>
            <a:r>
              <a:rPr lang="en-US" altLang="zh-TW" dirty="0"/>
              <a:t>Text – Author and/or Date</a:t>
            </a:r>
            <a:endParaRPr lang="zh-TW" altLang="en-US" dirty="0"/>
          </a:p>
        </p:txBody>
      </p:sp>
      <p:sp>
        <p:nvSpPr>
          <p:cNvPr id="59" name="文字版面配置區 4"/>
          <p:cNvSpPr>
            <a:spLocks noGrp="1"/>
          </p:cNvSpPr>
          <p:nvPr>
            <p:ph type="body" sz="quarter" idx="18" hasCustomPrompt="1"/>
          </p:nvPr>
        </p:nvSpPr>
        <p:spPr>
          <a:xfrm>
            <a:off x="1211263" y="3821210"/>
            <a:ext cx="3491366" cy="1076228"/>
          </a:xfrm>
          <a:prstGeom prst="rect">
            <a:avLst/>
          </a:prstGeom>
        </p:spPr>
        <p:txBody>
          <a:bodyPr/>
          <a:lstStyle>
            <a:lvl1pPr marL="0" indent="0">
              <a:buNone/>
              <a:defRPr sz="1800" baseline="0">
                <a:solidFill>
                  <a:schemeClr val="bg1"/>
                </a:solidFill>
              </a:defRPr>
            </a:lvl1pPr>
          </a:lstStyle>
          <a:p>
            <a:pPr lvl="0"/>
            <a:r>
              <a:rPr lang="en-US" altLang="zh-TW" dirty="0"/>
              <a:t>Click to add subtitle</a:t>
            </a:r>
            <a:endParaRPr lang="zh-TW" altLang="en-US" dirty="0"/>
          </a:p>
        </p:txBody>
      </p:sp>
      <p:sp>
        <p:nvSpPr>
          <p:cNvPr id="4" name="頁尾版面配置區 3"/>
          <p:cNvSpPr>
            <a:spLocks noGrp="1"/>
          </p:cNvSpPr>
          <p:nvPr>
            <p:ph type="ftr" sz="quarter" idx="19"/>
          </p:nvPr>
        </p:nvSpPr>
        <p:spPr>
          <a:xfrm>
            <a:off x="838200" y="6356349"/>
            <a:ext cx="2743200" cy="365125"/>
          </a:xfrm>
          <a:prstGeom prst="rect">
            <a:avLst/>
          </a:prstGeom>
        </p:spPr>
        <p:txBody>
          <a:bodyPr/>
          <a:lstStyle/>
          <a:p>
            <a:pPr algn="l"/>
            <a:r>
              <a:rPr lang="en-US" altLang="zh-TW" b="1">
                <a:solidFill>
                  <a:srgbClr val="E1251B"/>
                </a:solidFill>
                <a:ea typeface="Montserrat-Regular"/>
                <a:cs typeface="Calibri" panose="020F0502020204030204" pitchFamily="34" charset="0"/>
                <a:sym typeface="Montserrat-Regular"/>
              </a:rPr>
              <a:t>ADLINK</a:t>
            </a:r>
            <a:r>
              <a:rPr lang="en-US" altLang="zh-TW">
                <a:solidFill>
                  <a:srgbClr val="CF2A2E"/>
                </a:solidFill>
                <a:ea typeface="Montserrat-Regular"/>
                <a:cs typeface="Calibri" panose="020F0502020204030204" pitchFamily="34" charset="0"/>
                <a:sym typeface="Montserrat-Regular"/>
              </a:rPr>
              <a:t> </a:t>
            </a:r>
            <a:r>
              <a:rPr lang="en-US" altLang="zh-TW">
                <a:solidFill>
                  <a:srgbClr val="9D9D9C"/>
                </a:solidFill>
                <a:ea typeface="Montserrat-Regular"/>
                <a:cs typeface="Calibri" panose="020F0502020204030204" pitchFamily="34" charset="0"/>
                <a:sym typeface="Montserrat-Regular"/>
              </a:rPr>
              <a:t>| Leading Edge Computing</a:t>
            </a:r>
            <a:endParaRPr lang="en-US" altLang="zh-TW" dirty="0">
              <a:solidFill>
                <a:srgbClr val="9D9D9C"/>
              </a:solidFill>
              <a:ea typeface="Montserrat-Regular"/>
              <a:cs typeface="Calibri" panose="020F0502020204030204" pitchFamily="34" charset="0"/>
              <a:sym typeface="Montserrat-Regular"/>
            </a:endParaRPr>
          </a:p>
        </p:txBody>
      </p:sp>
    </p:spTree>
    <p:extLst>
      <p:ext uri="{BB962C8B-B14F-4D97-AF65-F5344CB8AC3E}">
        <p14:creationId xmlns:p14="http://schemas.microsoft.com/office/powerpoint/2010/main" val="1026568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2">
    <p:bg>
      <p:bgPr>
        <a:solidFill>
          <a:srgbClr val="E1251B"/>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31318AD-0F96-604B-B370-CDA7D4748D80}"/>
              </a:ext>
            </a:extLst>
          </p:cNvPr>
          <p:cNvSpPr>
            <a:spLocks noGrp="1"/>
          </p:cNvSpPr>
          <p:nvPr>
            <p:ph type="sldNum" sz="quarter" idx="12"/>
          </p:nvPr>
        </p:nvSpPr>
        <p:spPr>
          <a:xfrm>
            <a:off x="8610600" y="6356350"/>
            <a:ext cx="2743200" cy="365125"/>
          </a:xfrm>
          <a:prstGeom prst="rect">
            <a:avLst/>
          </a:prstGeom>
        </p:spPr>
        <p:txBody>
          <a:bodyPr/>
          <a:lstStyle/>
          <a:p>
            <a:r>
              <a:rPr lang="x-none" dirty="0"/>
              <a:t>02</a:t>
            </a:r>
          </a:p>
        </p:txBody>
      </p:sp>
      <p:pic>
        <p:nvPicPr>
          <p:cNvPr id="5" name="Picture 4" descr="A black and white logo&#10;&#10;Description automatically generated with low confidence">
            <a:extLst>
              <a:ext uri="{FF2B5EF4-FFF2-40B4-BE49-F238E27FC236}">
                <a16:creationId xmlns:a16="http://schemas.microsoft.com/office/drawing/2014/main" id="{D159B3D6-3B56-8147-8118-2F4CCDF0F97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41082" y="408736"/>
            <a:ext cx="2812718" cy="1099966"/>
          </a:xfrm>
          <a:prstGeom prst="rect">
            <a:avLst/>
          </a:prstGeom>
        </p:spPr>
      </p:pic>
      <p:sp>
        <p:nvSpPr>
          <p:cNvPr id="8" name="Rectangle 7">
            <a:extLst>
              <a:ext uri="{FF2B5EF4-FFF2-40B4-BE49-F238E27FC236}">
                <a16:creationId xmlns:a16="http://schemas.microsoft.com/office/drawing/2014/main" id="{4BCEE798-E057-554E-9D30-63203653AAAD}"/>
              </a:ext>
            </a:extLst>
          </p:cNvPr>
          <p:cNvSpPr/>
          <p:nvPr userDrawn="1"/>
        </p:nvSpPr>
        <p:spPr>
          <a:xfrm>
            <a:off x="838200" y="1576435"/>
            <a:ext cx="10515600" cy="3835832"/>
          </a:xfrm>
          <a:prstGeom prst="rect">
            <a:avLst/>
          </a:prstGeom>
          <a:solidFill>
            <a:srgbClr val="293133">
              <a:alpha val="30000"/>
            </a:srgbClr>
          </a:solidFill>
          <a:ln w="25400" cap="flat">
            <a:solidFill>
              <a:srgbClr val="000000">
                <a:alpha val="0"/>
              </a:srgbClr>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x-none"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endParaRPr>
          </a:p>
        </p:txBody>
      </p:sp>
      <p:sp>
        <p:nvSpPr>
          <p:cNvPr id="9" name="Rectangle 8">
            <a:extLst>
              <a:ext uri="{FF2B5EF4-FFF2-40B4-BE49-F238E27FC236}">
                <a16:creationId xmlns:a16="http://schemas.microsoft.com/office/drawing/2014/main" id="{4A22DFC7-8EF0-9540-BEB0-324D3A86D1F6}"/>
              </a:ext>
            </a:extLst>
          </p:cNvPr>
          <p:cNvSpPr/>
          <p:nvPr userDrawn="1"/>
        </p:nvSpPr>
        <p:spPr>
          <a:xfrm>
            <a:off x="838199" y="5389041"/>
            <a:ext cx="10515600" cy="706959"/>
          </a:xfrm>
          <a:prstGeom prst="rect">
            <a:avLst/>
          </a:prstGeom>
          <a:solidFill>
            <a:srgbClr val="9D9D9C"/>
          </a:solidFill>
          <a:ln w="25400" cap="flat">
            <a:solidFill>
              <a:srgbClr val="000000">
                <a:alpha val="0"/>
              </a:srgbClr>
            </a:solidFill>
            <a:prstDash val="solid"/>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x-none"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endParaRPr>
          </a:p>
        </p:txBody>
      </p:sp>
      <p:sp>
        <p:nvSpPr>
          <p:cNvPr id="10" name="Picture Placeholder 4">
            <a:extLst>
              <a:ext uri="{FF2B5EF4-FFF2-40B4-BE49-F238E27FC236}">
                <a16:creationId xmlns:a16="http://schemas.microsoft.com/office/drawing/2014/main" id="{B60DBE3E-5726-6A40-8211-9175B5DFD47D}"/>
              </a:ext>
            </a:extLst>
          </p:cNvPr>
          <p:cNvSpPr>
            <a:spLocks noGrp="1"/>
          </p:cNvSpPr>
          <p:nvPr>
            <p:ph type="pic" sz="quarter" idx="11"/>
          </p:nvPr>
        </p:nvSpPr>
        <p:spPr>
          <a:xfrm>
            <a:off x="3754834" y="2112578"/>
            <a:ext cx="8478332" cy="4745421"/>
          </a:xfrm>
          <a:custGeom>
            <a:avLst/>
            <a:gdLst>
              <a:gd name="connsiteX0" fmla="*/ 0 w 15729098"/>
              <a:gd name="connsiteY0" fmla="*/ 0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0 w 15729098"/>
              <a:gd name="connsiteY4" fmla="*/ 0 h 8803758"/>
              <a:gd name="connsiteX0" fmla="*/ 5762846 w 15729098"/>
              <a:gd name="connsiteY0" fmla="*/ 489098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5762846 w 15729098"/>
              <a:gd name="connsiteY4" fmla="*/ 489098 h 8803758"/>
              <a:gd name="connsiteX0" fmla="*/ 4231758 w 15729098"/>
              <a:gd name="connsiteY0" fmla="*/ 1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31758 w 15729098"/>
              <a:gd name="connsiteY4" fmla="*/ 1 h 8803758"/>
              <a:gd name="connsiteX0" fmla="*/ 4275719 w 15729098"/>
              <a:gd name="connsiteY0" fmla="*/ 96716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75719 w 15729098"/>
              <a:gd name="connsiteY4" fmla="*/ 96716 h 8803758"/>
              <a:gd name="connsiteX0" fmla="*/ 4240549 w 15729098"/>
              <a:gd name="connsiteY0" fmla="*/ 1 h 8803758"/>
              <a:gd name="connsiteX1" fmla="*/ 15729098 w 15729098"/>
              <a:gd name="connsiteY1" fmla="*/ 0 h 8803758"/>
              <a:gd name="connsiteX2" fmla="*/ 15729098 w 15729098"/>
              <a:gd name="connsiteY2" fmla="*/ 8803758 h 8803758"/>
              <a:gd name="connsiteX3" fmla="*/ 0 w 15729098"/>
              <a:gd name="connsiteY3" fmla="*/ 8803758 h 8803758"/>
              <a:gd name="connsiteX4" fmla="*/ 4240549 w 15729098"/>
              <a:gd name="connsiteY4" fmla="*/ 1 h 8803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29098" h="8803758">
                <a:moveTo>
                  <a:pt x="4240549" y="1"/>
                </a:moveTo>
                <a:lnTo>
                  <a:pt x="15729098" y="0"/>
                </a:lnTo>
                <a:lnTo>
                  <a:pt x="15729098" y="8803758"/>
                </a:lnTo>
                <a:lnTo>
                  <a:pt x="0" y="8803758"/>
                </a:lnTo>
                <a:lnTo>
                  <a:pt x="4240549" y="1"/>
                </a:lnTo>
                <a:close/>
              </a:path>
            </a:pathLst>
          </a:cu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2" name="標題 1"/>
          <p:cNvSpPr>
            <a:spLocks noGrp="1"/>
          </p:cNvSpPr>
          <p:nvPr>
            <p:ph type="title" hasCustomPrompt="1"/>
          </p:nvPr>
        </p:nvSpPr>
        <p:spPr>
          <a:xfrm>
            <a:off x="1223169" y="2460582"/>
            <a:ext cx="4076964" cy="824486"/>
          </a:xfrm>
          <a:prstGeom prst="rect">
            <a:avLst/>
          </a:prstGeom>
        </p:spPr>
        <p:txBody>
          <a:bodyPr/>
          <a:lstStyle>
            <a:lvl1pPr>
              <a:defRPr sz="2800" b="1">
                <a:solidFill>
                  <a:schemeClr val="bg1"/>
                </a:solidFill>
              </a:defRPr>
            </a:lvl1pPr>
          </a:lstStyle>
          <a:p>
            <a:r>
              <a:rPr lang="en-US" altLang="zh-TW" dirty="0"/>
              <a:t>Click to add title</a:t>
            </a:r>
            <a:endParaRPr lang="zh-TW" altLang="en-US" dirty="0"/>
          </a:p>
        </p:txBody>
      </p:sp>
      <p:sp>
        <p:nvSpPr>
          <p:cNvPr id="16" name="文字版面配置區 13"/>
          <p:cNvSpPr>
            <a:spLocks noGrp="1"/>
          </p:cNvSpPr>
          <p:nvPr>
            <p:ph type="body" sz="quarter" idx="17" hasCustomPrompt="1"/>
          </p:nvPr>
        </p:nvSpPr>
        <p:spPr>
          <a:xfrm>
            <a:off x="1210468" y="5538631"/>
            <a:ext cx="3175000" cy="557369"/>
          </a:xfrm>
          <a:prstGeom prst="rect">
            <a:avLst/>
          </a:prstGeom>
        </p:spPr>
        <p:txBody>
          <a:bodyPr/>
          <a:lstStyle>
            <a:lvl1pPr marL="0" indent="0">
              <a:buNone/>
              <a:defRPr sz="1400">
                <a:solidFill>
                  <a:schemeClr val="bg1"/>
                </a:solidFill>
              </a:defRPr>
            </a:lvl1pPr>
          </a:lstStyle>
          <a:p>
            <a:pPr lvl="0"/>
            <a:r>
              <a:rPr lang="en-US" altLang="zh-TW" dirty="0"/>
              <a:t>Text – Author and/or Date</a:t>
            </a:r>
            <a:endParaRPr lang="zh-TW" altLang="en-US" dirty="0"/>
          </a:p>
        </p:txBody>
      </p:sp>
      <p:sp>
        <p:nvSpPr>
          <p:cNvPr id="17" name="文字版面配置區 4"/>
          <p:cNvSpPr>
            <a:spLocks noGrp="1"/>
          </p:cNvSpPr>
          <p:nvPr>
            <p:ph type="body" sz="quarter" idx="18" hasCustomPrompt="1"/>
          </p:nvPr>
        </p:nvSpPr>
        <p:spPr>
          <a:xfrm>
            <a:off x="1211263" y="3821210"/>
            <a:ext cx="3491366" cy="1076228"/>
          </a:xfrm>
          <a:prstGeom prst="rect">
            <a:avLst/>
          </a:prstGeom>
        </p:spPr>
        <p:txBody>
          <a:bodyPr/>
          <a:lstStyle>
            <a:lvl1pPr marL="0" indent="0">
              <a:buNone/>
              <a:defRPr sz="1800" baseline="0">
                <a:solidFill>
                  <a:schemeClr val="bg1"/>
                </a:solidFill>
              </a:defRPr>
            </a:lvl1pPr>
          </a:lstStyle>
          <a:p>
            <a:pPr lvl="0"/>
            <a:r>
              <a:rPr lang="en-US" altLang="zh-TW" dirty="0"/>
              <a:t>Click to add subtitle</a:t>
            </a:r>
            <a:endParaRPr lang="zh-TW" altLang="en-US" dirty="0"/>
          </a:p>
        </p:txBody>
      </p:sp>
      <p:sp>
        <p:nvSpPr>
          <p:cNvPr id="13" name="矩形 12"/>
          <p:cNvSpPr/>
          <p:nvPr userDrawn="1"/>
        </p:nvSpPr>
        <p:spPr>
          <a:xfrm>
            <a:off x="838200" y="6400411"/>
            <a:ext cx="2350002" cy="276999"/>
          </a:xfrm>
          <a:prstGeom prst="rect">
            <a:avLst/>
          </a:prstGeom>
          <a:solidFill>
            <a:srgbClr val="E1251B"/>
          </a:solidFill>
        </p:spPr>
        <p:txBody>
          <a:bodyPr wrap="none">
            <a:spAutoFit/>
          </a:bodyPr>
          <a:lstStyle/>
          <a:p>
            <a:pPr algn="l"/>
            <a:r>
              <a:rPr lang="en-US" altLang="zh-TW" sz="1200" b="1" dirty="0">
                <a:solidFill>
                  <a:schemeClr val="bg1"/>
                </a:solidFill>
                <a:ea typeface="Montserrat-Regular"/>
                <a:cs typeface="Calibri" panose="020F0502020204030204" pitchFamily="34" charset="0"/>
                <a:sym typeface="Montserrat-Regular"/>
              </a:rPr>
              <a:t>ADLINK</a:t>
            </a:r>
            <a:r>
              <a:rPr lang="en-US" altLang="zh-TW" sz="1200" dirty="0">
                <a:solidFill>
                  <a:srgbClr val="CF2A2E"/>
                </a:solidFill>
                <a:ea typeface="Montserrat-Regular"/>
                <a:cs typeface="Calibri" panose="020F0502020204030204" pitchFamily="34" charset="0"/>
                <a:sym typeface="Montserrat-Regular"/>
              </a:rPr>
              <a:t> </a:t>
            </a:r>
            <a:r>
              <a:rPr lang="en-US" altLang="zh-TW" sz="1200" dirty="0">
                <a:solidFill>
                  <a:srgbClr val="9D9D9C"/>
                </a:solidFill>
                <a:ea typeface="Montserrat-Regular"/>
                <a:cs typeface="Calibri" panose="020F0502020204030204" pitchFamily="34" charset="0"/>
                <a:sym typeface="Montserrat-Regular"/>
              </a:rPr>
              <a:t>| Leading Edge Computing</a:t>
            </a:r>
          </a:p>
        </p:txBody>
      </p:sp>
    </p:spTree>
    <p:extLst>
      <p:ext uri="{BB962C8B-B14F-4D97-AF65-F5344CB8AC3E}">
        <p14:creationId xmlns:p14="http://schemas.microsoft.com/office/powerpoint/2010/main" val="1318578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10" name="內容版面配置區 9"/>
          <p:cNvSpPr>
            <a:spLocks noGrp="1"/>
          </p:cNvSpPr>
          <p:nvPr>
            <p:ph sz="quarter" idx="18" hasCustomPrompt="1"/>
          </p:nvPr>
        </p:nvSpPr>
        <p:spPr>
          <a:xfrm>
            <a:off x="838200" y="2387539"/>
            <a:ext cx="10528300" cy="3756025"/>
          </a:xfrm>
          <a:prstGeom prst="rect">
            <a:avLst/>
          </a:prstGeom>
        </p:spPr>
        <p:txBody>
          <a:bodyPr/>
          <a:lstStyle>
            <a:lvl1pPr marL="0" indent="0">
              <a:buFont typeface="Arial" panose="020B0604020202020204" pitchFamily="34" charset="0"/>
              <a:buNone/>
              <a:defRPr sz="1800" baseline="0">
                <a:solidFill>
                  <a:schemeClr val="tx1"/>
                </a:solidFill>
              </a:defRPr>
            </a:lvl1pPr>
            <a:lvl2pPr>
              <a:defRPr sz="1800">
                <a:solidFill>
                  <a:schemeClr val="tx1"/>
                </a:solidFill>
              </a:defRPr>
            </a:lvl2pPr>
            <a:lvl3pPr>
              <a:defRPr sz="1600" baseline="0">
                <a:solidFill>
                  <a:schemeClr val="tx1"/>
                </a:solidFill>
              </a:defRPr>
            </a:lvl3pPr>
            <a:lvl4pPr>
              <a:defRPr sz="1600"/>
            </a:lvl4pPr>
            <a:lvl5pPr>
              <a:defRPr sz="1600"/>
            </a:lvl5pPr>
          </a:lstStyle>
          <a:p>
            <a:pPr lvl="0"/>
            <a:r>
              <a:rPr lang="en-US" altLang="zh-TW" dirty="0"/>
              <a:t>Click to add text</a:t>
            </a:r>
            <a:endParaRPr lang="zh-TW" altLang="en-US" dirty="0"/>
          </a:p>
          <a:p>
            <a:pPr lvl="1"/>
            <a:r>
              <a:rPr lang="en-US" altLang="zh-TW" dirty="0"/>
              <a:t>Second level</a:t>
            </a:r>
            <a:endParaRPr lang="zh-TW" altLang="en-US" dirty="0"/>
          </a:p>
          <a:p>
            <a:pPr lvl="2"/>
            <a:r>
              <a:rPr lang="en-US" altLang="zh-TW" dirty="0"/>
              <a:t>Third level</a:t>
            </a:r>
            <a:endParaRPr lang="zh-TW" altLang="en-US" dirty="0"/>
          </a:p>
        </p:txBody>
      </p:sp>
      <p:sp>
        <p:nvSpPr>
          <p:cNvPr id="4" name="文字版面配置區 3"/>
          <p:cNvSpPr>
            <a:spLocks noGrp="1"/>
          </p:cNvSpPr>
          <p:nvPr>
            <p:ph type="body" sz="quarter" idx="17" hasCustomPrompt="1"/>
          </p:nvPr>
        </p:nvSpPr>
        <p:spPr>
          <a:xfrm>
            <a:off x="838200" y="1163938"/>
            <a:ext cx="10515599" cy="309562"/>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2" name="標題 1"/>
          <p:cNvSpPr>
            <a:spLocks noGrp="1"/>
          </p:cNvSpPr>
          <p:nvPr>
            <p:ph type="title" hasCustomPrompt="1"/>
          </p:nvPr>
        </p:nvSpPr>
        <p:spPr>
          <a:xfrm>
            <a:off x="838200" y="1473500"/>
            <a:ext cx="10515600" cy="555537"/>
          </a:xfrm>
          <a:prstGeom prst="rect">
            <a:avLst/>
          </a:prstGeom>
        </p:spPr>
        <p:txBody>
          <a:bodyPr anchor="t"/>
          <a:lstStyle>
            <a:lvl1pPr>
              <a:defRPr sz="2800" b="1">
                <a:solidFill>
                  <a:schemeClr val="tx2"/>
                </a:solidFill>
                <a:latin typeface="+mj-lt"/>
              </a:defRPr>
            </a:lvl1pPr>
          </a:lstStyle>
          <a:p>
            <a:r>
              <a:rPr lang="en-US" altLang="zh-TW" dirty="0"/>
              <a:t>Click to add text</a:t>
            </a:r>
            <a:endParaRPr lang="zh-TW" altLang="en-US" dirty="0"/>
          </a:p>
        </p:txBody>
      </p:sp>
      <p:sp>
        <p:nvSpPr>
          <p:cNvPr id="11"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2"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2362096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Title">
    <p:bg>
      <p:bgRef idx="1001">
        <a:schemeClr val="bg1"/>
      </p:bgRef>
    </p:bg>
    <p:spTree>
      <p:nvGrpSpPr>
        <p:cNvPr id="1" name=""/>
        <p:cNvGrpSpPr/>
        <p:nvPr/>
      </p:nvGrpSpPr>
      <p:grpSpPr>
        <a:xfrm>
          <a:off x="0" y="0"/>
          <a:ext cx="0" cy="0"/>
          <a:chOff x="0" y="0"/>
          <a:chExt cx="0" cy="0"/>
        </a:xfrm>
      </p:grpSpPr>
      <p:sp>
        <p:nvSpPr>
          <p:cNvPr id="8" name="文字版面配置區 3"/>
          <p:cNvSpPr>
            <a:spLocks noGrp="1"/>
          </p:cNvSpPr>
          <p:nvPr>
            <p:ph type="body" sz="quarter" idx="17" hasCustomPrompt="1"/>
          </p:nvPr>
        </p:nvSpPr>
        <p:spPr>
          <a:xfrm>
            <a:off x="838200" y="1163938"/>
            <a:ext cx="10515599" cy="309562"/>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9" name="標題 1"/>
          <p:cNvSpPr>
            <a:spLocks noGrp="1"/>
          </p:cNvSpPr>
          <p:nvPr>
            <p:ph type="title" hasCustomPrompt="1"/>
          </p:nvPr>
        </p:nvSpPr>
        <p:spPr>
          <a:xfrm>
            <a:off x="838200" y="1473500"/>
            <a:ext cx="10515600" cy="555537"/>
          </a:xfrm>
          <a:prstGeom prst="rect">
            <a:avLst/>
          </a:prstGeom>
        </p:spPr>
        <p:txBody>
          <a:bodyPr anchor="t"/>
          <a:lstStyle>
            <a:lvl1pPr>
              <a:defRPr sz="2800" b="1">
                <a:solidFill>
                  <a:schemeClr val="tx2"/>
                </a:solidFill>
                <a:latin typeface="+mj-lt"/>
              </a:defRPr>
            </a:lvl1pPr>
          </a:lstStyle>
          <a:p>
            <a:r>
              <a:rPr lang="en-US" altLang="zh-TW" dirty="0"/>
              <a:t>Click to add text</a:t>
            </a:r>
            <a:endParaRPr lang="zh-TW" altLang="en-US" dirty="0"/>
          </a:p>
        </p:txBody>
      </p:sp>
      <p:sp>
        <p:nvSpPr>
          <p:cNvPr id="13"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
        <p:nvSpPr>
          <p:cNvPr id="6"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Tree>
    <p:extLst>
      <p:ext uri="{BB962C8B-B14F-4D97-AF65-F5344CB8AC3E}">
        <p14:creationId xmlns:p14="http://schemas.microsoft.com/office/powerpoint/2010/main" val="21894481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695FABD3-475D-EC45-81C5-437AA85D38A8}"/>
              </a:ext>
            </a:extLst>
          </p:cNvPr>
          <p:cNvSpPr>
            <a:spLocks noGrp="1"/>
          </p:cNvSpPr>
          <p:nvPr>
            <p:ph type="pic" sz="quarter" idx="13"/>
          </p:nvPr>
        </p:nvSpPr>
        <p:spPr>
          <a:xfrm>
            <a:off x="838201" y="1122363"/>
            <a:ext cx="2482646" cy="1990725"/>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1" name="Picture Placeholder 10">
            <a:extLst>
              <a:ext uri="{FF2B5EF4-FFF2-40B4-BE49-F238E27FC236}">
                <a16:creationId xmlns:a16="http://schemas.microsoft.com/office/drawing/2014/main" id="{B28047A0-9290-4241-A515-DB06C58A13F3}"/>
              </a:ext>
            </a:extLst>
          </p:cNvPr>
          <p:cNvSpPr>
            <a:spLocks noGrp="1"/>
          </p:cNvSpPr>
          <p:nvPr>
            <p:ph type="pic" sz="quarter" idx="17"/>
          </p:nvPr>
        </p:nvSpPr>
        <p:spPr>
          <a:xfrm>
            <a:off x="838200" y="3437732"/>
            <a:ext cx="2297905" cy="2297905"/>
          </a:xfrm>
          <a:prstGeom prst="ellipse">
            <a:avLst/>
          </a:prstGeom>
          <a:solidFill>
            <a:schemeClr val="tx1">
              <a:lumMod val="25000"/>
              <a:lumOff val="75000"/>
            </a:schemeClr>
          </a:solidFill>
        </p:spPr>
        <p:txBody>
          <a:bodyPr/>
          <a:lstStyle>
            <a:lvl1pPr>
              <a:defRPr>
                <a:no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3" name="Picture Placeholder 4">
            <a:extLst>
              <a:ext uri="{FF2B5EF4-FFF2-40B4-BE49-F238E27FC236}">
                <a16:creationId xmlns:a16="http://schemas.microsoft.com/office/drawing/2014/main" id="{A9B6F991-5E72-C143-9DD2-5DB2EA3D5C8E}"/>
              </a:ext>
            </a:extLst>
          </p:cNvPr>
          <p:cNvSpPr>
            <a:spLocks noGrp="1"/>
          </p:cNvSpPr>
          <p:nvPr>
            <p:ph type="pic" sz="quarter" idx="18"/>
          </p:nvPr>
        </p:nvSpPr>
        <p:spPr>
          <a:xfrm>
            <a:off x="3477342" y="1122363"/>
            <a:ext cx="2482646" cy="1990725"/>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4" name="Picture Placeholder 4">
            <a:extLst>
              <a:ext uri="{FF2B5EF4-FFF2-40B4-BE49-F238E27FC236}">
                <a16:creationId xmlns:a16="http://schemas.microsoft.com/office/drawing/2014/main" id="{D55E1964-9A2B-6D46-A895-E0602C342171}"/>
              </a:ext>
            </a:extLst>
          </p:cNvPr>
          <p:cNvSpPr>
            <a:spLocks noGrp="1"/>
          </p:cNvSpPr>
          <p:nvPr>
            <p:ph type="pic" sz="quarter" idx="19"/>
          </p:nvPr>
        </p:nvSpPr>
        <p:spPr>
          <a:xfrm>
            <a:off x="6116483" y="1122363"/>
            <a:ext cx="2482646" cy="1990725"/>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5" name="Picture Placeholder 4">
            <a:extLst>
              <a:ext uri="{FF2B5EF4-FFF2-40B4-BE49-F238E27FC236}">
                <a16:creationId xmlns:a16="http://schemas.microsoft.com/office/drawing/2014/main" id="{F18D1F95-3179-1346-BB1C-1CD55CAC4BFE}"/>
              </a:ext>
            </a:extLst>
          </p:cNvPr>
          <p:cNvSpPr>
            <a:spLocks noGrp="1"/>
          </p:cNvSpPr>
          <p:nvPr>
            <p:ph type="pic" sz="quarter" idx="20"/>
          </p:nvPr>
        </p:nvSpPr>
        <p:spPr>
          <a:xfrm>
            <a:off x="8755625" y="1122363"/>
            <a:ext cx="2482646" cy="1990725"/>
          </a:xfrm>
          <a:prstGeom prst="rect">
            <a:avLst/>
          </a:prstGeom>
          <a:solidFill>
            <a:schemeClr val="tx1">
              <a:lumMod val="25000"/>
              <a:lumOff val="75000"/>
            </a:schemeClr>
          </a:solidFill>
        </p:spPr>
        <p:txBody>
          <a:bodyPr/>
          <a:lstStyle>
            <a:lvl1pPr>
              <a:defRPr>
                <a:solidFill>
                  <a:sysClr val="windowText" lastClr="000000">
                    <a:alpha val="0"/>
                  </a:sysClr>
                </a:solidFill>
              </a:defRPr>
            </a:lvl1pPr>
          </a:lstStyle>
          <a:p>
            <a:pPr marL="1117600" indent="-800100" algn="l" defTabSz="825500" rtl="0">
              <a:spcBef>
                <a:spcPts val="5200"/>
              </a:spcBef>
              <a:buSzPct val="171000"/>
              <a:buChar char="•"/>
            </a:pPr>
            <a:r>
              <a:rPr lang="zh-TW" altLang="en-US"/>
              <a:t>按一下圖示以新增圖片</a:t>
            </a:r>
            <a:endParaRPr lang="en-US" dirty="0"/>
          </a:p>
        </p:txBody>
      </p:sp>
      <p:sp>
        <p:nvSpPr>
          <p:cNvPr id="10"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Tree>
    <p:extLst>
      <p:ext uri="{BB962C8B-B14F-4D97-AF65-F5344CB8AC3E}">
        <p14:creationId xmlns:p14="http://schemas.microsoft.com/office/powerpoint/2010/main" val="981636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17" name="內容版面配置區 3"/>
          <p:cNvSpPr>
            <a:spLocks noGrp="1"/>
          </p:cNvSpPr>
          <p:nvPr>
            <p:ph sz="quarter" idx="21" hasCustomPrompt="1"/>
          </p:nvPr>
        </p:nvSpPr>
        <p:spPr>
          <a:xfrm>
            <a:off x="6245089" y="2376488"/>
            <a:ext cx="5108712" cy="3767137"/>
          </a:xfrm>
          <a:prstGeom prst="rect">
            <a:avLst/>
          </a:prstGeom>
        </p:spPr>
        <p:txBody>
          <a:bodyPr/>
          <a:lstStyle>
            <a:lvl1pPr>
              <a:defRPr sz="1800"/>
            </a:lvl1pPr>
            <a:lvl2pPr>
              <a:defRPr sz="1800"/>
            </a:lvl2pPr>
            <a:lvl3pPr>
              <a:defRPr sz="1600"/>
            </a:lvl3pPr>
            <a:lvl4pPr>
              <a:defRPr sz="1800"/>
            </a:lvl4pPr>
            <a:lvl5pPr>
              <a:defRPr sz="1800"/>
            </a:lvl5pPr>
          </a:lstStyle>
          <a:p>
            <a:pPr lvl="0"/>
            <a:r>
              <a:rPr lang="en-US" altLang="zh-TW" dirty="0"/>
              <a:t>Click to add text</a:t>
            </a:r>
            <a:endParaRPr lang="zh-TW" altLang="en-US" dirty="0"/>
          </a:p>
          <a:p>
            <a:pPr lvl="1"/>
            <a:r>
              <a:rPr lang="en-US" altLang="zh-TW" dirty="0"/>
              <a:t>Second level</a:t>
            </a:r>
            <a:endParaRPr lang="zh-TW" altLang="en-US" dirty="0"/>
          </a:p>
          <a:p>
            <a:pPr lvl="2"/>
            <a:r>
              <a:rPr lang="en-US" altLang="zh-TW" dirty="0"/>
              <a:t>Third level</a:t>
            </a:r>
            <a:endParaRPr lang="zh-TW" altLang="en-US" dirty="0"/>
          </a:p>
        </p:txBody>
      </p:sp>
      <p:sp>
        <p:nvSpPr>
          <p:cNvPr id="4" name="內容版面配置區 3"/>
          <p:cNvSpPr>
            <a:spLocks noGrp="1"/>
          </p:cNvSpPr>
          <p:nvPr>
            <p:ph sz="quarter" idx="20" hasCustomPrompt="1"/>
          </p:nvPr>
        </p:nvSpPr>
        <p:spPr>
          <a:xfrm>
            <a:off x="838200" y="2376488"/>
            <a:ext cx="5121275" cy="3767137"/>
          </a:xfrm>
          <a:prstGeom prst="rect">
            <a:avLst/>
          </a:prstGeom>
        </p:spPr>
        <p:txBody>
          <a:bodyPr/>
          <a:lstStyle>
            <a:lvl1pPr>
              <a:defRPr sz="1800"/>
            </a:lvl1pPr>
            <a:lvl2pPr>
              <a:defRPr sz="1800"/>
            </a:lvl2pPr>
            <a:lvl3pPr>
              <a:defRPr sz="1600"/>
            </a:lvl3pPr>
            <a:lvl4pPr>
              <a:defRPr sz="1800"/>
            </a:lvl4pPr>
            <a:lvl5pPr>
              <a:defRPr sz="1800"/>
            </a:lvl5pPr>
          </a:lstStyle>
          <a:p>
            <a:pPr lvl="0"/>
            <a:r>
              <a:rPr lang="en-US" altLang="zh-TW" dirty="0"/>
              <a:t>Click to add text</a:t>
            </a:r>
            <a:endParaRPr lang="zh-TW" altLang="en-US" dirty="0"/>
          </a:p>
          <a:p>
            <a:pPr lvl="1"/>
            <a:r>
              <a:rPr lang="en-US" altLang="zh-TW" dirty="0"/>
              <a:t>Second level</a:t>
            </a:r>
            <a:endParaRPr lang="zh-TW" altLang="en-US" dirty="0"/>
          </a:p>
          <a:p>
            <a:pPr lvl="2"/>
            <a:r>
              <a:rPr lang="en-US" altLang="zh-TW" dirty="0"/>
              <a:t>Third level</a:t>
            </a:r>
            <a:endParaRPr lang="zh-TW" altLang="en-US" dirty="0"/>
          </a:p>
        </p:txBody>
      </p:sp>
      <p:sp>
        <p:nvSpPr>
          <p:cNvPr id="15" name="Shape 2238">
            <a:extLst>
              <a:ext uri="{FF2B5EF4-FFF2-40B4-BE49-F238E27FC236}">
                <a16:creationId xmlns:a16="http://schemas.microsoft.com/office/drawing/2014/main" id="{3B474A2A-AFF1-2F4C-91A1-39E936ABD50B}"/>
              </a:ext>
            </a:extLst>
          </p:cNvPr>
          <p:cNvSpPr/>
          <p:nvPr userDrawn="1"/>
        </p:nvSpPr>
        <p:spPr>
          <a:xfrm>
            <a:off x="838200" y="2029037"/>
            <a:ext cx="2361056" cy="0"/>
          </a:xfrm>
          <a:prstGeom prst="line">
            <a:avLst/>
          </a:prstGeom>
          <a:ln w="28575" cap="rnd">
            <a:solidFill>
              <a:srgbClr val="E1251B"/>
            </a:solidFill>
            <a:custDash>
              <a:ds d="100000" sp="200000"/>
            </a:custDash>
            <a:miter lim="400000"/>
          </a:ln>
        </p:spPr>
        <p:txBody>
          <a:bodyPr lIns="0" tIns="0" rIns="0" bIns="0" anchor="ctr"/>
          <a:lstStyle/>
          <a:p>
            <a:pPr lvl="0" algn="l" defTabSz="457200">
              <a:defRPr sz="1200">
                <a:latin typeface="Helvetica"/>
                <a:ea typeface="Helvetica"/>
                <a:cs typeface="Helvetica"/>
                <a:sym typeface="Helvetica"/>
              </a:defRPr>
            </a:pPr>
            <a:endParaRPr dirty="0"/>
          </a:p>
        </p:txBody>
      </p:sp>
      <p:sp>
        <p:nvSpPr>
          <p:cNvPr id="11" name="Slide Number Placeholder 5">
            <a:extLst>
              <a:ext uri="{FF2B5EF4-FFF2-40B4-BE49-F238E27FC236}">
                <a16:creationId xmlns:a16="http://schemas.microsoft.com/office/drawing/2014/main" id="{78A283CD-6DCD-674A-A3DB-556CFED6024A}"/>
              </a:ext>
            </a:extLst>
          </p:cNvPr>
          <p:cNvSpPr>
            <a:spLocks noGrp="1"/>
          </p:cNvSpPr>
          <p:nvPr>
            <p:ph type="sldNum" sz="quarter" idx="4"/>
          </p:nvPr>
        </p:nvSpPr>
        <p:spPr>
          <a:xfrm>
            <a:off x="8610600" y="6356350"/>
            <a:ext cx="2743200" cy="365125"/>
          </a:xfrm>
          <a:prstGeom prst="rect">
            <a:avLst/>
          </a:prstGeom>
        </p:spPr>
        <p:txBody>
          <a:bodyPr/>
          <a:lstStyle>
            <a:lvl1pPr algn="r">
              <a:defRPr sz="1200">
                <a:solidFill>
                  <a:srgbClr val="9D9D9C"/>
                </a:solidFill>
              </a:defRPr>
            </a:lvl1pPr>
          </a:lstStyle>
          <a:p>
            <a:endParaRPr lang="x-none" dirty="0"/>
          </a:p>
        </p:txBody>
      </p:sp>
      <p:sp>
        <p:nvSpPr>
          <p:cNvPr id="10" name="文字版面配置區 3"/>
          <p:cNvSpPr>
            <a:spLocks noGrp="1"/>
          </p:cNvSpPr>
          <p:nvPr>
            <p:ph type="body" sz="quarter" idx="19" hasCustomPrompt="1"/>
          </p:nvPr>
        </p:nvSpPr>
        <p:spPr>
          <a:xfrm>
            <a:off x="838200" y="1163938"/>
            <a:ext cx="10515599" cy="309562"/>
          </a:xfrm>
          <a:prstGeom prst="rect">
            <a:avLst/>
          </a:prstGeom>
        </p:spPr>
        <p:txBody>
          <a:bodyPr/>
          <a:lstStyle>
            <a:lvl1pPr marL="0" indent="0">
              <a:buNone/>
              <a:defRPr sz="18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Click to add text</a:t>
            </a:r>
            <a:endParaRPr lang="zh-TW" altLang="en-US" dirty="0"/>
          </a:p>
        </p:txBody>
      </p:sp>
      <p:sp>
        <p:nvSpPr>
          <p:cNvPr id="16" name="標題 1"/>
          <p:cNvSpPr>
            <a:spLocks noGrp="1"/>
          </p:cNvSpPr>
          <p:nvPr>
            <p:ph type="title" hasCustomPrompt="1"/>
          </p:nvPr>
        </p:nvSpPr>
        <p:spPr>
          <a:xfrm>
            <a:off x="838200" y="1473500"/>
            <a:ext cx="10515600" cy="555537"/>
          </a:xfrm>
          <a:prstGeom prst="rect">
            <a:avLst/>
          </a:prstGeom>
        </p:spPr>
        <p:txBody>
          <a:bodyPr anchor="t"/>
          <a:lstStyle>
            <a:lvl1pPr>
              <a:defRPr sz="2800" b="1">
                <a:solidFill>
                  <a:schemeClr val="tx2"/>
                </a:solidFill>
                <a:latin typeface="+mj-lt"/>
              </a:defRPr>
            </a:lvl1pPr>
          </a:lstStyle>
          <a:p>
            <a:r>
              <a:rPr lang="en-US" altLang="zh-TW" dirty="0"/>
              <a:t>Click to add text</a:t>
            </a:r>
            <a:endParaRPr lang="zh-TW" altLang="en-US" dirty="0"/>
          </a:p>
        </p:txBody>
      </p:sp>
    </p:spTree>
    <p:extLst>
      <p:ext uri="{BB962C8B-B14F-4D97-AF65-F5344CB8AC3E}">
        <p14:creationId xmlns:p14="http://schemas.microsoft.com/office/powerpoint/2010/main" val="373752662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投影片編號版面配置區 3"/>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37AF02-A217-4C1D-91FC-BF9DC2D093A9}" type="slidenum">
              <a:rPr lang="zh-TW" altLang="en-US" smtClean="0"/>
              <a:t>‹#›</a:t>
            </a:fld>
            <a:endParaRPr lang="zh-TW" altLang="en-US"/>
          </a:p>
        </p:txBody>
      </p:sp>
      <p:sp>
        <p:nvSpPr>
          <p:cNvPr id="7" name="矩形 6"/>
          <p:cNvSpPr/>
          <p:nvPr userDrawn="1"/>
        </p:nvSpPr>
        <p:spPr>
          <a:xfrm>
            <a:off x="838200" y="6400411"/>
            <a:ext cx="2350002" cy="276999"/>
          </a:xfrm>
          <a:prstGeom prst="rect">
            <a:avLst/>
          </a:prstGeom>
        </p:spPr>
        <p:txBody>
          <a:bodyPr wrap="none">
            <a:spAutoFit/>
          </a:bodyPr>
          <a:lstStyle/>
          <a:p>
            <a:pPr algn="l"/>
            <a:r>
              <a:rPr lang="en-US" altLang="zh-TW" sz="1200" b="1" dirty="0">
                <a:solidFill>
                  <a:srgbClr val="E1251B"/>
                </a:solidFill>
                <a:ea typeface="Montserrat-Regular"/>
                <a:cs typeface="Calibri" panose="020F0502020204030204" pitchFamily="34" charset="0"/>
                <a:sym typeface="Montserrat-Regular"/>
              </a:rPr>
              <a:t>ADLINK</a:t>
            </a:r>
            <a:r>
              <a:rPr lang="en-US" altLang="zh-TW" sz="1200" dirty="0">
                <a:solidFill>
                  <a:srgbClr val="CF2A2E"/>
                </a:solidFill>
                <a:ea typeface="Montserrat-Regular"/>
                <a:cs typeface="Calibri" panose="020F0502020204030204" pitchFamily="34" charset="0"/>
                <a:sym typeface="Montserrat-Regular"/>
              </a:rPr>
              <a:t> </a:t>
            </a:r>
            <a:r>
              <a:rPr lang="en-US" altLang="zh-TW" sz="1200" dirty="0">
                <a:solidFill>
                  <a:srgbClr val="9D9D9C"/>
                </a:solidFill>
                <a:ea typeface="Montserrat-Regular"/>
                <a:cs typeface="Calibri" panose="020F0502020204030204" pitchFamily="34" charset="0"/>
                <a:sym typeface="Montserrat-Regular"/>
              </a:rPr>
              <a:t>| Leading Edge Computing</a:t>
            </a:r>
          </a:p>
        </p:txBody>
      </p:sp>
      <p:sp>
        <p:nvSpPr>
          <p:cNvPr id="8" name="頁尾版面配置區 7"/>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TW"/>
              <a:t>ADLINK | Leading Edge Computing</a:t>
            </a:r>
            <a:endParaRPr lang="zh-TW" altLang="en-US"/>
          </a:p>
        </p:txBody>
      </p:sp>
    </p:spTree>
    <p:extLst>
      <p:ext uri="{BB962C8B-B14F-4D97-AF65-F5344CB8AC3E}">
        <p14:creationId xmlns:p14="http://schemas.microsoft.com/office/powerpoint/2010/main" val="2779427501"/>
      </p:ext>
    </p:extLst>
  </p:cSld>
  <p:clrMap bg1="lt1" tx1="dk1" bg2="lt2" tx2="dk2" accent1="accent1" accent2="accent2" accent3="accent3" accent4="accent4" accent5="accent5" accent6="accent6" hlink="hlink" folHlink="folHlink"/>
  <p:sldLayoutIdLst>
    <p:sldLayoutId id="2147483742" r:id="rId1"/>
    <p:sldLayoutId id="2147483744" r:id="rId2"/>
    <p:sldLayoutId id="2147483745" r:id="rId3"/>
    <p:sldLayoutId id="2147483746" r:id="rId4"/>
    <p:sldLayoutId id="2147483775" r:id="rId5"/>
    <p:sldLayoutId id="2147483790" r:id="rId6"/>
    <p:sldLayoutId id="2147483796" r:id="rId7"/>
    <p:sldLayoutId id="2147483747" r:id="rId8"/>
    <p:sldLayoutId id="2147483789" r:id="rId9"/>
    <p:sldLayoutId id="2147483792" r:id="rId10"/>
    <p:sldLayoutId id="2147483793" r:id="rId11"/>
    <p:sldLayoutId id="2147483748" r:id="rId12"/>
    <p:sldLayoutId id="2147483791" r:id="rId13"/>
    <p:sldLayoutId id="2147483787" r:id="rId14"/>
    <p:sldLayoutId id="2147483759" r:id="rId15"/>
    <p:sldLayoutId id="2147483750" r:id="rId16"/>
    <p:sldLayoutId id="2147483779" r:id="rId17"/>
    <p:sldLayoutId id="2147483762" r:id="rId18"/>
    <p:sldLayoutId id="2147483763" r:id="rId19"/>
    <p:sldLayoutId id="2147483761" r:id="rId20"/>
    <p:sldLayoutId id="2147483755" r:id="rId21"/>
    <p:sldLayoutId id="2147483777" r:id="rId22"/>
    <p:sldLayoutId id="2147483778" r:id="rId23"/>
    <p:sldLayoutId id="2147483780" r:id="rId24"/>
    <p:sldLayoutId id="2147483781" r:id="rId25"/>
    <p:sldLayoutId id="2147483782" r:id="rId26"/>
    <p:sldLayoutId id="2147483783" r:id="rId27"/>
    <p:sldLayoutId id="2147483784" r:id="rId28"/>
    <p:sldLayoutId id="2147483785" r:id="rId29"/>
    <p:sldLayoutId id="2147483786" r:id="rId30"/>
    <p:sldLayoutId id="2147483794" r:id="rId31"/>
    <p:sldLayoutId id="2147483771" r:id="rId32"/>
    <p:sldLayoutId id="2147483772" r:id="rId33"/>
    <p:sldLayoutId id="2147483773" r:id="rId34"/>
    <p:sldLayoutId id="2147483797" r:id="rId35"/>
    <p:sldLayoutId id="2147483799" r:id="rId3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35.xml"/><Relationship Id="rId4" Type="http://schemas.openxmlformats.org/officeDocument/2006/relationships/image" Target="../media/image64.png"/></Relationships>
</file>

<file path=ppt/slides/_rels/slide1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35.xml"/><Relationship Id="rId4" Type="http://schemas.openxmlformats.org/officeDocument/2006/relationships/image" Target="../media/image64.png"/></Relationships>
</file>

<file path=ppt/slides/_rels/slide1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5.jpg"/><Relationship Id="rId1" Type="http://schemas.openxmlformats.org/officeDocument/2006/relationships/slideLayout" Target="../slideLayouts/slideLayout36.xml"/><Relationship Id="rId5" Type="http://schemas.openxmlformats.org/officeDocument/2006/relationships/image" Target="../media/image69.png"/><Relationship Id="rId4" Type="http://schemas.openxmlformats.org/officeDocument/2006/relationships/image" Target="../media/image68.png"/></Relationships>
</file>

<file path=ppt/slides/_rels/slide13.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13.jpg"/><Relationship Id="rId7"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35.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1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5.jpg"/><Relationship Id="rId1" Type="http://schemas.openxmlformats.org/officeDocument/2006/relationships/slideLayout" Target="../slideLayouts/slideLayout36.xml"/><Relationship Id="rId5" Type="http://schemas.openxmlformats.org/officeDocument/2006/relationships/image" Target="../media/image79.png"/><Relationship Id="rId4" Type="http://schemas.openxmlformats.org/officeDocument/2006/relationships/image" Target="../media/image68.png"/></Relationships>
</file>

<file path=ppt/slides/_rels/slide15.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57.jpg"/><Relationship Id="rId1" Type="http://schemas.openxmlformats.org/officeDocument/2006/relationships/slideLayout" Target="../slideLayouts/slideLayout36.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jpeg"/></Relationships>
</file>

<file path=ppt/slides/_rels/slide1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35.xml"/><Relationship Id="rId4" Type="http://schemas.openxmlformats.org/officeDocument/2006/relationships/image" Target="../media/image87.png"/></Relationships>
</file>

<file path=ppt/slides/_rels/slide1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35.xml"/><Relationship Id="rId4" Type="http://schemas.openxmlformats.org/officeDocument/2006/relationships/image" Target="../media/image68.png"/></Relationships>
</file>

<file path=ppt/slides/_rels/slide1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5.jpg"/><Relationship Id="rId1" Type="http://schemas.openxmlformats.org/officeDocument/2006/relationships/slideLayout" Target="../slideLayouts/slideLayout36.xml"/><Relationship Id="rId5" Type="http://schemas.openxmlformats.org/officeDocument/2006/relationships/image" Target="../media/image79.png"/><Relationship Id="rId4" Type="http://schemas.openxmlformats.org/officeDocument/2006/relationships/image" Target="../media/image68.png"/></Relationships>
</file>

<file path=ppt/slides/_rels/slide19.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6.xml"/><Relationship Id="rId6" Type="http://schemas.openxmlformats.org/officeDocument/2006/relationships/image" Target="../media/image8.jpg"/><Relationship Id="rId5" Type="http://schemas.openxmlformats.org/officeDocument/2006/relationships/image" Target="../media/image7.jpg"/><Relationship Id="rId10" Type="http://schemas.openxmlformats.org/officeDocument/2006/relationships/image" Target="../media/image12.png"/><Relationship Id="rId4" Type="http://schemas.openxmlformats.org/officeDocument/2006/relationships/image" Target="../media/image6.jpg"/><Relationship Id="rId9" Type="http://schemas.openxmlformats.org/officeDocument/2006/relationships/image" Target="../media/image11.jpg"/></Relationships>
</file>

<file path=ppt/slides/_rels/slide20.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18" Type="http://schemas.openxmlformats.org/officeDocument/2006/relationships/image" Target="../media/image28.png"/><Relationship Id="rId3" Type="http://schemas.openxmlformats.org/officeDocument/2006/relationships/image" Target="../media/image13.jpg"/><Relationship Id="rId21" Type="http://schemas.microsoft.com/office/2007/relationships/hdphoto" Target="../media/hdphoto1.wdp"/><Relationship Id="rId7" Type="http://schemas.openxmlformats.org/officeDocument/2006/relationships/image" Target="../media/image17.sv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3.xml"/><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35.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5.png"/><Relationship Id="rId15" Type="http://schemas.openxmlformats.org/officeDocument/2006/relationships/image" Target="../media/image25.sv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 Id="rId22" Type="http://schemas.openxmlformats.org/officeDocument/2006/relationships/image" Target="../media/image31.png"/></Relationships>
</file>

<file path=ppt/slides/_rels/slide4.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svg"/><Relationship Id="rId3" Type="http://schemas.openxmlformats.org/officeDocument/2006/relationships/image" Target="../media/image32.jp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4.xml"/><Relationship Id="rId16" Type="http://schemas.openxmlformats.org/officeDocument/2006/relationships/image" Target="../media/image45.png"/><Relationship Id="rId1" Type="http://schemas.openxmlformats.org/officeDocument/2006/relationships/slideLayout" Target="../slideLayouts/slideLayout35.xml"/><Relationship Id="rId6" Type="http://schemas.openxmlformats.org/officeDocument/2006/relationships/image" Target="../media/image35.svg"/><Relationship Id="rId11" Type="http://schemas.openxmlformats.org/officeDocument/2006/relationships/image" Target="../media/image40.svg"/><Relationship Id="rId5" Type="http://schemas.openxmlformats.org/officeDocument/2006/relationships/image" Target="../media/image34.png"/><Relationship Id="rId15" Type="http://schemas.openxmlformats.org/officeDocument/2006/relationships/image" Target="../media/image44.sv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s>
</file>

<file path=ppt/slides/_rels/slide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2.jpg"/><Relationship Id="rId7" Type="http://schemas.openxmlformats.org/officeDocument/2006/relationships/image" Target="../media/image37.sv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36.png"/><Relationship Id="rId5" Type="http://schemas.openxmlformats.org/officeDocument/2006/relationships/image" Target="../media/image47.png"/><Relationship Id="rId10" Type="http://schemas.openxmlformats.org/officeDocument/2006/relationships/image" Target="../media/image49.png"/><Relationship Id="rId4" Type="http://schemas.openxmlformats.org/officeDocument/2006/relationships/image" Target="../media/image46.png"/><Relationship Id="rId9" Type="http://schemas.openxmlformats.org/officeDocument/2006/relationships/image" Target="../media/image48.svg"/></Relationships>
</file>

<file path=ppt/slides/_rels/slide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3.jpg"/><Relationship Id="rId1" Type="http://schemas.openxmlformats.org/officeDocument/2006/relationships/slideLayout" Target="../slideLayouts/slideLayout35.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jpg"/><Relationship Id="rId1" Type="http://schemas.openxmlformats.org/officeDocument/2006/relationships/slideLayout" Target="../slideLayouts/slideLayout36.xml"/><Relationship Id="rId5" Type="http://schemas.openxmlformats.org/officeDocument/2006/relationships/image" Target="../media/image56.png"/><Relationship Id="rId4" Type="http://schemas.openxmlformats.org/officeDocument/2006/relationships/image" Target="../media/image55.png"/></Relationships>
</file>

<file path=ppt/slides/_rels/slide8.xml.rels><?xml version="1.0" encoding="UTF-8" standalone="yes"?>
<Relationships xmlns="http://schemas.openxmlformats.org/package/2006/relationships"><Relationship Id="rId3" Type="http://schemas.openxmlformats.org/officeDocument/2006/relationships/image" Target="../media/image57.jpg"/><Relationship Id="rId7"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4CC780-CF37-B043-856F-D3FEECF6A8B0}"/>
              </a:ext>
            </a:extLst>
          </p:cNvPr>
          <p:cNvSpPr txBox="1"/>
          <p:nvPr/>
        </p:nvSpPr>
        <p:spPr>
          <a:xfrm>
            <a:off x="2743200" y="92597"/>
            <a:ext cx="0" cy="0"/>
          </a:xfrm>
          <a:prstGeom prst="rect">
            <a:avLst/>
          </a:prstGeom>
          <a:noFill/>
        </p:spPr>
        <p:txBody>
          <a:bodyPr wrap="none" lIns="0" tIns="0" rIns="0" bIns="0" rtlCol="0">
            <a:noAutofit/>
          </a:bodyPr>
          <a:lstStyle/>
          <a:p>
            <a:pPr algn="l"/>
            <a:endParaRPr lang="en-US" sz="1600" err="1">
              <a:solidFill>
                <a:schemeClr val="tx2"/>
              </a:solidFill>
            </a:endParaRPr>
          </a:p>
        </p:txBody>
      </p:sp>
      <p:sp>
        <p:nvSpPr>
          <p:cNvPr id="5" name="文字版面配置區 4"/>
          <p:cNvSpPr>
            <a:spLocks noGrp="1"/>
          </p:cNvSpPr>
          <p:nvPr>
            <p:ph type="body" sz="quarter" idx="16"/>
          </p:nvPr>
        </p:nvSpPr>
        <p:spPr>
          <a:xfrm>
            <a:off x="999837" y="4938941"/>
            <a:ext cx="2957512" cy="348116"/>
          </a:xfrm>
        </p:spPr>
        <p:txBody>
          <a:bodyPr/>
          <a:lstStyle/>
          <a:p>
            <a:r>
              <a:rPr lang="en-US" altLang="zh-TW" sz="1600" dirty="0"/>
              <a:t>Edge Computing Platform BU</a:t>
            </a:r>
            <a:endParaRPr lang="zh-TW" altLang="en-US" sz="1600" dirty="0"/>
          </a:p>
        </p:txBody>
      </p:sp>
      <p:sp>
        <p:nvSpPr>
          <p:cNvPr id="8" name="標題 7"/>
          <p:cNvSpPr>
            <a:spLocks noGrp="1"/>
          </p:cNvSpPr>
          <p:nvPr>
            <p:ph type="title"/>
          </p:nvPr>
        </p:nvSpPr>
        <p:spPr>
          <a:xfrm>
            <a:off x="999837" y="2112578"/>
            <a:ext cx="5096163" cy="1717782"/>
          </a:xfrm>
        </p:spPr>
        <p:txBody>
          <a:bodyPr>
            <a:normAutofit/>
          </a:bodyPr>
          <a:lstStyle/>
          <a:p>
            <a:r>
              <a:rPr lang="en-US" altLang="zh-TW" sz="4000" dirty="0"/>
              <a:t>ASD+</a:t>
            </a:r>
            <a:br>
              <a:rPr lang="en-US" altLang="zh-TW" sz="3600" dirty="0"/>
            </a:br>
            <a:r>
              <a:rPr lang="en-US" altLang="zh-CN" sz="2300" b="0" dirty="0"/>
              <a:t>Industrial &amp; Enterprise-Grade </a:t>
            </a:r>
            <a:br>
              <a:rPr lang="en-US" altLang="zh-CN" sz="2300" b="0" dirty="0"/>
            </a:br>
            <a:r>
              <a:rPr lang="en-US" altLang="zh-CN" sz="2300" b="0" dirty="0"/>
              <a:t>SSD</a:t>
            </a:r>
            <a:r>
              <a:rPr lang="en-US" altLang="zh-TW" sz="2300" b="0" dirty="0"/>
              <a:t> Storage by ADLINK</a:t>
            </a:r>
            <a:br>
              <a:rPr lang="en-US" altLang="zh-TW" b="0" dirty="0"/>
            </a:br>
            <a:endParaRPr lang="zh-TW" altLang="en-US" b="0" dirty="0"/>
          </a:p>
        </p:txBody>
      </p:sp>
      <p:pic>
        <p:nvPicPr>
          <p:cNvPr id="6" name="圖片版面配置區 5"/>
          <p:cNvPicPr>
            <a:picLocks noGrp="1" noChangeAspect="1"/>
          </p:cNvPicPr>
          <p:nvPr>
            <p:ph type="pic" sz="quarter" idx="11"/>
          </p:nvPr>
        </p:nvPicPr>
        <p:blipFill rotWithShape="1">
          <a:blip r:embed="rId3" cstate="screen">
            <a:extLst>
              <a:ext uri="{28A0092B-C50C-407E-A947-70E740481C1C}">
                <a14:useLocalDpi xmlns:a14="http://schemas.microsoft.com/office/drawing/2010/main" val="0"/>
              </a:ext>
            </a:extLst>
          </a:blip>
          <a:srcRect l="26256" t="14656" r="4034" b="15642"/>
          <a:stretch/>
        </p:blipFill>
        <p:spPr>
          <a:xfrm>
            <a:off x="3754834" y="2112579"/>
            <a:ext cx="8437166" cy="4745421"/>
          </a:xfrm>
        </p:spPr>
      </p:pic>
      <p:sp>
        <p:nvSpPr>
          <p:cNvPr id="3" name="文字版面配置區 2">
            <a:extLst>
              <a:ext uri="{FF2B5EF4-FFF2-40B4-BE49-F238E27FC236}">
                <a16:creationId xmlns:a16="http://schemas.microsoft.com/office/drawing/2014/main" id="{BCDDC7BE-2FFC-4631-A788-FFA2AAABAFB4}"/>
              </a:ext>
            </a:extLst>
          </p:cNvPr>
          <p:cNvSpPr>
            <a:spLocks noGrp="1"/>
          </p:cNvSpPr>
          <p:nvPr>
            <p:ph type="body" sz="quarter" idx="18"/>
          </p:nvPr>
        </p:nvSpPr>
        <p:spPr>
          <a:xfrm>
            <a:off x="999837" y="5523136"/>
            <a:ext cx="3175000" cy="470006"/>
          </a:xfrm>
        </p:spPr>
        <p:txBody>
          <a:bodyPr/>
          <a:lstStyle/>
          <a:p>
            <a:pPr>
              <a:lnSpc>
                <a:spcPts val="1000"/>
              </a:lnSpc>
            </a:pPr>
            <a:r>
              <a:rPr lang="en-US" altLang="zh-TW" dirty="0"/>
              <a:t>Product Manager: Alex </a:t>
            </a:r>
            <a:r>
              <a:rPr lang="en-US" altLang="zh-CN" dirty="0"/>
              <a:t>YM</a:t>
            </a:r>
            <a:r>
              <a:rPr lang="en-US" altLang="zh-TW" dirty="0"/>
              <a:t> Lin</a:t>
            </a:r>
          </a:p>
          <a:p>
            <a:pPr>
              <a:lnSpc>
                <a:spcPts val="1000"/>
              </a:lnSpc>
            </a:pPr>
            <a:r>
              <a:rPr lang="en-US" altLang="zh-TW" dirty="0"/>
              <a:t>Product Marketer: Enid Chiu</a:t>
            </a:r>
            <a:endParaRPr lang="zh-TW" altLang="en-US" dirty="0"/>
          </a:p>
        </p:txBody>
      </p:sp>
    </p:spTree>
    <p:extLst>
      <p:ext uri="{BB962C8B-B14F-4D97-AF65-F5344CB8AC3E}">
        <p14:creationId xmlns:p14="http://schemas.microsoft.com/office/powerpoint/2010/main" val="1123867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9D70E1DD-52BC-45A2-B4F8-84F445A0C9B5}"/>
              </a:ext>
            </a:extLst>
          </p:cNvPr>
          <p:cNvPicPr>
            <a:picLocks noChangeAspect="1"/>
          </p:cNvPicPr>
          <p:nvPr/>
        </p:nvPicPr>
        <p:blipFill>
          <a:blip r:embed="rId2" cstate="screen">
            <a:extLst>
              <a:ext uri="{28A0092B-C50C-407E-A947-70E740481C1C}">
                <a14:useLocalDpi xmlns:a14="http://schemas.microsoft.com/office/drawing/2010/main" val="0"/>
              </a:ext>
            </a:extLst>
          </a:blip>
          <a:srcRect t="7708" b="7708"/>
          <a:stretch/>
        </p:blipFill>
        <p:spPr>
          <a:xfrm>
            <a:off x="-4" y="0"/>
            <a:ext cx="12192001" cy="6875960"/>
          </a:xfrm>
          <a:prstGeom prst="rect">
            <a:avLst/>
          </a:prstGeom>
        </p:spPr>
      </p:pic>
      <p:sp>
        <p:nvSpPr>
          <p:cNvPr id="5" name="矩形 4">
            <a:extLst>
              <a:ext uri="{FF2B5EF4-FFF2-40B4-BE49-F238E27FC236}">
                <a16:creationId xmlns:a16="http://schemas.microsoft.com/office/drawing/2014/main" id="{118B0B70-2262-4961-88CC-B52F4D28D1B2}"/>
              </a:ext>
            </a:extLst>
          </p:cNvPr>
          <p:cNvSpPr/>
          <p:nvPr/>
        </p:nvSpPr>
        <p:spPr>
          <a:xfrm>
            <a:off x="0" y="0"/>
            <a:ext cx="12192000" cy="6875960"/>
          </a:xfrm>
          <a:prstGeom prst="rect">
            <a:avLst/>
          </a:prstGeom>
          <a:solidFill>
            <a:schemeClr val="bg2">
              <a:lumMod val="1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內容版面配置區 11">
            <a:extLst>
              <a:ext uri="{FF2B5EF4-FFF2-40B4-BE49-F238E27FC236}">
                <a16:creationId xmlns:a16="http://schemas.microsoft.com/office/drawing/2014/main" id="{7DFFF19F-CE9A-4271-BEF6-B33190829782}"/>
              </a:ext>
            </a:extLst>
          </p:cNvPr>
          <p:cNvSpPr>
            <a:spLocks noGrp="1"/>
          </p:cNvSpPr>
          <p:nvPr/>
        </p:nvSpPr>
        <p:spPr>
          <a:xfrm>
            <a:off x="408153" y="1816660"/>
            <a:ext cx="4811547" cy="1492732"/>
          </a:xfrm>
          <a:prstGeom prst="rect">
            <a:avLst/>
          </a:prstGeom>
        </p:spPr>
        <p:txBody>
          <a:bodyPr lIns="0" tIns="0" rIns="0" bIns="0" anchor="t"/>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sz="1300" dirty="0">
                <a:solidFill>
                  <a:schemeClr val="bg1">
                    <a:lumMod val="95000"/>
                  </a:schemeClr>
                </a:solidFill>
              </a:rPr>
              <a:t>Unmanned Combat Aerial Vehicles (UCAVs), commonly known as combat drones, are sophisticated military aircraft that are designed for various combat and surveillance missions. These UCAVs often incorporate advanced technologies, including data storage solutions like enterprise SSDs. The use of enterprise SSDs in UCAVs is primarily driven by the need for reliable, high-performance, and rugged storage solutions.</a:t>
            </a:r>
          </a:p>
        </p:txBody>
      </p:sp>
      <p:sp>
        <p:nvSpPr>
          <p:cNvPr id="4" name="矩形 3">
            <a:extLst>
              <a:ext uri="{FF2B5EF4-FFF2-40B4-BE49-F238E27FC236}">
                <a16:creationId xmlns:a16="http://schemas.microsoft.com/office/drawing/2014/main" id="{0FC5C6F6-231F-403B-B605-A7BE977948B0}"/>
              </a:ext>
            </a:extLst>
          </p:cNvPr>
          <p:cNvSpPr/>
          <p:nvPr/>
        </p:nvSpPr>
        <p:spPr>
          <a:xfrm>
            <a:off x="408151" y="462315"/>
            <a:ext cx="11375695" cy="1222771"/>
          </a:xfrm>
          <a:prstGeom prst="rect">
            <a:avLst/>
          </a:prstGeom>
        </p:spPr>
        <p:txBody>
          <a:bodyPr wrap="square" lIns="0" tIns="0" rIns="0" bIns="0">
            <a:spAutoFit/>
          </a:bodyPr>
          <a:lstStyle/>
          <a:p>
            <a:pPr>
              <a:lnSpc>
                <a:spcPts val="2000"/>
              </a:lnSpc>
              <a:spcAft>
                <a:spcPts val="600"/>
              </a:spcAft>
            </a:pPr>
            <a:r>
              <a:rPr lang="en-US" altLang="zh-CN" sz="2000" b="1" dirty="0">
                <a:solidFill>
                  <a:srgbClr val="19B9C1"/>
                </a:solidFill>
                <a:latin typeface="Arail"/>
                <a:cs typeface="+mj-cs"/>
              </a:rPr>
              <a:t>ASD+ </a:t>
            </a:r>
            <a:r>
              <a:rPr lang="en-US" altLang="zh-TW" sz="2000" b="1" dirty="0">
                <a:solidFill>
                  <a:srgbClr val="19B9C1"/>
                </a:solidFill>
                <a:latin typeface="Arail"/>
                <a:cs typeface="+mj-cs"/>
              </a:rPr>
              <a:t>Enterprise </a:t>
            </a:r>
            <a:r>
              <a:rPr lang="en-US" altLang="zh-CN" sz="2000" b="1" dirty="0">
                <a:solidFill>
                  <a:srgbClr val="19B9C1"/>
                </a:solidFill>
                <a:latin typeface="Arail"/>
                <a:cs typeface="+mj-cs"/>
              </a:rPr>
              <a:t>Series SSDs</a:t>
            </a:r>
            <a:endParaRPr lang="en-US" altLang="zh-TW" sz="2000" b="1" dirty="0">
              <a:solidFill>
                <a:srgbClr val="19B9C1"/>
              </a:solidFill>
              <a:latin typeface="Arail"/>
              <a:cs typeface="+mj-cs"/>
            </a:endParaRPr>
          </a:p>
          <a:p>
            <a:pPr>
              <a:lnSpc>
                <a:spcPts val="4400"/>
              </a:lnSpc>
            </a:pPr>
            <a:r>
              <a:rPr lang="en-US" altLang="zh-TW" sz="4400" b="1" dirty="0">
                <a:solidFill>
                  <a:schemeClr val="bg1"/>
                </a:solidFill>
                <a:latin typeface="Arial" panose="020B0604020202020204" pitchFamily="34" charset="0"/>
                <a:cs typeface="Arial" panose="020B0604020202020204" pitchFamily="34" charset="0"/>
              </a:rPr>
              <a:t>Unmanned Combat Aerial Vehicle (UCAV)</a:t>
            </a:r>
          </a:p>
          <a:p>
            <a:pPr>
              <a:lnSpc>
                <a:spcPts val="2500"/>
              </a:lnSpc>
            </a:pPr>
            <a:r>
              <a:rPr kumimoji="0" lang="en-US" altLang="zh-CN" sz="2500" b="1" i="0" u="none" strike="noStrike" kern="1200" cap="none" spc="0" normalizeH="0" baseline="0" noProof="0" dirty="0">
                <a:ln>
                  <a:noFill/>
                </a:ln>
                <a:solidFill>
                  <a:srgbClr val="B0B0B0"/>
                </a:solidFill>
                <a:effectLst/>
                <a:uLnTx/>
                <a:uFillTx/>
                <a:ea typeface="微軟正黑體"/>
                <a:cs typeface="Arial" panose="020B0604020202020204" pitchFamily="34" charset="0"/>
              </a:rPr>
              <a:t>Secure </a:t>
            </a:r>
            <a:r>
              <a:rPr kumimoji="0" lang="en-US" altLang="zh-TW" sz="2500" b="1" i="0" u="none" strike="noStrike" kern="1200" cap="none" spc="0" normalizeH="0" baseline="0" noProof="0" dirty="0">
                <a:ln>
                  <a:noFill/>
                </a:ln>
                <a:solidFill>
                  <a:srgbClr val="B0B0B0"/>
                </a:solidFill>
                <a:effectLst/>
                <a:uLnTx/>
                <a:uFillTx/>
                <a:ea typeface="微軟正黑體"/>
                <a:cs typeface="Arial" panose="020B0604020202020204" pitchFamily="34" charset="0"/>
              </a:rPr>
              <a:t>Data Protection For Sensitive Information</a:t>
            </a:r>
            <a:endParaRPr lang="zh-TW" altLang="en-US" b="1" dirty="0">
              <a:solidFill>
                <a:srgbClr val="B0B0B0"/>
              </a:solidFill>
              <a:cs typeface="Arial" panose="020B0604020202020204" pitchFamily="34" charset="0"/>
            </a:endParaRPr>
          </a:p>
        </p:txBody>
      </p:sp>
      <p:sp>
        <p:nvSpPr>
          <p:cNvPr id="3" name="矩形 2">
            <a:extLst>
              <a:ext uri="{FF2B5EF4-FFF2-40B4-BE49-F238E27FC236}">
                <a16:creationId xmlns:a16="http://schemas.microsoft.com/office/drawing/2014/main" id="{29A779D7-B143-46DA-AC71-82F54E6510E6}"/>
              </a:ext>
            </a:extLst>
          </p:cNvPr>
          <p:cNvSpPr/>
          <p:nvPr/>
        </p:nvSpPr>
        <p:spPr>
          <a:xfrm>
            <a:off x="5627853" y="1816659"/>
            <a:ext cx="6087324" cy="4244171"/>
          </a:xfrm>
          <a:prstGeom prst="rect">
            <a:avLst/>
          </a:prstGeom>
        </p:spPr>
        <p:txBody>
          <a:bodyPr lIns="0" tIns="0" rIns="0" bIns="0" anchor="t"/>
          <a:lstStyle/>
          <a:p>
            <a:pPr>
              <a:lnSpc>
                <a:spcPts val="1900"/>
              </a:lnSpc>
              <a:spcBef>
                <a:spcPts val="1000"/>
              </a:spcBef>
            </a:pPr>
            <a:r>
              <a:rPr lang="en-US" altLang="zh-TW" b="1" dirty="0">
                <a:solidFill>
                  <a:schemeClr val="bg1">
                    <a:lumMod val="95000"/>
                  </a:schemeClr>
                </a:solidFill>
              </a:rPr>
              <a:t>Why using Enterprise Series SSDs in UCAVs?</a:t>
            </a:r>
          </a:p>
          <a:p>
            <a:endParaRPr lang="en-US" altLang="zh-TW" sz="1300" dirty="0">
              <a:solidFill>
                <a:schemeClr val="bg1">
                  <a:lumMod val="95000"/>
                </a:schemeClr>
              </a:solidFill>
            </a:endParaRPr>
          </a:p>
          <a:p>
            <a:r>
              <a:rPr lang="en-US" altLang="zh-TW" sz="1300" b="1" dirty="0">
                <a:solidFill>
                  <a:schemeClr val="bg1">
                    <a:lumMod val="95000"/>
                  </a:schemeClr>
                </a:solidFill>
              </a:rPr>
              <a:t>Reliability</a:t>
            </a:r>
            <a:r>
              <a:rPr lang="en-US" altLang="zh-TW" sz="1300" dirty="0">
                <a:solidFill>
                  <a:schemeClr val="bg1">
                    <a:lumMod val="95000"/>
                  </a:schemeClr>
                </a:solidFill>
              </a:rPr>
              <a:t> : Enterprise SSDs are known for their high reliability. In military applications like UCAVs, where operational failure can have severe consequences, having reliable data storage is essential. Enterprise SSDs are designed to withstand challenging conditions and are less prone to data loss or corruption.</a:t>
            </a:r>
          </a:p>
          <a:p>
            <a:pPr>
              <a:spcBef>
                <a:spcPts val="1000"/>
              </a:spcBef>
            </a:pPr>
            <a:r>
              <a:rPr lang="en-US" altLang="zh-TW" sz="1300" b="1" dirty="0">
                <a:solidFill>
                  <a:schemeClr val="bg1">
                    <a:lumMod val="95000"/>
                  </a:schemeClr>
                </a:solidFill>
              </a:rPr>
              <a:t>Endurance</a:t>
            </a:r>
            <a:r>
              <a:rPr lang="en-US" altLang="zh-TW" sz="1300" dirty="0">
                <a:solidFill>
                  <a:schemeClr val="bg1">
                    <a:lumMod val="95000"/>
                  </a:schemeClr>
                </a:solidFill>
              </a:rPr>
              <a:t>: UCAVs engage in surveillance and combat missions that involve constant data recording and transmission. Enterprise SSDs typically offer high endurance, making them suitable for extensive write operations without wearing out quickly.</a:t>
            </a:r>
          </a:p>
          <a:p>
            <a:pPr>
              <a:spcBef>
                <a:spcPts val="1000"/>
              </a:spcBef>
            </a:pPr>
            <a:r>
              <a:rPr lang="en-US" altLang="zh-TW" sz="1300" b="1" dirty="0">
                <a:solidFill>
                  <a:schemeClr val="bg1">
                    <a:lumMod val="95000"/>
                  </a:schemeClr>
                </a:solidFill>
              </a:rPr>
              <a:t>Performance</a:t>
            </a:r>
            <a:r>
              <a:rPr lang="en-US" altLang="zh-TW" sz="1300" dirty="0">
                <a:solidFill>
                  <a:schemeClr val="bg1">
                    <a:lumMod val="95000"/>
                  </a:schemeClr>
                </a:solidFill>
              </a:rPr>
              <a:t>: UCAVs require fast data access and storage capabilities to ensure real-time processing and decision-making during missions. Enterprise SSDs offer high read and write speeds, low latency, and consistent performance, which are crucial in these scenarios.</a:t>
            </a:r>
          </a:p>
          <a:p>
            <a:pPr>
              <a:spcBef>
                <a:spcPts val="1000"/>
              </a:spcBef>
            </a:pPr>
            <a:r>
              <a:rPr lang="en-US" altLang="zh-TW" sz="1300" b="1" dirty="0">
                <a:solidFill>
                  <a:schemeClr val="bg1">
                    <a:lumMod val="95000"/>
                  </a:schemeClr>
                </a:solidFill>
              </a:rPr>
              <a:t>Data Security</a:t>
            </a:r>
            <a:r>
              <a:rPr lang="en-US" altLang="zh-TW" sz="1300" dirty="0">
                <a:solidFill>
                  <a:schemeClr val="bg1">
                    <a:lumMod val="95000"/>
                  </a:schemeClr>
                </a:solidFill>
              </a:rPr>
              <a:t>: Military missions involve sensitive and classified data. Enterprise SSDs often come with built-in data security features, such as hardware encryption and secure erase functions, to protect against unauthorized access and data breaches.</a:t>
            </a:r>
          </a:p>
          <a:p>
            <a:pPr>
              <a:spcBef>
                <a:spcPts val="1000"/>
              </a:spcBef>
            </a:pPr>
            <a:r>
              <a:rPr lang="en-US" altLang="zh-TW" sz="1300" b="1" dirty="0">
                <a:solidFill>
                  <a:schemeClr val="bg1">
                    <a:lumMod val="95000"/>
                  </a:schemeClr>
                </a:solidFill>
              </a:rPr>
              <a:t>Regulatory Compliance</a:t>
            </a:r>
            <a:r>
              <a:rPr lang="en-US" altLang="zh-TW" sz="1300" dirty="0">
                <a:solidFill>
                  <a:schemeClr val="bg1">
                    <a:lumMod val="95000"/>
                  </a:schemeClr>
                </a:solidFill>
              </a:rPr>
              <a:t>: Military applications often have strict regulatory and compliance requirements. Enterprise SSDs are designed with these considerations in mind and may adhere to military standards and certifications.</a:t>
            </a:r>
          </a:p>
        </p:txBody>
      </p:sp>
      <p:pic>
        <p:nvPicPr>
          <p:cNvPr id="10" name="圖片 9">
            <a:extLst>
              <a:ext uri="{FF2B5EF4-FFF2-40B4-BE49-F238E27FC236}">
                <a16:creationId xmlns:a16="http://schemas.microsoft.com/office/drawing/2014/main" id="{794A6CBE-909B-4D87-8DA1-E18F6B445E3B}"/>
              </a:ext>
            </a:extLst>
          </p:cNvPr>
          <p:cNvPicPr>
            <a:picLocks noChangeAspect="1"/>
          </p:cNvPicPr>
          <p:nvPr/>
        </p:nvPicPr>
        <p:blipFill>
          <a:blip r:embed="rId3" cstate="screen">
            <a:extLst>
              <a:ext uri="{28A0092B-C50C-407E-A947-70E740481C1C}">
                <a14:useLocalDpi xmlns:a14="http://schemas.microsoft.com/office/drawing/2010/main" val="0"/>
              </a:ext>
            </a:extLst>
          </a:blip>
          <a:srcRect t="7708" b="7708"/>
          <a:stretch/>
        </p:blipFill>
        <p:spPr>
          <a:xfrm>
            <a:off x="0" y="3548608"/>
            <a:ext cx="5048250" cy="2847077"/>
          </a:xfrm>
          <a:prstGeom prst="rect">
            <a:avLst/>
          </a:prstGeom>
        </p:spPr>
      </p:pic>
      <p:sp>
        <p:nvSpPr>
          <p:cNvPr id="12" name="矩形 11">
            <a:extLst>
              <a:ext uri="{FF2B5EF4-FFF2-40B4-BE49-F238E27FC236}">
                <a16:creationId xmlns:a16="http://schemas.microsoft.com/office/drawing/2014/main" id="{B361F1B8-BB64-4541-8A63-4B6A6F875EF2}"/>
              </a:ext>
            </a:extLst>
          </p:cNvPr>
          <p:cNvSpPr/>
          <p:nvPr/>
        </p:nvSpPr>
        <p:spPr>
          <a:xfrm>
            <a:off x="5627852" y="6196590"/>
            <a:ext cx="6564147" cy="683557"/>
          </a:xfrm>
          <a:prstGeom prst="rect">
            <a:avLst/>
          </a:prstGeom>
          <a:solidFill>
            <a:srgbClr val="19B9C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dirty="0">
                <a:solidFill>
                  <a:schemeClr val="bg1"/>
                </a:solidFill>
              </a:rPr>
              <a:t> Recommended Product:  </a:t>
            </a:r>
            <a:r>
              <a:rPr lang="en-US" altLang="zh-TW" sz="2400" b="1" dirty="0">
                <a:solidFill>
                  <a:schemeClr val="bg1"/>
                </a:solidFill>
                <a:effectLst>
                  <a:outerShdw blurRad="38100" dist="38100" dir="2700000" algn="tl">
                    <a:srgbClr val="000000">
                      <a:alpha val="43137"/>
                    </a:srgbClr>
                  </a:outerShdw>
                </a:effectLst>
              </a:rPr>
              <a:t>EDC18</a:t>
            </a:r>
            <a:r>
              <a:rPr lang="en-US" altLang="zh-TW" sz="2400" b="1" dirty="0">
                <a:solidFill>
                  <a:schemeClr val="bg1"/>
                </a:solidFill>
              </a:rPr>
              <a:t> 	             </a:t>
            </a:r>
            <a:r>
              <a:rPr lang="en-US" altLang="zh-CN" sz="1600" b="1" dirty="0">
                <a:solidFill>
                  <a:schemeClr val="bg1"/>
                </a:solidFill>
              </a:rPr>
              <a:t>(M.2 PCIe</a:t>
            </a:r>
            <a:r>
              <a:rPr lang="en-US" altLang="zh-CN" sz="1200" b="1" dirty="0">
                <a:solidFill>
                  <a:schemeClr val="bg1"/>
                </a:solidFill>
              </a:rPr>
              <a:t>)</a:t>
            </a:r>
            <a:endParaRPr lang="zh-TW" altLang="en-US" sz="1200" b="1" dirty="0">
              <a:solidFill>
                <a:schemeClr val="bg1"/>
              </a:solidFill>
              <a:latin typeface="+mj-lt"/>
            </a:endParaRPr>
          </a:p>
        </p:txBody>
      </p:sp>
      <p:pic>
        <p:nvPicPr>
          <p:cNvPr id="14" name="圖片 13">
            <a:extLst>
              <a:ext uri="{FF2B5EF4-FFF2-40B4-BE49-F238E27FC236}">
                <a16:creationId xmlns:a16="http://schemas.microsoft.com/office/drawing/2014/main" id="{13716A07-D53B-485D-A7AA-4B99A07456B8}"/>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9833547" y="6292443"/>
            <a:ext cx="1353262" cy="470872"/>
          </a:xfrm>
          <a:prstGeom prst="rect">
            <a:avLst/>
          </a:prstGeom>
        </p:spPr>
      </p:pic>
      <p:sp>
        <p:nvSpPr>
          <p:cNvPr id="16" name="投影片編號版面配置區 1">
            <a:extLst>
              <a:ext uri="{FF2B5EF4-FFF2-40B4-BE49-F238E27FC236}">
                <a16:creationId xmlns:a16="http://schemas.microsoft.com/office/drawing/2014/main" id="{5E70A976-7CE2-4C9E-AC41-F3DB95DA9539}"/>
              </a:ext>
            </a:extLst>
          </p:cNvPr>
          <p:cNvSpPr txBox="1">
            <a:spLocks/>
          </p:cNvSpPr>
          <p:nvPr/>
        </p:nvSpPr>
        <p:spPr>
          <a:xfrm>
            <a:off x="8610600" y="6360538"/>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10</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2181501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9D70E1DD-52BC-45A2-B4F8-84F445A0C9B5}"/>
              </a:ext>
            </a:extLst>
          </p:cNvPr>
          <p:cNvPicPr>
            <a:picLocks noChangeAspect="1"/>
          </p:cNvPicPr>
          <p:nvPr/>
        </p:nvPicPr>
        <p:blipFill>
          <a:blip r:embed="rId2" cstate="screen">
            <a:extLst>
              <a:ext uri="{28A0092B-C50C-407E-A947-70E740481C1C}">
                <a14:useLocalDpi xmlns:a14="http://schemas.microsoft.com/office/drawing/2010/main" val="0"/>
              </a:ext>
            </a:extLst>
          </a:blip>
          <a:srcRect t="7713" b="7713"/>
          <a:stretch/>
        </p:blipFill>
        <p:spPr>
          <a:xfrm>
            <a:off x="-4" y="0"/>
            <a:ext cx="12192001" cy="6875960"/>
          </a:xfrm>
          <a:prstGeom prst="rect">
            <a:avLst/>
          </a:prstGeom>
        </p:spPr>
      </p:pic>
      <p:sp>
        <p:nvSpPr>
          <p:cNvPr id="5" name="矩形 4">
            <a:extLst>
              <a:ext uri="{FF2B5EF4-FFF2-40B4-BE49-F238E27FC236}">
                <a16:creationId xmlns:a16="http://schemas.microsoft.com/office/drawing/2014/main" id="{118B0B70-2262-4961-88CC-B52F4D28D1B2}"/>
              </a:ext>
            </a:extLst>
          </p:cNvPr>
          <p:cNvSpPr/>
          <p:nvPr/>
        </p:nvSpPr>
        <p:spPr>
          <a:xfrm>
            <a:off x="0" y="0"/>
            <a:ext cx="12192000" cy="6875960"/>
          </a:xfrm>
          <a:prstGeom prst="rect">
            <a:avLst/>
          </a:prstGeom>
          <a:solidFill>
            <a:schemeClr val="bg2">
              <a:lumMod val="1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內容版面配置區 11">
            <a:extLst>
              <a:ext uri="{FF2B5EF4-FFF2-40B4-BE49-F238E27FC236}">
                <a16:creationId xmlns:a16="http://schemas.microsoft.com/office/drawing/2014/main" id="{7DFFF19F-CE9A-4271-BEF6-B33190829782}"/>
              </a:ext>
            </a:extLst>
          </p:cNvPr>
          <p:cNvSpPr>
            <a:spLocks noGrp="1"/>
          </p:cNvSpPr>
          <p:nvPr/>
        </p:nvSpPr>
        <p:spPr>
          <a:xfrm>
            <a:off x="408153" y="1816660"/>
            <a:ext cx="4811547" cy="1222771"/>
          </a:xfrm>
          <a:prstGeom prst="rect">
            <a:avLst/>
          </a:prstGeom>
        </p:spPr>
        <p:txBody>
          <a:bodyPr lIns="0" tIns="0" rIns="0" bIns="0" anchor="t"/>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sz="1300" dirty="0">
                <a:solidFill>
                  <a:schemeClr val="bg1">
                    <a:lumMod val="95000"/>
                  </a:schemeClr>
                </a:solidFill>
              </a:rPr>
              <a:t>An </a:t>
            </a:r>
            <a:r>
              <a:rPr lang="en-US" altLang="zh-CN" sz="1300" dirty="0">
                <a:solidFill>
                  <a:schemeClr val="bg1">
                    <a:lumMod val="95000"/>
                  </a:schemeClr>
                </a:solidFill>
              </a:rPr>
              <a:t>automotive </a:t>
            </a:r>
            <a:r>
              <a:rPr lang="en-US" altLang="zh-TW" sz="1300" dirty="0">
                <a:solidFill>
                  <a:schemeClr val="bg1">
                    <a:lumMod val="95000"/>
                  </a:schemeClr>
                </a:solidFill>
              </a:rPr>
              <a:t>data logger is a hardware and software system that collects and records a wide range of data points from sensors, cameras, LiDAR, radar, GPS, and other onboard components in an autonomous vehicle. These data points may include information about the vehicle's surroundings, its own state, the actions it takes, and the behavior of other road users. Autonomous vehicles generate vast amounts of data that need to be stored, managed, and accessed reliably and efficiently accessed reliably and efficiently. </a:t>
            </a:r>
          </a:p>
        </p:txBody>
      </p:sp>
      <p:sp>
        <p:nvSpPr>
          <p:cNvPr id="4" name="矩形 3">
            <a:extLst>
              <a:ext uri="{FF2B5EF4-FFF2-40B4-BE49-F238E27FC236}">
                <a16:creationId xmlns:a16="http://schemas.microsoft.com/office/drawing/2014/main" id="{0FC5C6F6-231F-403B-B605-A7BE977948B0}"/>
              </a:ext>
            </a:extLst>
          </p:cNvPr>
          <p:cNvSpPr/>
          <p:nvPr/>
        </p:nvSpPr>
        <p:spPr>
          <a:xfrm>
            <a:off x="408151" y="462315"/>
            <a:ext cx="11375695" cy="1222771"/>
          </a:xfrm>
          <a:prstGeom prst="rect">
            <a:avLst/>
          </a:prstGeom>
        </p:spPr>
        <p:txBody>
          <a:bodyPr wrap="square" lIns="0" tIns="0" rIns="0" bIns="0">
            <a:spAutoFit/>
          </a:bodyPr>
          <a:lstStyle/>
          <a:p>
            <a:pPr>
              <a:lnSpc>
                <a:spcPts val="2000"/>
              </a:lnSpc>
              <a:spcAft>
                <a:spcPts val="600"/>
              </a:spcAft>
            </a:pPr>
            <a:r>
              <a:rPr lang="en-US" altLang="zh-CN" sz="2000" b="1" dirty="0">
                <a:solidFill>
                  <a:srgbClr val="19B9C1"/>
                </a:solidFill>
                <a:latin typeface="Arail"/>
                <a:cs typeface="+mj-cs"/>
              </a:rPr>
              <a:t>ASD+ </a:t>
            </a:r>
            <a:r>
              <a:rPr lang="en-US" altLang="zh-TW" sz="2000" b="1" dirty="0">
                <a:solidFill>
                  <a:srgbClr val="19B9C1"/>
                </a:solidFill>
                <a:latin typeface="Arail"/>
                <a:cs typeface="+mj-cs"/>
              </a:rPr>
              <a:t>Enterprise </a:t>
            </a:r>
            <a:r>
              <a:rPr lang="en-US" altLang="zh-CN" sz="2000" b="1" dirty="0">
                <a:solidFill>
                  <a:srgbClr val="19B9C1"/>
                </a:solidFill>
                <a:latin typeface="Arail"/>
                <a:cs typeface="+mj-cs"/>
              </a:rPr>
              <a:t>Series SSDs</a:t>
            </a:r>
            <a:endParaRPr lang="en-US" altLang="zh-TW" sz="2000" b="1" dirty="0">
              <a:solidFill>
                <a:srgbClr val="19B9C1"/>
              </a:solidFill>
              <a:latin typeface="Arail"/>
              <a:cs typeface="+mj-cs"/>
            </a:endParaRPr>
          </a:p>
          <a:p>
            <a:pPr>
              <a:lnSpc>
                <a:spcPts val="4400"/>
              </a:lnSpc>
            </a:pPr>
            <a:r>
              <a:rPr lang="en-US" altLang="zh-CN" sz="4400" b="1" dirty="0">
                <a:solidFill>
                  <a:schemeClr val="bg1"/>
                </a:solidFill>
                <a:latin typeface="Arial" panose="020B0604020202020204" pitchFamily="34" charset="0"/>
                <a:cs typeface="Arial" panose="020B0604020202020204" pitchFamily="34" charset="0"/>
              </a:rPr>
              <a:t>Automotive Data Logger (Autonomous)</a:t>
            </a:r>
            <a:endParaRPr lang="en-US" altLang="zh-TW" sz="4400" b="1" dirty="0">
              <a:solidFill>
                <a:schemeClr val="bg1"/>
              </a:solidFill>
              <a:latin typeface="Arial" panose="020B0604020202020204" pitchFamily="34" charset="0"/>
              <a:cs typeface="Arial" panose="020B0604020202020204" pitchFamily="34" charset="0"/>
            </a:endParaRPr>
          </a:p>
          <a:p>
            <a:pPr>
              <a:lnSpc>
                <a:spcPts val="2500"/>
              </a:lnSpc>
            </a:pPr>
            <a:r>
              <a:rPr lang="en-US" altLang="zh-TW" sz="2500" b="1" dirty="0">
                <a:solidFill>
                  <a:srgbClr val="B0B0B0"/>
                </a:solidFill>
                <a:cs typeface="+mj-cs"/>
              </a:rPr>
              <a:t>Highly Intensive Data Logging Environment</a:t>
            </a:r>
            <a:endParaRPr lang="zh-TW" altLang="en-US" dirty="0">
              <a:solidFill>
                <a:srgbClr val="B0B0B0"/>
              </a:solidFill>
            </a:endParaRPr>
          </a:p>
        </p:txBody>
      </p:sp>
      <p:sp>
        <p:nvSpPr>
          <p:cNvPr id="3" name="矩形 2">
            <a:extLst>
              <a:ext uri="{FF2B5EF4-FFF2-40B4-BE49-F238E27FC236}">
                <a16:creationId xmlns:a16="http://schemas.microsoft.com/office/drawing/2014/main" id="{29A779D7-B143-46DA-AC71-82F54E6510E6}"/>
              </a:ext>
            </a:extLst>
          </p:cNvPr>
          <p:cNvSpPr/>
          <p:nvPr/>
        </p:nvSpPr>
        <p:spPr>
          <a:xfrm>
            <a:off x="5627852" y="1816660"/>
            <a:ext cx="6259347" cy="3936658"/>
          </a:xfrm>
          <a:prstGeom prst="rect">
            <a:avLst/>
          </a:prstGeom>
        </p:spPr>
        <p:txBody>
          <a:bodyPr lIns="0" tIns="0" rIns="0" bIns="0" anchor="t"/>
          <a:lstStyle/>
          <a:p>
            <a:pPr>
              <a:lnSpc>
                <a:spcPts val="1900"/>
              </a:lnSpc>
              <a:spcBef>
                <a:spcPts val="1000"/>
              </a:spcBef>
            </a:pPr>
            <a:r>
              <a:rPr lang="en-US" altLang="zh-TW" b="1" dirty="0">
                <a:solidFill>
                  <a:schemeClr val="bg1">
                    <a:lumMod val="95000"/>
                  </a:schemeClr>
                </a:solidFill>
              </a:rPr>
              <a:t>Why using Enterprise SSDs </a:t>
            </a:r>
            <a:r>
              <a:rPr lang="en-US" altLang="zh-CN" b="1" dirty="0">
                <a:solidFill>
                  <a:schemeClr val="bg1">
                    <a:lumMod val="95000"/>
                  </a:schemeClr>
                </a:solidFill>
              </a:rPr>
              <a:t>for</a:t>
            </a:r>
            <a:r>
              <a:rPr lang="en-US" altLang="zh-TW" b="1" dirty="0">
                <a:solidFill>
                  <a:schemeClr val="bg1">
                    <a:lumMod val="95000"/>
                  </a:schemeClr>
                </a:solidFill>
              </a:rPr>
              <a:t> </a:t>
            </a:r>
            <a:r>
              <a:rPr lang="en-US" altLang="zh-CN" b="1" dirty="0">
                <a:solidFill>
                  <a:schemeClr val="bg1">
                    <a:lumMod val="95000"/>
                  </a:schemeClr>
                </a:solidFill>
              </a:rPr>
              <a:t>Automotive Data Logger?</a:t>
            </a:r>
            <a:endParaRPr lang="en-US" altLang="zh-TW" b="1" dirty="0">
              <a:solidFill>
                <a:schemeClr val="bg1">
                  <a:lumMod val="95000"/>
                </a:schemeClr>
              </a:solidFill>
            </a:endParaRPr>
          </a:p>
          <a:p>
            <a:endParaRPr lang="en-US" altLang="zh-TW" sz="1300" dirty="0">
              <a:solidFill>
                <a:schemeClr val="bg1">
                  <a:lumMod val="95000"/>
                </a:schemeClr>
              </a:solidFill>
            </a:endParaRPr>
          </a:p>
          <a:p>
            <a:r>
              <a:rPr lang="en-US" altLang="zh-TW" sz="1300" b="1" dirty="0">
                <a:solidFill>
                  <a:schemeClr val="bg1">
                    <a:lumMod val="95000"/>
                  </a:schemeClr>
                </a:solidFill>
              </a:rPr>
              <a:t>Reliability</a:t>
            </a:r>
            <a:r>
              <a:rPr lang="en-US" altLang="zh-TW" sz="1300" dirty="0">
                <a:solidFill>
                  <a:schemeClr val="bg1">
                    <a:lumMod val="95000"/>
                  </a:schemeClr>
                </a:solidFill>
              </a:rPr>
              <a:t> : Enterprise SSDs are designed for heavy workloads and are typically more durable and reliable than industrial-grade SSDs. Given the critical nature of data logging in an autonomous vehicle, the reliability of storage is paramount. Enterprise SSDs are built to handle continuous read/write operations and are equipped with features like power loss protection to prevent data corruption.</a:t>
            </a:r>
          </a:p>
          <a:p>
            <a:endParaRPr lang="en-US" altLang="zh-TW" sz="1300" dirty="0">
              <a:solidFill>
                <a:schemeClr val="bg1">
                  <a:lumMod val="95000"/>
                </a:schemeClr>
              </a:solidFill>
            </a:endParaRPr>
          </a:p>
          <a:p>
            <a:r>
              <a:rPr lang="en-US" altLang="zh-TW" sz="1300" b="1" dirty="0">
                <a:solidFill>
                  <a:schemeClr val="bg1">
                    <a:lumMod val="95000"/>
                  </a:schemeClr>
                </a:solidFill>
              </a:rPr>
              <a:t>Endurance</a:t>
            </a:r>
            <a:r>
              <a:rPr lang="en-US" altLang="zh-TW" sz="1300" dirty="0">
                <a:solidFill>
                  <a:schemeClr val="bg1">
                    <a:lumMod val="95000"/>
                  </a:schemeClr>
                </a:solidFill>
              </a:rPr>
              <a:t>: Autonomous vehicles generate a massive amount of data, and data loggers frequently write to the storage device. Enterprise SSDs often have higher endurance ratings than industrial SSDs, which means they can withstand more write cycles. Look for SSDs with high program-erase (P/E) cycles to ensure they can handle the constant data writing.</a:t>
            </a:r>
          </a:p>
          <a:p>
            <a:endParaRPr lang="en-US" altLang="zh-TW" sz="1300" dirty="0">
              <a:solidFill>
                <a:schemeClr val="bg1">
                  <a:lumMod val="95000"/>
                </a:schemeClr>
              </a:solidFill>
            </a:endParaRPr>
          </a:p>
          <a:p>
            <a:r>
              <a:rPr lang="en-US" altLang="zh-TW" sz="1300" b="1" dirty="0">
                <a:solidFill>
                  <a:schemeClr val="bg1">
                    <a:lumMod val="95000"/>
                  </a:schemeClr>
                </a:solidFill>
              </a:rPr>
              <a:t>Performance</a:t>
            </a:r>
            <a:r>
              <a:rPr lang="en-US" altLang="zh-TW" sz="1300" dirty="0">
                <a:solidFill>
                  <a:schemeClr val="bg1">
                    <a:lumMod val="95000"/>
                  </a:schemeClr>
                </a:solidFill>
              </a:rPr>
              <a:t>: Autonomous vehicle data loggers require high read and write performance to record and retrieve data in real-time. Enterprise SSDs often offer consistent and predictable performance, making them suitable for this purpose. Pay attention to factors like read/write speeds and IOPS.</a:t>
            </a:r>
          </a:p>
          <a:p>
            <a:endParaRPr lang="en-US" altLang="zh-TW" sz="1300" dirty="0">
              <a:solidFill>
                <a:schemeClr val="bg1">
                  <a:lumMod val="95000"/>
                </a:schemeClr>
              </a:solidFill>
            </a:endParaRPr>
          </a:p>
          <a:p>
            <a:r>
              <a:rPr lang="en-US" altLang="zh-TW" sz="1300" b="1" dirty="0">
                <a:solidFill>
                  <a:schemeClr val="bg1">
                    <a:lumMod val="95000"/>
                  </a:schemeClr>
                </a:solidFill>
              </a:rPr>
              <a:t>Warranty and Support</a:t>
            </a:r>
            <a:r>
              <a:rPr lang="en-US" altLang="zh-TW" sz="1300" dirty="0">
                <a:solidFill>
                  <a:schemeClr val="bg1">
                    <a:lumMod val="95000"/>
                  </a:schemeClr>
                </a:solidFill>
              </a:rPr>
              <a:t>: Enterprise SSDs often come with longer warranties and better support options compared to industrial SSDs. This can be crucial for maintaining the reliability of data logger systems.</a:t>
            </a:r>
          </a:p>
        </p:txBody>
      </p:sp>
      <p:pic>
        <p:nvPicPr>
          <p:cNvPr id="10" name="圖片 9">
            <a:extLst>
              <a:ext uri="{FF2B5EF4-FFF2-40B4-BE49-F238E27FC236}">
                <a16:creationId xmlns:a16="http://schemas.microsoft.com/office/drawing/2014/main" id="{794A6CBE-909B-4D87-8DA1-E18F6B445E3B}"/>
              </a:ext>
            </a:extLst>
          </p:cNvPr>
          <p:cNvPicPr>
            <a:picLocks noChangeAspect="1"/>
          </p:cNvPicPr>
          <p:nvPr/>
        </p:nvPicPr>
        <p:blipFill>
          <a:blip r:embed="rId3" cstate="screen">
            <a:extLst>
              <a:ext uri="{28A0092B-C50C-407E-A947-70E740481C1C}">
                <a14:useLocalDpi xmlns:a14="http://schemas.microsoft.com/office/drawing/2010/main" val="0"/>
              </a:ext>
            </a:extLst>
          </a:blip>
          <a:srcRect t="7674" b="7674"/>
          <a:stretch/>
        </p:blipFill>
        <p:spPr>
          <a:xfrm>
            <a:off x="0" y="3548608"/>
            <a:ext cx="5048250" cy="2847077"/>
          </a:xfrm>
          <a:prstGeom prst="rect">
            <a:avLst/>
          </a:prstGeom>
        </p:spPr>
      </p:pic>
      <p:sp>
        <p:nvSpPr>
          <p:cNvPr id="16" name="矩形 15">
            <a:extLst>
              <a:ext uri="{FF2B5EF4-FFF2-40B4-BE49-F238E27FC236}">
                <a16:creationId xmlns:a16="http://schemas.microsoft.com/office/drawing/2014/main" id="{D56D716C-6232-44B9-A38D-818D13557E82}"/>
              </a:ext>
            </a:extLst>
          </p:cNvPr>
          <p:cNvSpPr/>
          <p:nvPr/>
        </p:nvSpPr>
        <p:spPr>
          <a:xfrm>
            <a:off x="5627852" y="6196590"/>
            <a:ext cx="6564147" cy="683557"/>
          </a:xfrm>
          <a:prstGeom prst="rect">
            <a:avLst/>
          </a:prstGeom>
          <a:solidFill>
            <a:srgbClr val="19B9C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dirty="0">
                <a:solidFill>
                  <a:schemeClr val="bg1"/>
                </a:solidFill>
              </a:rPr>
              <a:t> Recommended Product:  </a:t>
            </a:r>
            <a:r>
              <a:rPr lang="en-US" altLang="zh-TW" sz="2400" b="1" dirty="0">
                <a:solidFill>
                  <a:schemeClr val="bg1"/>
                </a:solidFill>
                <a:effectLst>
                  <a:outerShdw blurRad="38100" dist="38100" dir="2700000" algn="tl">
                    <a:srgbClr val="000000">
                      <a:alpha val="43137"/>
                    </a:srgbClr>
                  </a:outerShdw>
                </a:effectLst>
              </a:rPr>
              <a:t>EDC18</a:t>
            </a:r>
            <a:r>
              <a:rPr lang="en-US" altLang="zh-TW" sz="2400" b="1" dirty="0">
                <a:solidFill>
                  <a:schemeClr val="bg1"/>
                </a:solidFill>
              </a:rPr>
              <a:t> 	             </a:t>
            </a:r>
            <a:r>
              <a:rPr lang="en-US" altLang="zh-CN" sz="1600" b="1" dirty="0">
                <a:solidFill>
                  <a:schemeClr val="bg1"/>
                </a:solidFill>
              </a:rPr>
              <a:t>(M.2 PCIe</a:t>
            </a:r>
            <a:r>
              <a:rPr lang="en-US" altLang="zh-CN" sz="1200" b="1" dirty="0">
                <a:solidFill>
                  <a:schemeClr val="bg1"/>
                </a:solidFill>
              </a:rPr>
              <a:t>)</a:t>
            </a:r>
            <a:endParaRPr lang="zh-TW" altLang="en-US" sz="1200" b="1" dirty="0">
              <a:solidFill>
                <a:schemeClr val="bg1"/>
              </a:solidFill>
              <a:latin typeface="+mj-lt"/>
            </a:endParaRPr>
          </a:p>
        </p:txBody>
      </p:sp>
      <p:pic>
        <p:nvPicPr>
          <p:cNvPr id="17" name="圖片 16">
            <a:extLst>
              <a:ext uri="{FF2B5EF4-FFF2-40B4-BE49-F238E27FC236}">
                <a16:creationId xmlns:a16="http://schemas.microsoft.com/office/drawing/2014/main" id="{83330024-4E33-4C7A-9249-001C54253BF7}"/>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9833547" y="6292443"/>
            <a:ext cx="1353262" cy="470872"/>
          </a:xfrm>
          <a:prstGeom prst="rect">
            <a:avLst/>
          </a:prstGeom>
        </p:spPr>
      </p:pic>
    </p:spTree>
    <p:extLst>
      <p:ext uri="{BB962C8B-B14F-4D97-AF65-F5344CB8AC3E}">
        <p14:creationId xmlns:p14="http://schemas.microsoft.com/office/powerpoint/2010/main" val="3470412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1" name="群組 30">
            <a:extLst>
              <a:ext uri="{FF2B5EF4-FFF2-40B4-BE49-F238E27FC236}">
                <a16:creationId xmlns:a16="http://schemas.microsoft.com/office/drawing/2014/main" id="{92EB97FB-1EAE-4363-8C56-4BA48851C336}"/>
              </a:ext>
            </a:extLst>
          </p:cNvPr>
          <p:cNvGrpSpPr/>
          <p:nvPr/>
        </p:nvGrpSpPr>
        <p:grpSpPr>
          <a:xfrm>
            <a:off x="2249124" y="2195232"/>
            <a:ext cx="9567737" cy="3791743"/>
            <a:chOff x="2249125" y="2100405"/>
            <a:chExt cx="5613318" cy="3992203"/>
          </a:xfrm>
        </p:grpSpPr>
        <p:sp>
          <p:nvSpPr>
            <p:cNvPr id="23" name="矩形 22">
              <a:extLst>
                <a:ext uri="{FF2B5EF4-FFF2-40B4-BE49-F238E27FC236}">
                  <a16:creationId xmlns:a16="http://schemas.microsoft.com/office/drawing/2014/main" id="{23475D9F-5651-4EB5-B02E-51F2FA52296F}"/>
                </a:ext>
              </a:extLst>
            </p:cNvPr>
            <p:cNvSpPr/>
            <p:nvPr/>
          </p:nvSpPr>
          <p:spPr>
            <a:xfrm>
              <a:off x="2249125" y="2100407"/>
              <a:ext cx="1814234" cy="3992201"/>
            </a:xfrm>
            <a:prstGeom prst="rect">
              <a:avLst/>
            </a:prstGeom>
            <a:gradFill>
              <a:gsLst>
                <a:gs pos="0">
                  <a:schemeClr val="bg1">
                    <a:alpha val="61000"/>
                  </a:schemeClr>
                </a:gs>
                <a:gs pos="100000">
                  <a:schemeClr val="bg1">
                    <a:alpha val="23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Calibri"/>
                <a:ea typeface="微軟正黑體"/>
                <a:cs typeface="+mn-cs"/>
              </a:endParaRPr>
            </a:p>
          </p:txBody>
        </p:sp>
        <p:sp>
          <p:nvSpPr>
            <p:cNvPr id="24" name="矩形 23">
              <a:extLst>
                <a:ext uri="{FF2B5EF4-FFF2-40B4-BE49-F238E27FC236}">
                  <a16:creationId xmlns:a16="http://schemas.microsoft.com/office/drawing/2014/main" id="{F74C8888-6E0A-41DD-8A3A-ACA9F6CFC756}"/>
                </a:ext>
              </a:extLst>
            </p:cNvPr>
            <p:cNvSpPr/>
            <p:nvPr/>
          </p:nvSpPr>
          <p:spPr>
            <a:xfrm>
              <a:off x="4148667" y="2100406"/>
              <a:ext cx="1814234" cy="3992201"/>
            </a:xfrm>
            <a:prstGeom prst="rect">
              <a:avLst/>
            </a:prstGeom>
            <a:gradFill>
              <a:gsLst>
                <a:gs pos="0">
                  <a:schemeClr val="bg1">
                    <a:alpha val="61000"/>
                  </a:schemeClr>
                </a:gs>
                <a:gs pos="100000">
                  <a:schemeClr val="bg1">
                    <a:alpha val="23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Calibri"/>
                <a:ea typeface="微軟正黑體"/>
                <a:cs typeface="+mn-cs"/>
              </a:endParaRPr>
            </a:p>
          </p:txBody>
        </p:sp>
        <p:sp>
          <p:nvSpPr>
            <p:cNvPr id="25" name="矩形 24">
              <a:extLst>
                <a:ext uri="{FF2B5EF4-FFF2-40B4-BE49-F238E27FC236}">
                  <a16:creationId xmlns:a16="http://schemas.microsoft.com/office/drawing/2014/main" id="{928E8248-6B59-40F9-8F33-C3BD40CB04D9}"/>
                </a:ext>
              </a:extLst>
            </p:cNvPr>
            <p:cNvSpPr/>
            <p:nvPr/>
          </p:nvSpPr>
          <p:spPr>
            <a:xfrm>
              <a:off x="6048209" y="2100405"/>
              <a:ext cx="1814234" cy="3992201"/>
            </a:xfrm>
            <a:prstGeom prst="rect">
              <a:avLst/>
            </a:prstGeom>
            <a:gradFill>
              <a:gsLst>
                <a:gs pos="0">
                  <a:schemeClr val="bg1">
                    <a:alpha val="61000"/>
                  </a:schemeClr>
                </a:gs>
                <a:gs pos="100000">
                  <a:schemeClr val="bg1">
                    <a:alpha val="23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rgbClr val="FFFFFF"/>
                </a:solidFill>
                <a:effectLst/>
                <a:uLnTx/>
                <a:uFillTx/>
                <a:latin typeface="Calibri"/>
                <a:ea typeface="微軟正黑體"/>
                <a:cs typeface="+mn-cs"/>
              </a:endParaRPr>
            </a:p>
          </p:txBody>
        </p:sp>
      </p:grpSp>
      <p:sp>
        <p:nvSpPr>
          <p:cNvPr id="15" name="矩形 14">
            <a:extLst>
              <a:ext uri="{FF2B5EF4-FFF2-40B4-BE49-F238E27FC236}">
                <a16:creationId xmlns:a16="http://schemas.microsoft.com/office/drawing/2014/main" id="{8721D62C-B508-4163-8BEB-736373397401}"/>
              </a:ext>
            </a:extLst>
          </p:cNvPr>
          <p:cNvSpPr/>
          <p:nvPr/>
        </p:nvSpPr>
        <p:spPr>
          <a:xfrm>
            <a:off x="530474" y="2195234"/>
            <a:ext cx="1669518" cy="3791741"/>
          </a:xfrm>
          <a:prstGeom prst="rect">
            <a:avLst/>
          </a:prstGeom>
          <a:gradFill>
            <a:gsLst>
              <a:gs pos="0">
                <a:schemeClr val="tx1">
                  <a:lumMod val="75000"/>
                  <a:lumOff val="25000"/>
                </a:schemeClr>
              </a:gs>
              <a:gs pos="100000">
                <a:schemeClr val="tx1">
                  <a:lumMod val="75000"/>
                  <a:lumOff val="25000"/>
                  <a:alpha val="53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Calibri"/>
              <a:ea typeface="微軟正黑體"/>
              <a:cs typeface="+mn-cs"/>
            </a:endParaRPr>
          </a:p>
        </p:txBody>
      </p:sp>
      <p:sp>
        <p:nvSpPr>
          <p:cNvPr id="13" name="標題 2">
            <a:extLst>
              <a:ext uri="{FF2B5EF4-FFF2-40B4-BE49-F238E27FC236}">
                <a16:creationId xmlns:a16="http://schemas.microsoft.com/office/drawing/2014/main" id="{7B26155E-2145-46C9-8289-086B02DF1D76}"/>
              </a:ext>
            </a:extLst>
          </p:cNvPr>
          <p:cNvSpPr txBox="1">
            <a:spLocks/>
          </p:cNvSpPr>
          <p:nvPr/>
        </p:nvSpPr>
        <p:spPr>
          <a:xfrm>
            <a:off x="530474" y="329036"/>
            <a:ext cx="11112114" cy="5555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kumimoji="0" lang="en-US" altLang="zh-TW" sz="4000" b="1" i="0" u="none" strike="noStrike" kern="1200" cap="none" spc="-50" normalizeH="0" baseline="0" noProof="0" dirty="0">
                <a:ln>
                  <a:noFill/>
                </a:ln>
                <a:solidFill>
                  <a:srgbClr val="252C2E"/>
                </a:solidFill>
                <a:effectLst/>
                <a:uLnTx/>
                <a:uFillTx/>
                <a:latin typeface="Arial" panose="020B0604020202020204" pitchFamily="34" charset="0"/>
                <a:ea typeface="微軟正黑體"/>
                <a:cs typeface="Arial" panose="020B0604020202020204" pitchFamily="34" charset="0"/>
              </a:rPr>
              <a:t>ASD+</a:t>
            </a:r>
            <a:r>
              <a:rPr kumimoji="0" lang="zh-TW" altLang="en-US" sz="4000" b="1" i="0" u="none" strike="noStrike" kern="1200" cap="none" spc="-50" normalizeH="0" baseline="0" noProof="0" dirty="0">
                <a:ln>
                  <a:noFill/>
                </a:ln>
                <a:solidFill>
                  <a:srgbClr val="252C2E"/>
                </a:solidFill>
                <a:effectLst/>
                <a:uLnTx/>
                <a:uFillTx/>
                <a:latin typeface="Arial" panose="020B0604020202020204" pitchFamily="34" charset="0"/>
                <a:ea typeface="微軟正黑體"/>
                <a:cs typeface="Arial" panose="020B0604020202020204" pitchFamily="34" charset="0"/>
              </a:rPr>
              <a:t> </a:t>
            </a:r>
            <a:r>
              <a:rPr lang="en-US" altLang="zh-TW" sz="4000" b="1" dirty="0">
                <a:solidFill>
                  <a:srgbClr val="19B9C1"/>
                </a:solidFill>
                <a:latin typeface="Arial"/>
                <a:cs typeface="Arial"/>
              </a:rPr>
              <a:t>Enterprise Series</a:t>
            </a:r>
            <a:r>
              <a:rPr lang="en-US" altLang="zh-TW" sz="4000" dirty="0">
                <a:solidFill>
                  <a:srgbClr val="19B9C1"/>
                </a:solidFill>
                <a:latin typeface="Arial"/>
                <a:cs typeface="Arial"/>
              </a:rPr>
              <a:t> </a:t>
            </a:r>
            <a:r>
              <a:rPr kumimoji="0" lang="en-US" altLang="zh-TW" sz="4000" b="1" i="0" u="none" strike="noStrike" kern="1200" cap="none" spc="-50" normalizeH="0" baseline="0" noProof="0" dirty="0">
                <a:ln>
                  <a:noFill/>
                </a:ln>
                <a:solidFill>
                  <a:srgbClr val="252C2E"/>
                </a:solidFill>
                <a:effectLst/>
                <a:uLnTx/>
                <a:uFillTx/>
                <a:latin typeface="Arial" panose="020B0604020202020204" pitchFamily="34" charset="0"/>
                <a:ea typeface="微軟正黑體"/>
                <a:cs typeface="Arial" panose="020B0604020202020204" pitchFamily="34" charset="0"/>
              </a:rPr>
              <a:t>Selection Guide</a:t>
            </a:r>
            <a:endParaRPr kumimoji="0" lang="zh-TW" altLang="en-US" sz="4000" b="1" i="0" u="none" strike="noStrike" kern="1200" cap="none" spc="-50" normalizeH="0" baseline="0" noProof="0" dirty="0">
              <a:ln>
                <a:noFill/>
              </a:ln>
              <a:solidFill>
                <a:srgbClr val="252C2E"/>
              </a:solidFill>
              <a:effectLst/>
              <a:uLnTx/>
              <a:uFillTx/>
              <a:latin typeface="Arial" panose="020B0604020202020204" pitchFamily="34" charset="0"/>
              <a:ea typeface="微軟正黑體"/>
              <a:cs typeface="Arial" panose="020B0604020202020204" pitchFamily="34" charset="0"/>
            </a:endParaRPr>
          </a:p>
        </p:txBody>
      </p:sp>
      <p:grpSp>
        <p:nvGrpSpPr>
          <p:cNvPr id="55" name="群組 54">
            <a:extLst>
              <a:ext uri="{FF2B5EF4-FFF2-40B4-BE49-F238E27FC236}">
                <a16:creationId xmlns:a16="http://schemas.microsoft.com/office/drawing/2014/main" id="{67CC53EA-EC6D-477A-80A1-13D5F1B70CD6}"/>
              </a:ext>
            </a:extLst>
          </p:cNvPr>
          <p:cNvGrpSpPr/>
          <p:nvPr/>
        </p:nvGrpSpPr>
        <p:grpSpPr>
          <a:xfrm>
            <a:off x="8730373" y="2502654"/>
            <a:ext cx="3100477" cy="3191171"/>
            <a:chOff x="2270522" y="2419206"/>
            <a:chExt cx="1745671" cy="3191171"/>
          </a:xfrm>
        </p:grpSpPr>
        <p:cxnSp>
          <p:nvCxnSpPr>
            <p:cNvPr id="56" name="直線接點 55">
              <a:extLst>
                <a:ext uri="{FF2B5EF4-FFF2-40B4-BE49-F238E27FC236}">
                  <a16:creationId xmlns:a16="http://schemas.microsoft.com/office/drawing/2014/main" id="{55DE0286-A165-4A0F-89B1-64516FF4E642}"/>
                </a:ext>
              </a:extLst>
            </p:cNvPr>
            <p:cNvCxnSpPr>
              <a:cxnSpLocks/>
            </p:cNvCxnSpPr>
            <p:nvPr/>
          </p:nvCxnSpPr>
          <p:spPr>
            <a:xfrm>
              <a:off x="2270522" y="405379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7" name="直線接點 56">
              <a:extLst>
                <a:ext uri="{FF2B5EF4-FFF2-40B4-BE49-F238E27FC236}">
                  <a16:creationId xmlns:a16="http://schemas.microsoft.com/office/drawing/2014/main" id="{A5F5B2AD-1D8E-4E90-B696-EFF0301BD26B}"/>
                </a:ext>
              </a:extLst>
            </p:cNvPr>
            <p:cNvCxnSpPr>
              <a:cxnSpLocks/>
            </p:cNvCxnSpPr>
            <p:nvPr/>
          </p:nvCxnSpPr>
          <p:spPr>
            <a:xfrm>
              <a:off x="2270522" y="241920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8" name="直線接點 57">
              <a:extLst>
                <a:ext uri="{FF2B5EF4-FFF2-40B4-BE49-F238E27FC236}">
                  <a16:creationId xmlns:a16="http://schemas.microsoft.com/office/drawing/2014/main" id="{3478768F-110B-4672-A753-06038F1A1FC0}"/>
                </a:ext>
              </a:extLst>
            </p:cNvPr>
            <p:cNvCxnSpPr>
              <a:cxnSpLocks/>
            </p:cNvCxnSpPr>
            <p:nvPr/>
          </p:nvCxnSpPr>
          <p:spPr>
            <a:xfrm>
              <a:off x="2270522" y="2889553"/>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id="{7E98D16F-8A00-41FB-AADB-BB5D16847DDC}"/>
                </a:ext>
              </a:extLst>
            </p:cNvPr>
            <p:cNvCxnSpPr>
              <a:cxnSpLocks/>
            </p:cNvCxnSpPr>
            <p:nvPr/>
          </p:nvCxnSpPr>
          <p:spPr>
            <a:xfrm>
              <a:off x="2270522" y="318635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3383D719-6821-4C21-9279-C6EBB25916BE}"/>
                </a:ext>
              </a:extLst>
            </p:cNvPr>
            <p:cNvCxnSpPr>
              <a:cxnSpLocks/>
            </p:cNvCxnSpPr>
            <p:nvPr/>
          </p:nvCxnSpPr>
          <p:spPr>
            <a:xfrm>
              <a:off x="2270522" y="3757441"/>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249BD6BA-A1A8-41A5-95A4-5500314438EC}"/>
                </a:ext>
              </a:extLst>
            </p:cNvPr>
            <p:cNvCxnSpPr>
              <a:cxnSpLocks/>
            </p:cNvCxnSpPr>
            <p:nvPr/>
          </p:nvCxnSpPr>
          <p:spPr>
            <a:xfrm>
              <a:off x="2270522" y="4449085"/>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2" name="直線接點 61">
              <a:extLst>
                <a:ext uri="{FF2B5EF4-FFF2-40B4-BE49-F238E27FC236}">
                  <a16:creationId xmlns:a16="http://schemas.microsoft.com/office/drawing/2014/main" id="{D42946CD-8E72-46D9-B0CA-BEC7DDD37B04}"/>
                </a:ext>
              </a:extLst>
            </p:cNvPr>
            <p:cNvCxnSpPr>
              <a:cxnSpLocks/>
            </p:cNvCxnSpPr>
            <p:nvPr/>
          </p:nvCxnSpPr>
          <p:spPr>
            <a:xfrm>
              <a:off x="2270522" y="4744595"/>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45D5B418-E889-4A07-AD5E-31A8CCE813A4}"/>
                </a:ext>
              </a:extLst>
            </p:cNvPr>
            <p:cNvCxnSpPr>
              <a:cxnSpLocks/>
            </p:cNvCxnSpPr>
            <p:nvPr/>
          </p:nvCxnSpPr>
          <p:spPr>
            <a:xfrm>
              <a:off x="2270522" y="503730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4" name="直線接點 63">
              <a:extLst>
                <a:ext uri="{FF2B5EF4-FFF2-40B4-BE49-F238E27FC236}">
                  <a16:creationId xmlns:a16="http://schemas.microsoft.com/office/drawing/2014/main" id="{5F58897B-2BFD-42FE-A65C-71E0926D5C46}"/>
                </a:ext>
              </a:extLst>
            </p:cNvPr>
            <p:cNvCxnSpPr>
              <a:cxnSpLocks/>
            </p:cNvCxnSpPr>
            <p:nvPr/>
          </p:nvCxnSpPr>
          <p:spPr>
            <a:xfrm>
              <a:off x="2270522" y="533561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5" name="直線接點 64">
              <a:extLst>
                <a:ext uri="{FF2B5EF4-FFF2-40B4-BE49-F238E27FC236}">
                  <a16:creationId xmlns:a16="http://schemas.microsoft.com/office/drawing/2014/main" id="{3C0A8F3E-925A-4A39-8ED0-57374FFCD58C}"/>
                </a:ext>
              </a:extLst>
            </p:cNvPr>
            <p:cNvCxnSpPr>
              <a:cxnSpLocks/>
            </p:cNvCxnSpPr>
            <p:nvPr/>
          </p:nvCxnSpPr>
          <p:spPr>
            <a:xfrm>
              <a:off x="2270522" y="561037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66" name="群組 65">
            <a:extLst>
              <a:ext uri="{FF2B5EF4-FFF2-40B4-BE49-F238E27FC236}">
                <a16:creationId xmlns:a16="http://schemas.microsoft.com/office/drawing/2014/main" id="{7B1CD99C-1EE5-444E-8C90-E84A975BDA0A}"/>
              </a:ext>
            </a:extLst>
          </p:cNvPr>
          <p:cNvGrpSpPr/>
          <p:nvPr/>
        </p:nvGrpSpPr>
        <p:grpSpPr>
          <a:xfrm>
            <a:off x="5490106" y="2495516"/>
            <a:ext cx="3019796" cy="3191171"/>
            <a:chOff x="2270522" y="2419206"/>
            <a:chExt cx="1745671" cy="3191171"/>
          </a:xfrm>
        </p:grpSpPr>
        <p:cxnSp>
          <p:nvCxnSpPr>
            <p:cNvPr id="67" name="直線接點 66">
              <a:extLst>
                <a:ext uri="{FF2B5EF4-FFF2-40B4-BE49-F238E27FC236}">
                  <a16:creationId xmlns:a16="http://schemas.microsoft.com/office/drawing/2014/main" id="{EE651831-F4E5-424F-9BAD-774F69B1D179}"/>
                </a:ext>
              </a:extLst>
            </p:cNvPr>
            <p:cNvCxnSpPr>
              <a:cxnSpLocks/>
            </p:cNvCxnSpPr>
            <p:nvPr/>
          </p:nvCxnSpPr>
          <p:spPr>
            <a:xfrm>
              <a:off x="2270522" y="405379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8" name="直線接點 67">
              <a:extLst>
                <a:ext uri="{FF2B5EF4-FFF2-40B4-BE49-F238E27FC236}">
                  <a16:creationId xmlns:a16="http://schemas.microsoft.com/office/drawing/2014/main" id="{838F58F8-C0B6-43E1-BB43-6569D98ACC02}"/>
                </a:ext>
              </a:extLst>
            </p:cNvPr>
            <p:cNvCxnSpPr>
              <a:cxnSpLocks/>
            </p:cNvCxnSpPr>
            <p:nvPr/>
          </p:nvCxnSpPr>
          <p:spPr>
            <a:xfrm>
              <a:off x="2270522" y="241920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B4BBF3BF-CAF8-467A-9DF6-0CB56A4BF195}"/>
                </a:ext>
              </a:extLst>
            </p:cNvPr>
            <p:cNvCxnSpPr>
              <a:cxnSpLocks/>
            </p:cNvCxnSpPr>
            <p:nvPr/>
          </p:nvCxnSpPr>
          <p:spPr>
            <a:xfrm>
              <a:off x="2270522" y="2889553"/>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0" name="直線接點 69">
              <a:extLst>
                <a:ext uri="{FF2B5EF4-FFF2-40B4-BE49-F238E27FC236}">
                  <a16:creationId xmlns:a16="http://schemas.microsoft.com/office/drawing/2014/main" id="{83862DA7-33FD-47C1-8289-DC7AF9CAF436}"/>
                </a:ext>
              </a:extLst>
            </p:cNvPr>
            <p:cNvCxnSpPr>
              <a:cxnSpLocks/>
            </p:cNvCxnSpPr>
            <p:nvPr/>
          </p:nvCxnSpPr>
          <p:spPr>
            <a:xfrm>
              <a:off x="2270522" y="318635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1" name="直線接點 70">
              <a:extLst>
                <a:ext uri="{FF2B5EF4-FFF2-40B4-BE49-F238E27FC236}">
                  <a16:creationId xmlns:a16="http://schemas.microsoft.com/office/drawing/2014/main" id="{8317CD69-17B2-4896-BC8F-26CAFF27E4A5}"/>
                </a:ext>
              </a:extLst>
            </p:cNvPr>
            <p:cNvCxnSpPr>
              <a:cxnSpLocks/>
            </p:cNvCxnSpPr>
            <p:nvPr/>
          </p:nvCxnSpPr>
          <p:spPr>
            <a:xfrm>
              <a:off x="2270522" y="3757441"/>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2AC1B7B9-E954-4266-81B2-5C2D33DE5D8C}"/>
                </a:ext>
              </a:extLst>
            </p:cNvPr>
            <p:cNvCxnSpPr>
              <a:cxnSpLocks/>
            </p:cNvCxnSpPr>
            <p:nvPr/>
          </p:nvCxnSpPr>
          <p:spPr>
            <a:xfrm>
              <a:off x="2270522" y="4449085"/>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3" name="直線接點 72">
              <a:extLst>
                <a:ext uri="{FF2B5EF4-FFF2-40B4-BE49-F238E27FC236}">
                  <a16:creationId xmlns:a16="http://schemas.microsoft.com/office/drawing/2014/main" id="{AC50A5D0-9884-4DF4-AA51-7703BDFC8B95}"/>
                </a:ext>
              </a:extLst>
            </p:cNvPr>
            <p:cNvCxnSpPr>
              <a:cxnSpLocks/>
            </p:cNvCxnSpPr>
            <p:nvPr/>
          </p:nvCxnSpPr>
          <p:spPr>
            <a:xfrm>
              <a:off x="2270522" y="4744595"/>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4" name="直線接點 73">
              <a:extLst>
                <a:ext uri="{FF2B5EF4-FFF2-40B4-BE49-F238E27FC236}">
                  <a16:creationId xmlns:a16="http://schemas.microsoft.com/office/drawing/2014/main" id="{1362EFBF-BAA1-4017-AAE3-1BD02E09070A}"/>
                </a:ext>
              </a:extLst>
            </p:cNvPr>
            <p:cNvCxnSpPr>
              <a:cxnSpLocks/>
            </p:cNvCxnSpPr>
            <p:nvPr/>
          </p:nvCxnSpPr>
          <p:spPr>
            <a:xfrm>
              <a:off x="2270522" y="503730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5" name="直線接點 74">
              <a:extLst>
                <a:ext uri="{FF2B5EF4-FFF2-40B4-BE49-F238E27FC236}">
                  <a16:creationId xmlns:a16="http://schemas.microsoft.com/office/drawing/2014/main" id="{300E7883-B89A-441E-A2F8-03E019720F14}"/>
                </a:ext>
              </a:extLst>
            </p:cNvPr>
            <p:cNvCxnSpPr>
              <a:cxnSpLocks/>
            </p:cNvCxnSpPr>
            <p:nvPr/>
          </p:nvCxnSpPr>
          <p:spPr>
            <a:xfrm>
              <a:off x="2270522" y="533561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6" name="直線接點 75">
              <a:extLst>
                <a:ext uri="{FF2B5EF4-FFF2-40B4-BE49-F238E27FC236}">
                  <a16:creationId xmlns:a16="http://schemas.microsoft.com/office/drawing/2014/main" id="{7B3EB6FC-97C4-411E-BA31-66096ADC8D88}"/>
                </a:ext>
              </a:extLst>
            </p:cNvPr>
            <p:cNvCxnSpPr>
              <a:cxnSpLocks/>
            </p:cNvCxnSpPr>
            <p:nvPr/>
          </p:nvCxnSpPr>
          <p:spPr>
            <a:xfrm>
              <a:off x="2270522" y="561037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77" name="群組 76">
            <a:extLst>
              <a:ext uri="{FF2B5EF4-FFF2-40B4-BE49-F238E27FC236}">
                <a16:creationId xmlns:a16="http://schemas.microsoft.com/office/drawing/2014/main" id="{91D8960A-B3B0-492D-831A-1BB9AE0C1D52}"/>
              </a:ext>
            </a:extLst>
          </p:cNvPr>
          <p:cNvGrpSpPr/>
          <p:nvPr/>
        </p:nvGrpSpPr>
        <p:grpSpPr>
          <a:xfrm>
            <a:off x="2335427" y="2502654"/>
            <a:ext cx="3006005" cy="3191171"/>
            <a:chOff x="2270522" y="2419206"/>
            <a:chExt cx="1745671" cy="3191171"/>
          </a:xfrm>
        </p:grpSpPr>
        <p:cxnSp>
          <p:nvCxnSpPr>
            <p:cNvPr id="78" name="直線接點 77">
              <a:extLst>
                <a:ext uri="{FF2B5EF4-FFF2-40B4-BE49-F238E27FC236}">
                  <a16:creationId xmlns:a16="http://schemas.microsoft.com/office/drawing/2014/main" id="{80FA6ACB-E036-45FD-8A06-C6ADC14371D3}"/>
                </a:ext>
              </a:extLst>
            </p:cNvPr>
            <p:cNvCxnSpPr>
              <a:cxnSpLocks/>
            </p:cNvCxnSpPr>
            <p:nvPr/>
          </p:nvCxnSpPr>
          <p:spPr>
            <a:xfrm>
              <a:off x="2270522" y="405379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9" name="直線接點 78">
              <a:extLst>
                <a:ext uri="{FF2B5EF4-FFF2-40B4-BE49-F238E27FC236}">
                  <a16:creationId xmlns:a16="http://schemas.microsoft.com/office/drawing/2014/main" id="{76410B13-4E20-4999-9FEC-7AD575FB27CA}"/>
                </a:ext>
              </a:extLst>
            </p:cNvPr>
            <p:cNvCxnSpPr>
              <a:cxnSpLocks/>
            </p:cNvCxnSpPr>
            <p:nvPr/>
          </p:nvCxnSpPr>
          <p:spPr>
            <a:xfrm>
              <a:off x="2270522" y="241920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0" name="直線接點 79">
              <a:extLst>
                <a:ext uri="{FF2B5EF4-FFF2-40B4-BE49-F238E27FC236}">
                  <a16:creationId xmlns:a16="http://schemas.microsoft.com/office/drawing/2014/main" id="{17CED15F-21D2-4BC0-A32C-5FEC0636556C}"/>
                </a:ext>
              </a:extLst>
            </p:cNvPr>
            <p:cNvCxnSpPr>
              <a:cxnSpLocks/>
            </p:cNvCxnSpPr>
            <p:nvPr/>
          </p:nvCxnSpPr>
          <p:spPr>
            <a:xfrm>
              <a:off x="2270522" y="2889553"/>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1" name="直線接點 80">
              <a:extLst>
                <a:ext uri="{FF2B5EF4-FFF2-40B4-BE49-F238E27FC236}">
                  <a16:creationId xmlns:a16="http://schemas.microsoft.com/office/drawing/2014/main" id="{5B6D12BD-ABBE-471F-8BE0-44AA6A1E251B}"/>
                </a:ext>
              </a:extLst>
            </p:cNvPr>
            <p:cNvCxnSpPr>
              <a:cxnSpLocks/>
            </p:cNvCxnSpPr>
            <p:nvPr/>
          </p:nvCxnSpPr>
          <p:spPr>
            <a:xfrm>
              <a:off x="2270522" y="318635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2" name="直線接點 81">
              <a:extLst>
                <a:ext uri="{FF2B5EF4-FFF2-40B4-BE49-F238E27FC236}">
                  <a16:creationId xmlns:a16="http://schemas.microsoft.com/office/drawing/2014/main" id="{91932A47-151D-4B80-AB64-5A308F97F9C8}"/>
                </a:ext>
              </a:extLst>
            </p:cNvPr>
            <p:cNvCxnSpPr>
              <a:cxnSpLocks/>
            </p:cNvCxnSpPr>
            <p:nvPr/>
          </p:nvCxnSpPr>
          <p:spPr>
            <a:xfrm>
              <a:off x="2270522" y="3757441"/>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7539440B-E8C7-4D96-99DC-15D95FFA0C5E}"/>
                </a:ext>
              </a:extLst>
            </p:cNvPr>
            <p:cNvCxnSpPr>
              <a:cxnSpLocks/>
            </p:cNvCxnSpPr>
            <p:nvPr/>
          </p:nvCxnSpPr>
          <p:spPr>
            <a:xfrm>
              <a:off x="2270522" y="4449085"/>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4" name="直線接點 83">
              <a:extLst>
                <a:ext uri="{FF2B5EF4-FFF2-40B4-BE49-F238E27FC236}">
                  <a16:creationId xmlns:a16="http://schemas.microsoft.com/office/drawing/2014/main" id="{83428709-D19B-4F32-ACBA-049AD5A3D41B}"/>
                </a:ext>
              </a:extLst>
            </p:cNvPr>
            <p:cNvCxnSpPr>
              <a:cxnSpLocks/>
            </p:cNvCxnSpPr>
            <p:nvPr/>
          </p:nvCxnSpPr>
          <p:spPr>
            <a:xfrm>
              <a:off x="2270522" y="4744595"/>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5" name="直線接點 84">
              <a:extLst>
                <a:ext uri="{FF2B5EF4-FFF2-40B4-BE49-F238E27FC236}">
                  <a16:creationId xmlns:a16="http://schemas.microsoft.com/office/drawing/2014/main" id="{437FA8D2-DC02-4693-9D79-F43ACFA90434}"/>
                </a:ext>
              </a:extLst>
            </p:cNvPr>
            <p:cNvCxnSpPr>
              <a:cxnSpLocks/>
            </p:cNvCxnSpPr>
            <p:nvPr/>
          </p:nvCxnSpPr>
          <p:spPr>
            <a:xfrm>
              <a:off x="2270522" y="503730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95" name="直線接點 94">
              <a:extLst>
                <a:ext uri="{FF2B5EF4-FFF2-40B4-BE49-F238E27FC236}">
                  <a16:creationId xmlns:a16="http://schemas.microsoft.com/office/drawing/2014/main" id="{5AF3F33B-B75D-44D7-A28B-E6F392DFD14C}"/>
                </a:ext>
              </a:extLst>
            </p:cNvPr>
            <p:cNvCxnSpPr>
              <a:cxnSpLocks/>
            </p:cNvCxnSpPr>
            <p:nvPr/>
          </p:nvCxnSpPr>
          <p:spPr>
            <a:xfrm>
              <a:off x="2270522" y="533561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96" name="直線接點 95">
              <a:extLst>
                <a:ext uri="{FF2B5EF4-FFF2-40B4-BE49-F238E27FC236}">
                  <a16:creationId xmlns:a16="http://schemas.microsoft.com/office/drawing/2014/main" id="{5EEAB55F-D55B-4364-988B-C80BA68A60F4}"/>
                </a:ext>
              </a:extLst>
            </p:cNvPr>
            <p:cNvCxnSpPr>
              <a:cxnSpLocks/>
            </p:cNvCxnSpPr>
            <p:nvPr/>
          </p:nvCxnSpPr>
          <p:spPr>
            <a:xfrm>
              <a:off x="2270522" y="561037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cxnSp>
        <p:nvCxnSpPr>
          <p:cNvPr id="97" name="直線接點 96">
            <a:extLst>
              <a:ext uri="{FF2B5EF4-FFF2-40B4-BE49-F238E27FC236}">
                <a16:creationId xmlns:a16="http://schemas.microsoft.com/office/drawing/2014/main" id="{5C4BC3DF-B28D-44A4-9F18-67A781571294}"/>
              </a:ext>
            </a:extLst>
          </p:cNvPr>
          <p:cNvCxnSpPr>
            <a:cxnSpLocks/>
          </p:cNvCxnSpPr>
          <p:nvPr/>
        </p:nvCxnSpPr>
        <p:spPr>
          <a:xfrm>
            <a:off x="620517" y="2485935"/>
            <a:ext cx="1451452"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99" name="直線接點 98">
            <a:extLst>
              <a:ext uri="{FF2B5EF4-FFF2-40B4-BE49-F238E27FC236}">
                <a16:creationId xmlns:a16="http://schemas.microsoft.com/office/drawing/2014/main" id="{86C6DAAE-C880-4D7E-A3B6-FB0CD4A9E878}"/>
              </a:ext>
            </a:extLst>
          </p:cNvPr>
          <p:cNvCxnSpPr>
            <a:cxnSpLocks/>
          </p:cNvCxnSpPr>
          <p:nvPr/>
        </p:nvCxnSpPr>
        <p:spPr>
          <a:xfrm>
            <a:off x="620517" y="2970549"/>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24" name="直線接點 123">
            <a:extLst>
              <a:ext uri="{FF2B5EF4-FFF2-40B4-BE49-F238E27FC236}">
                <a16:creationId xmlns:a16="http://schemas.microsoft.com/office/drawing/2014/main" id="{AF08026A-C533-4B2C-B974-31F491EEAA3F}"/>
              </a:ext>
            </a:extLst>
          </p:cNvPr>
          <p:cNvCxnSpPr>
            <a:cxnSpLocks/>
          </p:cNvCxnSpPr>
          <p:nvPr/>
        </p:nvCxnSpPr>
        <p:spPr>
          <a:xfrm>
            <a:off x="620517" y="3255630"/>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25" name="直線接點 124">
            <a:extLst>
              <a:ext uri="{FF2B5EF4-FFF2-40B4-BE49-F238E27FC236}">
                <a16:creationId xmlns:a16="http://schemas.microsoft.com/office/drawing/2014/main" id="{EE56E097-61E2-4021-BE72-D75D7A2D24A1}"/>
              </a:ext>
            </a:extLst>
          </p:cNvPr>
          <p:cNvCxnSpPr>
            <a:cxnSpLocks/>
          </p:cNvCxnSpPr>
          <p:nvPr/>
        </p:nvCxnSpPr>
        <p:spPr>
          <a:xfrm>
            <a:off x="620517" y="3850160"/>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26" name="直線接點 125">
            <a:extLst>
              <a:ext uri="{FF2B5EF4-FFF2-40B4-BE49-F238E27FC236}">
                <a16:creationId xmlns:a16="http://schemas.microsoft.com/office/drawing/2014/main" id="{BA36D909-3714-43E7-AE82-8F18FA970439}"/>
              </a:ext>
            </a:extLst>
          </p:cNvPr>
          <p:cNvCxnSpPr>
            <a:cxnSpLocks/>
          </p:cNvCxnSpPr>
          <p:nvPr/>
        </p:nvCxnSpPr>
        <p:spPr>
          <a:xfrm>
            <a:off x="620517" y="4118773"/>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27" name="直線接點 126">
            <a:extLst>
              <a:ext uri="{FF2B5EF4-FFF2-40B4-BE49-F238E27FC236}">
                <a16:creationId xmlns:a16="http://schemas.microsoft.com/office/drawing/2014/main" id="{78F81E19-4277-4E5A-A327-992D64449276}"/>
              </a:ext>
            </a:extLst>
          </p:cNvPr>
          <p:cNvCxnSpPr>
            <a:cxnSpLocks/>
          </p:cNvCxnSpPr>
          <p:nvPr/>
        </p:nvCxnSpPr>
        <p:spPr>
          <a:xfrm>
            <a:off x="622712" y="4532533"/>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28" name="直線接點 127">
            <a:extLst>
              <a:ext uri="{FF2B5EF4-FFF2-40B4-BE49-F238E27FC236}">
                <a16:creationId xmlns:a16="http://schemas.microsoft.com/office/drawing/2014/main" id="{15563501-FE35-458E-AE31-8F626D0D83A2}"/>
              </a:ext>
            </a:extLst>
          </p:cNvPr>
          <p:cNvCxnSpPr>
            <a:cxnSpLocks/>
          </p:cNvCxnSpPr>
          <p:nvPr/>
        </p:nvCxnSpPr>
        <p:spPr>
          <a:xfrm>
            <a:off x="620517" y="4828043"/>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29" name="直線接點 128">
            <a:extLst>
              <a:ext uri="{FF2B5EF4-FFF2-40B4-BE49-F238E27FC236}">
                <a16:creationId xmlns:a16="http://schemas.microsoft.com/office/drawing/2014/main" id="{5612F694-CD36-4E65-96E6-38A10887C959}"/>
              </a:ext>
            </a:extLst>
          </p:cNvPr>
          <p:cNvCxnSpPr>
            <a:cxnSpLocks/>
          </p:cNvCxnSpPr>
          <p:nvPr/>
        </p:nvCxnSpPr>
        <p:spPr>
          <a:xfrm>
            <a:off x="620517" y="5099662"/>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30" name="直線接點 129">
            <a:extLst>
              <a:ext uri="{FF2B5EF4-FFF2-40B4-BE49-F238E27FC236}">
                <a16:creationId xmlns:a16="http://schemas.microsoft.com/office/drawing/2014/main" id="{C8D76284-B89A-4036-9FA6-D1F8D1A8862B}"/>
              </a:ext>
            </a:extLst>
          </p:cNvPr>
          <p:cNvCxnSpPr>
            <a:cxnSpLocks/>
          </p:cNvCxnSpPr>
          <p:nvPr/>
        </p:nvCxnSpPr>
        <p:spPr>
          <a:xfrm>
            <a:off x="620517" y="5411927"/>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31" name="直線接點 130">
            <a:extLst>
              <a:ext uri="{FF2B5EF4-FFF2-40B4-BE49-F238E27FC236}">
                <a16:creationId xmlns:a16="http://schemas.microsoft.com/office/drawing/2014/main" id="{6FC9A724-613A-41D7-AE0B-49F68E611118}"/>
              </a:ext>
            </a:extLst>
          </p:cNvPr>
          <p:cNvCxnSpPr>
            <a:cxnSpLocks/>
          </p:cNvCxnSpPr>
          <p:nvPr/>
        </p:nvCxnSpPr>
        <p:spPr>
          <a:xfrm>
            <a:off x="620517" y="5693825"/>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graphicFrame>
        <p:nvGraphicFramePr>
          <p:cNvPr id="54" name="表格 53">
            <a:extLst>
              <a:ext uri="{FF2B5EF4-FFF2-40B4-BE49-F238E27FC236}">
                <a16:creationId xmlns:a16="http://schemas.microsoft.com/office/drawing/2014/main" id="{6C7C441A-BFC9-460D-BF33-80AB6572A768}"/>
              </a:ext>
            </a:extLst>
          </p:cNvPr>
          <p:cNvGraphicFramePr>
            <a:graphicFrameLocks noGrp="1"/>
          </p:cNvGraphicFramePr>
          <p:nvPr>
            <p:extLst>
              <p:ext uri="{D42A27DB-BD31-4B8C-83A1-F6EECF244321}">
                <p14:modId xmlns:p14="http://schemas.microsoft.com/office/powerpoint/2010/main" val="626627678"/>
              </p:ext>
            </p:extLst>
          </p:nvPr>
        </p:nvGraphicFramePr>
        <p:xfrm>
          <a:off x="530472" y="1137479"/>
          <a:ext cx="11286389" cy="4846331"/>
        </p:xfrm>
        <a:graphic>
          <a:graphicData uri="http://schemas.openxmlformats.org/drawingml/2006/table">
            <a:tbl>
              <a:tblPr firstRow="1">
                <a:tableStyleId>{073A0DAA-6AF3-43AB-8588-CEC1D06C72B9}</a:tableStyleId>
              </a:tblPr>
              <a:tblGrid>
                <a:gridCol w="1720837">
                  <a:extLst>
                    <a:ext uri="{9D8B030D-6E8A-4147-A177-3AD203B41FA5}">
                      <a16:colId xmlns:a16="http://schemas.microsoft.com/office/drawing/2014/main" val="997662761"/>
                    </a:ext>
                  </a:extLst>
                </a:gridCol>
                <a:gridCol w="3188198">
                  <a:extLst>
                    <a:ext uri="{9D8B030D-6E8A-4147-A177-3AD203B41FA5}">
                      <a16:colId xmlns:a16="http://schemas.microsoft.com/office/drawing/2014/main" val="288106514"/>
                    </a:ext>
                  </a:extLst>
                </a:gridCol>
                <a:gridCol w="3153507">
                  <a:extLst>
                    <a:ext uri="{9D8B030D-6E8A-4147-A177-3AD203B41FA5}">
                      <a16:colId xmlns:a16="http://schemas.microsoft.com/office/drawing/2014/main" val="3367569954"/>
                    </a:ext>
                  </a:extLst>
                </a:gridCol>
                <a:gridCol w="1511914">
                  <a:extLst>
                    <a:ext uri="{9D8B030D-6E8A-4147-A177-3AD203B41FA5}">
                      <a16:colId xmlns:a16="http://schemas.microsoft.com/office/drawing/2014/main" val="3557828179"/>
                    </a:ext>
                  </a:extLst>
                </a:gridCol>
                <a:gridCol w="119369">
                  <a:extLst>
                    <a:ext uri="{9D8B030D-6E8A-4147-A177-3AD203B41FA5}">
                      <a16:colId xmlns:a16="http://schemas.microsoft.com/office/drawing/2014/main" val="4201005502"/>
                    </a:ext>
                  </a:extLst>
                </a:gridCol>
                <a:gridCol w="1592564">
                  <a:extLst>
                    <a:ext uri="{9D8B030D-6E8A-4147-A177-3AD203B41FA5}">
                      <a16:colId xmlns:a16="http://schemas.microsoft.com/office/drawing/2014/main" val="1210425044"/>
                    </a:ext>
                  </a:extLst>
                </a:gridCol>
              </a:tblGrid>
              <a:tr h="261408">
                <a:tc>
                  <a:txBody>
                    <a:bodyPr/>
                    <a:lstStyle/>
                    <a:p>
                      <a:pPr algn="ctr">
                        <a:lnSpc>
                          <a:spcPct val="100000"/>
                        </a:lnSpc>
                      </a:pPr>
                      <a:endParaRPr lang="zh-TW" altLang="en-US" sz="1400" dirty="0">
                        <a:latin typeface="+mj-lt"/>
                      </a:endParaRPr>
                    </a:p>
                  </a:txBody>
                  <a:tcPr marL="72000" marR="72000" marT="0" marB="18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a:txBody>
                    <a:bodyPr/>
                    <a:lstStyle/>
                    <a:p>
                      <a:pPr algn="ctr">
                        <a:lnSpc>
                          <a:spcPct val="100000"/>
                        </a:lnSpc>
                      </a:pPr>
                      <a:r>
                        <a:rPr lang="en-US" altLang="zh-TW" sz="1600" b="1" kern="1200" dirty="0">
                          <a:solidFill>
                            <a:schemeClr val="lt1"/>
                          </a:solidFill>
                          <a:latin typeface="+mn-lt"/>
                          <a:ea typeface="+mn-ea"/>
                          <a:cs typeface="+mn-cs"/>
                        </a:rPr>
                        <a:t>SDC12</a:t>
                      </a:r>
                      <a:endParaRPr lang="zh-TW" altLang="en-US" sz="1600" dirty="0">
                        <a:solidFill>
                          <a:schemeClr val="bg1"/>
                        </a:solidFill>
                        <a:latin typeface="+mj-lt"/>
                      </a:endParaRPr>
                    </a:p>
                  </a:txBody>
                  <a:tcPr marL="72000" marR="72000" marT="0" marB="18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a:txBody>
                    <a:bodyPr/>
                    <a:lstStyle/>
                    <a:p>
                      <a:pPr algn="ctr">
                        <a:lnSpc>
                          <a:spcPct val="100000"/>
                        </a:lnSpc>
                      </a:pPr>
                      <a:r>
                        <a:rPr lang="en-US" altLang="zh-TW" sz="1600" dirty="0">
                          <a:latin typeface="+mn-lt"/>
                        </a:rPr>
                        <a:t>EDC18</a:t>
                      </a:r>
                      <a:endParaRPr lang="zh-TW" altLang="en-US" sz="1600" dirty="0">
                        <a:solidFill>
                          <a:schemeClr val="bg1"/>
                        </a:solidFill>
                        <a:latin typeface="+mj-lt"/>
                      </a:endParaRPr>
                    </a:p>
                  </a:txBody>
                  <a:tcPr marL="72000" marR="72000" marT="0" marB="18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gridSpan="3">
                  <a:txBody>
                    <a:bodyPr/>
                    <a:lstStyle/>
                    <a:p>
                      <a:pPr algn="ctr">
                        <a:lnSpc>
                          <a:spcPct val="100000"/>
                        </a:lnSpc>
                      </a:pPr>
                      <a:r>
                        <a:rPr lang="en-US" altLang="zh-TW" sz="1600" dirty="0"/>
                        <a:t>EDCP1</a:t>
                      </a:r>
                      <a:endParaRPr lang="zh-TW" altLang="en-US" sz="1600" dirty="0">
                        <a:solidFill>
                          <a:schemeClr val="bg1"/>
                        </a:solidFill>
                        <a:latin typeface="+mj-lt"/>
                      </a:endParaRPr>
                    </a:p>
                  </a:txBody>
                  <a:tcPr marL="72000" marR="72000" marT="0" marB="18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915208556"/>
                  </a:ext>
                </a:extLst>
              </a:tr>
              <a:tr h="792053">
                <a:tc>
                  <a:txBody>
                    <a:bodyPr/>
                    <a:lstStyle/>
                    <a:p>
                      <a:pPr algn="l">
                        <a:lnSpc>
                          <a:spcPts val="1400"/>
                        </a:lnSpc>
                      </a:pPr>
                      <a:endParaRPr lang="zh-TW" altLang="en-US" sz="1300" b="1" dirty="0">
                        <a:solidFill>
                          <a:schemeClr val="bg1"/>
                        </a:solidFill>
                        <a:latin typeface="+mj-lt"/>
                      </a:endParaRPr>
                    </a:p>
                  </a:txBody>
                  <a:tcPr marL="72000" marR="72000" marT="54000" marB="54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3">
                  <a:txBody>
                    <a:bodyPr/>
                    <a:lstStyle/>
                    <a:p>
                      <a:pPr algn="ctr">
                        <a:lnSpc>
                          <a:spcPts val="1400"/>
                        </a:lnSpc>
                      </a:pP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441137863"/>
                  </a:ext>
                </a:extLst>
              </a:tr>
              <a:tr h="285329">
                <a:tc>
                  <a:txBody>
                    <a:bodyPr/>
                    <a:lstStyle/>
                    <a:p>
                      <a:pPr algn="l">
                        <a:lnSpc>
                          <a:spcPts val="1400"/>
                        </a:lnSpc>
                      </a:pPr>
                      <a:r>
                        <a:rPr lang="en-US" altLang="zh-TW" sz="1300" b="1" dirty="0">
                          <a:solidFill>
                            <a:schemeClr val="bg1"/>
                          </a:solidFill>
                        </a:rPr>
                        <a:t>Form Factor</a:t>
                      </a:r>
                      <a:endParaRPr lang="zh-TW" altLang="en-US" sz="1300" b="1" dirty="0">
                        <a:solidFill>
                          <a:schemeClr val="bg1"/>
                        </a:solidFill>
                        <a:latin typeface="+mj-lt"/>
                      </a:endParaRPr>
                    </a:p>
                  </a:txBody>
                  <a:tcPr marL="72000" marR="72000" marT="54000" marB="54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2.5” SSD</a:t>
                      </a: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M.2 2280/2242 M Key</a:t>
                      </a: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3">
                  <a:txBody>
                    <a:bodyPr/>
                    <a:lstStyle/>
                    <a:p>
                      <a:pPr algn="ctr">
                        <a:lnSpc>
                          <a:spcPts val="1400"/>
                        </a:lnSpc>
                      </a:pPr>
                      <a:r>
                        <a:rPr lang="en-US" altLang="zh-TW" sz="1300" b="0" dirty="0">
                          <a:solidFill>
                            <a:schemeClr val="tx1"/>
                          </a:solidFill>
                        </a:rPr>
                        <a:t>U.2</a:t>
                      </a:r>
                      <a:r>
                        <a:rPr lang="en-US" altLang="zh-TW" sz="1300" b="0" baseline="0" dirty="0">
                          <a:solidFill>
                            <a:schemeClr val="tx1"/>
                          </a:solidFill>
                        </a:rPr>
                        <a:t> SSD</a:t>
                      </a: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15741575"/>
                  </a:ext>
                </a:extLst>
              </a:tr>
              <a:tr h="486876">
                <a:tc>
                  <a:txBody>
                    <a:bodyPr/>
                    <a:lstStyle/>
                    <a:p>
                      <a:pPr algn="l">
                        <a:lnSpc>
                          <a:spcPts val="1400"/>
                        </a:lnSpc>
                      </a:pPr>
                      <a:r>
                        <a:rPr lang="en-US" altLang="zh-TW" sz="1300" b="1" dirty="0">
                          <a:solidFill>
                            <a:schemeClr val="bg1"/>
                          </a:solidFill>
                        </a:rPr>
                        <a:t>Interface</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SATA Gen 3</a:t>
                      </a:r>
                      <a:endParaRPr lang="zh-TW" altLang="en-US" sz="1300" kern="1200" dirty="0">
                        <a:solidFill>
                          <a:schemeClr val="dk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err="1"/>
                        <a:t>PCIe</a:t>
                      </a:r>
                      <a:r>
                        <a:rPr lang="en-US" altLang="zh-TW" sz="1300" dirty="0"/>
                        <a:t> Gen4 x4</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err="1"/>
                        <a:t>NVMe</a:t>
                      </a:r>
                      <a:r>
                        <a:rPr lang="en-US" altLang="zh-TW" sz="1300" dirty="0"/>
                        <a:t> 1.4</a:t>
                      </a:r>
                      <a:endParaRPr lang="zh-TW" altLang="en-US" sz="1300" kern="1200" dirty="0">
                        <a:solidFill>
                          <a:schemeClr val="dk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err="1"/>
                        <a:t>PCIe</a:t>
                      </a:r>
                      <a:r>
                        <a:rPr lang="en-US" altLang="zh-TW" sz="1300" dirty="0"/>
                        <a:t> Gen4 x4</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err="1"/>
                        <a:t>NVMe</a:t>
                      </a:r>
                      <a:r>
                        <a:rPr lang="en-US" altLang="zh-TW" sz="1300" dirty="0"/>
                        <a:t> 1.4</a:t>
                      </a:r>
                      <a:endParaRPr lang="zh-TW" altLang="en-US" sz="1300" kern="1200" dirty="0">
                        <a:solidFill>
                          <a:schemeClr val="dk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499440570"/>
                  </a:ext>
                </a:extLst>
              </a:tr>
              <a:tr h="289083">
                <a:tc>
                  <a:txBody>
                    <a:bodyPr/>
                    <a:lstStyle/>
                    <a:p>
                      <a:pPr algn="l">
                        <a:lnSpc>
                          <a:spcPts val="1400"/>
                        </a:lnSpc>
                      </a:pPr>
                      <a:r>
                        <a:rPr lang="en-US" altLang="zh-TW" sz="1300" b="1" dirty="0">
                          <a:solidFill>
                            <a:schemeClr val="bg1"/>
                          </a:solidFill>
                        </a:rPr>
                        <a:t>Flash Type</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3D-TLC</a:t>
                      </a:r>
                      <a:endParaRPr lang="zh-TW" altLang="en-US" sz="1300" kern="1200" dirty="0">
                        <a:solidFill>
                          <a:schemeClr val="dk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3D-TLC</a:t>
                      </a:r>
                      <a:endParaRPr lang="zh-TW" altLang="en-US" sz="1300" dirty="0">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3D-TLC</a:t>
                      </a:r>
                      <a:endParaRPr lang="zh-TW" altLang="en-US" sz="1300" dirty="0">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360868477"/>
                  </a:ext>
                </a:extLst>
              </a:tr>
              <a:tr h="577650">
                <a:tc>
                  <a:txBody>
                    <a:bodyPr/>
                    <a:lstStyle/>
                    <a:p>
                      <a:pPr algn="l">
                        <a:lnSpc>
                          <a:spcPts val="1400"/>
                        </a:lnSpc>
                      </a:pPr>
                      <a:r>
                        <a:rPr lang="en-US" altLang="zh-TW" sz="1300" b="1" dirty="0">
                          <a:solidFill>
                            <a:schemeClr val="bg1"/>
                          </a:solidFill>
                        </a:rPr>
                        <a:t>Capacity</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pPr>
                      <a:r>
                        <a:rPr lang="en-US" altLang="zh-TW" sz="1300" dirty="0">
                          <a:latin typeface="+mj-lt"/>
                        </a:rPr>
                        <a:t>480, 960, 1920 GB</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pPr>
                      <a:r>
                        <a:rPr lang="en-US" altLang="zh-TW" sz="1300" kern="1200" dirty="0">
                          <a:solidFill>
                            <a:schemeClr val="dk1"/>
                          </a:solidFill>
                          <a:latin typeface="+mn-lt"/>
                          <a:ea typeface="+mn-ea"/>
                          <a:cs typeface="+mn-cs"/>
                        </a:rPr>
                        <a:t>480, 960, 1920 GB</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pPr>
                      <a:r>
                        <a:rPr lang="en-US" altLang="zh-TW" sz="1300" dirty="0">
                          <a:latin typeface="+mj-lt"/>
                        </a:rPr>
                        <a:t>1920, 3840, 7680, 15360, 30720 GB</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lnSpc>
                          <a:spcPct val="100000"/>
                        </a:lnSpc>
                      </a:pPr>
                      <a:r>
                        <a:rPr lang="en-US" altLang="zh-TW" sz="1300" kern="1200" dirty="0">
                          <a:solidFill>
                            <a:schemeClr val="dk1"/>
                          </a:solidFill>
                          <a:latin typeface="+mn-lt"/>
                          <a:ea typeface="+mn-ea"/>
                          <a:cs typeface="+mn-cs"/>
                        </a:rPr>
                        <a:t>800, 1600, 3200, 6400, 12800, 25600 GB</a:t>
                      </a:r>
                      <a:endParaRPr lang="en-US" altLang="zh-TW" sz="1300" dirty="0">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kern="1200" dirty="0">
                          <a:solidFill>
                            <a:schemeClr val="dk1"/>
                          </a:solidFill>
                          <a:latin typeface="+mn-lt"/>
                          <a:ea typeface="+mn-ea"/>
                          <a:cs typeface="+mn-cs"/>
                        </a:rPr>
                        <a:t>800, 1600, 3200, 6400, 12800, 25600 GB</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42658167"/>
                  </a:ext>
                </a:extLst>
              </a:tr>
              <a:tr h="289083">
                <a:tc>
                  <a:txBody>
                    <a:bodyPr/>
                    <a:lstStyle/>
                    <a:p>
                      <a:pPr algn="l">
                        <a:lnSpc>
                          <a:spcPts val="1400"/>
                        </a:lnSpc>
                      </a:pPr>
                      <a:r>
                        <a:rPr lang="en-US" altLang="zh-TW" sz="1300" b="1" dirty="0">
                          <a:solidFill>
                            <a:schemeClr val="bg1"/>
                          </a:solidFill>
                        </a:rPr>
                        <a:t>Cache Memory</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b="1" dirty="0">
                          <a:latin typeface="+mj-lt"/>
                        </a:rPr>
                        <a:t>DDR4</a:t>
                      </a:r>
                      <a:endParaRPr lang="zh-TW" altLang="en-US" sz="1300" b="1" dirty="0">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b="1" dirty="0"/>
                        <a:t>DDR4</a:t>
                      </a:r>
                      <a:endParaRPr lang="zh-TW" altLang="en-US" sz="1300" b="1" kern="1200" dirty="0">
                        <a:solidFill>
                          <a:schemeClr val="dk1"/>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b="1" dirty="0"/>
                        <a:t>DDR4</a:t>
                      </a:r>
                      <a:endParaRPr lang="zh-TW" altLang="en-US" sz="1300" b="1" dirty="0">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943592339"/>
                  </a:ext>
                </a:extLst>
              </a:tr>
              <a:tr h="395581">
                <a:tc>
                  <a:txBody>
                    <a:bodyPr/>
                    <a:lstStyle/>
                    <a:p>
                      <a:pPr marL="0" marR="0" lvl="0" indent="0" algn="l" defTabSz="914400" rtl="0" eaLnBrk="1" fontAlgn="auto" latinLnBrk="0" hangingPunct="1">
                        <a:lnSpc>
                          <a:spcPts val="1400"/>
                        </a:lnSpc>
                        <a:spcBef>
                          <a:spcPts val="0"/>
                        </a:spcBef>
                        <a:spcAft>
                          <a:spcPts val="0"/>
                        </a:spcAft>
                        <a:buClrTx/>
                        <a:buSzTx/>
                        <a:buFontTx/>
                        <a:buNone/>
                        <a:tabLst/>
                        <a:defRPr/>
                      </a:pPr>
                      <a:r>
                        <a:rPr lang="en-US" altLang="zh-TW" sz="1300" b="1" dirty="0">
                          <a:solidFill>
                            <a:schemeClr val="bg1"/>
                          </a:solidFill>
                        </a:rPr>
                        <a:t>4K Random R/W</a:t>
                      </a:r>
                      <a:endParaRPr lang="zh-TW" altLang="en-US" sz="1300" b="1" kern="1200" dirty="0">
                        <a:solidFill>
                          <a:schemeClr val="bg1"/>
                        </a:solidFill>
                        <a:latin typeface="+mn-lt"/>
                        <a:ea typeface="+mn-ea"/>
                        <a:cs typeface="+mn-cs"/>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Up to 98K/50K IOPS</a:t>
                      </a:r>
                      <a:endParaRPr lang="zh-TW" altLang="en-US" sz="1300" dirty="0">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Up to 800K/58K IOPS</a:t>
                      </a:r>
                      <a:endParaRPr lang="zh-TW" altLang="en-US" sz="1300" dirty="0">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Up to 1,600K/480K IOPS</a:t>
                      </a:r>
                      <a:endParaRPr lang="zh-TW" altLang="en-US" sz="1300" dirty="0">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105192174"/>
                  </a:ext>
                </a:extLst>
              </a:tr>
              <a:tr h="289083">
                <a:tc>
                  <a:txBody>
                    <a:bodyPr/>
                    <a:lstStyle/>
                    <a:p>
                      <a:pPr algn="l">
                        <a:lnSpc>
                          <a:spcPts val="1400"/>
                        </a:lnSpc>
                      </a:pPr>
                      <a:r>
                        <a:rPr lang="en-US" altLang="zh-TW" sz="1300" b="1" dirty="0">
                          <a:solidFill>
                            <a:schemeClr val="bg1"/>
                          </a:solidFill>
                        </a:rPr>
                        <a:t>Sequential R/W</a:t>
                      </a:r>
                      <a:endParaRPr lang="zh-TW" altLang="en-US" sz="1300" b="1" kern="1200" dirty="0">
                        <a:solidFill>
                          <a:schemeClr val="bg1"/>
                        </a:solidFill>
                        <a:latin typeface="+mn-lt"/>
                        <a:ea typeface="+mn-ea"/>
                        <a:cs typeface="+mn-cs"/>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Up to 530/550 MB/s</a:t>
                      </a:r>
                      <a:endParaRPr lang="zh-TW" altLang="en-US" sz="1300" dirty="0">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Up to 5500/2000 MB/s</a:t>
                      </a:r>
                      <a:endParaRPr lang="zh-TW" altLang="en-US" sz="1300" dirty="0">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Up to 7000/6800 MB/s</a:t>
                      </a:r>
                      <a:endParaRPr lang="zh-TW" altLang="en-US" sz="1300" dirty="0">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413324905"/>
                  </a:ext>
                </a:extLst>
              </a:tr>
              <a:tr h="289083">
                <a:tc>
                  <a:txBody>
                    <a:bodyPr/>
                    <a:lstStyle/>
                    <a:p>
                      <a:pPr algn="l">
                        <a:lnSpc>
                          <a:spcPts val="1400"/>
                        </a:lnSpc>
                      </a:pPr>
                      <a:r>
                        <a:rPr lang="en-US" altLang="zh-TW" sz="1300" b="1" dirty="0">
                          <a:solidFill>
                            <a:schemeClr val="bg1"/>
                          </a:solidFill>
                        </a:rPr>
                        <a:t>Reliability (MTBF)</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More than 1.5M </a:t>
                      </a:r>
                      <a:r>
                        <a:rPr lang="en-US" altLang="zh-TW" sz="1300" dirty="0" err="1"/>
                        <a:t>hrs</a:t>
                      </a:r>
                      <a:endParaRPr lang="it-IT" altLang="zh-TW" sz="1300" kern="1200" dirty="0">
                        <a:solidFill>
                          <a:srgbClr val="252C2E"/>
                        </a:solidFill>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More than 2M </a:t>
                      </a:r>
                      <a:r>
                        <a:rPr lang="en-US" altLang="zh-TW" sz="1300" dirty="0" err="1"/>
                        <a:t>hrs</a:t>
                      </a:r>
                      <a:endParaRPr lang="it-IT" altLang="zh-TW" sz="1300" dirty="0">
                        <a:solidFill>
                          <a:srgbClr val="252C2E"/>
                        </a:solidFill>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More than 2.5M </a:t>
                      </a:r>
                      <a:r>
                        <a:rPr lang="en-US" altLang="zh-TW" sz="1300" dirty="0" err="1"/>
                        <a:t>hrs</a:t>
                      </a:r>
                      <a:endParaRPr lang="it-IT" altLang="zh-TW" sz="1300" dirty="0">
                        <a:solidFill>
                          <a:srgbClr val="252C2E"/>
                        </a:solidFill>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789840445"/>
                  </a:ext>
                </a:extLst>
              </a:tr>
              <a:tr h="304850">
                <a:tc>
                  <a:txBody>
                    <a:bodyPr/>
                    <a:lstStyle/>
                    <a:p>
                      <a:pPr algn="l">
                        <a:lnSpc>
                          <a:spcPts val="1400"/>
                        </a:lnSpc>
                      </a:pPr>
                      <a:r>
                        <a:rPr lang="en-US" altLang="zh-TW" sz="1300" b="1" dirty="0">
                          <a:solidFill>
                            <a:schemeClr val="bg1"/>
                          </a:solidFill>
                        </a:rPr>
                        <a:t>Reliability (DWPD)</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pPr>
                      <a:r>
                        <a:rPr lang="en-US" altLang="zh-TW" sz="1300"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zh-TW" sz="13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300" dirty="0"/>
                        <a:t>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50104463"/>
                  </a:ext>
                </a:extLst>
              </a:tr>
              <a:tr h="293077">
                <a:tc>
                  <a:txBody>
                    <a:bodyPr/>
                    <a:lstStyle/>
                    <a:p>
                      <a:pPr algn="l">
                        <a:lnSpc>
                          <a:spcPts val="1400"/>
                        </a:lnSpc>
                      </a:pPr>
                      <a:r>
                        <a:rPr lang="en-US" altLang="zh-TW" sz="1300" b="1" dirty="0">
                          <a:solidFill>
                            <a:schemeClr val="bg1"/>
                          </a:solidFill>
                        </a:rPr>
                        <a:t>Temperature</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pPr>
                      <a:r>
                        <a:rPr lang="en-US" altLang="zh-TW" sz="1300" dirty="0"/>
                        <a:t>C-grade: 0°C ~ 70°C</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00000"/>
                        </a:lnSpc>
                      </a:pPr>
                      <a:r>
                        <a:rPr lang="en-US" altLang="zh-TW" sz="1300" dirty="0"/>
                        <a:t>C-grade: 0°C ~ 70°C</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algn="ctr">
                        <a:lnSpc>
                          <a:spcPct val="100000"/>
                        </a:lnSpc>
                      </a:pPr>
                      <a:r>
                        <a:rPr lang="en-US" altLang="zh-TW" sz="1300" dirty="0"/>
                        <a:t>C-grade: 0°C ~ 70°C</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278264910"/>
                  </a:ext>
                </a:extLst>
              </a:tr>
              <a:tr h="289083">
                <a:tc>
                  <a:txBody>
                    <a:bodyPr/>
                    <a:lstStyle/>
                    <a:p>
                      <a:pPr algn="l">
                        <a:lnSpc>
                          <a:spcPts val="1400"/>
                        </a:lnSpc>
                      </a:pPr>
                      <a:r>
                        <a:rPr lang="en-US" altLang="zh-TW" sz="1300" b="1" dirty="0">
                          <a:solidFill>
                            <a:schemeClr val="bg1"/>
                          </a:solidFill>
                        </a:rPr>
                        <a:t>Warranty</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altLang="zh-TW" sz="1300" dirty="0"/>
                        <a:t>5 Years</a:t>
                      </a:r>
                      <a:endParaRPr lang="it-IT" altLang="zh-TW" sz="1300" dirty="0">
                        <a:solidFill>
                          <a:srgbClr val="252C2E"/>
                        </a:solidFill>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altLang="zh-TW" sz="1300" dirty="0"/>
                        <a:t>5 Years</a:t>
                      </a:r>
                      <a:endParaRPr lang="it-IT" altLang="zh-TW" sz="1300" dirty="0">
                        <a:solidFill>
                          <a:srgbClr val="252C2E"/>
                        </a:solidFill>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altLang="zh-TW" sz="1300" dirty="0"/>
                        <a:t>5 Years</a:t>
                      </a:r>
                      <a:endParaRPr lang="it-IT" altLang="zh-TW" sz="1300" dirty="0">
                        <a:solidFill>
                          <a:srgbClr val="252C2E"/>
                        </a:solidFill>
                        <a:latin typeface="+mj-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859816067"/>
                  </a:ext>
                </a:extLst>
              </a:tr>
            </a:tbl>
          </a:graphicData>
        </a:graphic>
      </p:graphicFrame>
      <p:pic>
        <p:nvPicPr>
          <p:cNvPr id="98" name="圖片 97">
            <a:extLst>
              <a:ext uri="{FF2B5EF4-FFF2-40B4-BE49-F238E27FC236}">
                <a16:creationId xmlns:a16="http://schemas.microsoft.com/office/drawing/2014/main" id="{DAC6A3DB-7CB2-413C-9CEC-DA134A6E2693}"/>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3485767" y="1549156"/>
            <a:ext cx="705324" cy="496158"/>
          </a:xfrm>
          <a:prstGeom prst="rect">
            <a:avLst/>
          </a:prstGeom>
        </p:spPr>
      </p:pic>
      <p:pic>
        <p:nvPicPr>
          <p:cNvPr id="100" name="圖片 99">
            <a:extLst>
              <a:ext uri="{FF2B5EF4-FFF2-40B4-BE49-F238E27FC236}">
                <a16:creationId xmlns:a16="http://schemas.microsoft.com/office/drawing/2014/main" id="{92D47FB3-B881-4428-A813-F7E99F502F07}"/>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647342" y="1529263"/>
            <a:ext cx="705324" cy="554854"/>
          </a:xfrm>
          <a:prstGeom prst="rect">
            <a:avLst/>
          </a:prstGeom>
        </p:spPr>
      </p:pic>
      <p:pic>
        <p:nvPicPr>
          <p:cNvPr id="146" name="圖片 145">
            <a:extLst>
              <a:ext uri="{FF2B5EF4-FFF2-40B4-BE49-F238E27FC236}">
                <a16:creationId xmlns:a16="http://schemas.microsoft.com/office/drawing/2014/main" id="{60ADD043-D03C-4581-973E-C492DE706170}"/>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p:blipFill>
        <p:spPr>
          <a:xfrm>
            <a:off x="10030525" y="1547130"/>
            <a:ext cx="344871" cy="498184"/>
          </a:xfrm>
          <a:prstGeom prst="rect">
            <a:avLst/>
          </a:prstGeom>
        </p:spPr>
      </p:pic>
      <p:sp>
        <p:nvSpPr>
          <p:cNvPr id="86" name="投影片編號版面配置區 1">
            <a:extLst>
              <a:ext uri="{FF2B5EF4-FFF2-40B4-BE49-F238E27FC236}">
                <a16:creationId xmlns:a16="http://schemas.microsoft.com/office/drawing/2014/main" id="{B1CD9940-D33B-493D-9CB9-B37FF5B84B44}"/>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12</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3684674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圖形 6">
            <a:extLst>
              <a:ext uri="{FF2B5EF4-FFF2-40B4-BE49-F238E27FC236}">
                <a16:creationId xmlns:a16="http://schemas.microsoft.com/office/drawing/2014/main" id="{5D0CA51C-D15A-40A0-AAEF-246715DFA50B}"/>
              </a:ext>
            </a:extLst>
          </p:cNvPr>
          <p:cNvSpPr>
            <a:spLocks noChangeAspect="1"/>
          </p:cNvSpPr>
          <p:nvPr/>
        </p:nvSpPr>
        <p:spPr>
          <a:xfrm>
            <a:off x="163864" y="235494"/>
            <a:ext cx="7386786" cy="2403915"/>
          </a:xfrm>
          <a:custGeom>
            <a:avLst/>
            <a:gdLst>
              <a:gd name="connsiteX0" fmla="*/ 8020341 w 8025031"/>
              <a:gd name="connsiteY0" fmla="*/ 343188 h 2611622"/>
              <a:gd name="connsiteX1" fmla="*/ 7341320 w 8025031"/>
              <a:gd name="connsiteY1" fmla="*/ 343188 h 2611622"/>
              <a:gd name="connsiteX2" fmla="*/ 7341320 w 8025031"/>
              <a:gd name="connsiteY2" fmla="*/ 12678 h 2611622"/>
              <a:gd name="connsiteX3" fmla="*/ 7121614 w 8025031"/>
              <a:gd name="connsiteY3" fmla="*/ 12678 h 2611622"/>
              <a:gd name="connsiteX4" fmla="*/ 7121614 w 8025031"/>
              <a:gd name="connsiteY4" fmla="*/ 343188 h 2611622"/>
              <a:gd name="connsiteX5" fmla="*/ 3360498 w 8025031"/>
              <a:gd name="connsiteY5" fmla="*/ 343188 h 2611622"/>
              <a:gd name="connsiteX6" fmla="*/ 2991448 w 8025031"/>
              <a:gd name="connsiteY6" fmla="*/ 553512 h 2611622"/>
              <a:gd name="connsiteX7" fmla="*/ 3123804 w 8025031"/>
              <a:gd name="connsiteY7" fmla="*/ 919773 h 2611622"/>
              <a:gd name="connsiteX8" fmla="*/ 3526704 w 8025031"/>
              <a:gd name="connsiteY8" fmla="*/ 1252184 h 2611622"/>
              <a:gd name="connsiteX9" fmla="*/ 2843498 w 8025031"/>
              <a:gd name="connsiteY9" fmla="*/ 1252184 h 2611622"/>
              <a:gd name="connsiteX10" fmla="*/ 2714565 w 8025031"/>
              <a:gd name="connsiteY10" fmla="*/ 1174089 h 2611622"/>
              <a:gd name="connsiteX11" fmla="*/ 2307736 w 8025031"/>
              <a:gd name="connsiteY11" fmla="*/ 387687 h 2611622"/>
              <a:gd name="connsiteX12" fmla="*/ 2234585 w 8025031"/>
              <a:gd name="connsiteY12" fmla="*/ 343188 h 2611622"/>
              <a:gd name="connsiteX13" fmla="*/ 653159 w 8025031"/>
              <a:gd name="connsiteY13" fmla="*/ 343188 h 2611622"/>
              <a:gd name="connsiteX14" fmla="*/ 653159 w 8025031"/>
              <a:gd name="connsiteY14" fmla="*/ 763963 h 2611622"/>
              <a:gd name="connsiteX15" fmla="*/ 1182076 w 8025031"/>
              <a:gd name="connsiteY15" fmla="*/ 763963 h 2611622"/>
              <a:gd name="connsiteX16" fmla="*/ 12678 w 8025031"/>
              <a:gd name="connsiteY16" fmla="*/ 2610228 h 2611622"/>
              <a:gd name="connsiteX17" fmla="*/ 616267 w 8025031"/>
              <a:gd name="connsiteY17" fmla="*/ 2610228 h 2611622"/>
              <a:gd name="connsiteX18" fmla="*/ 705011 w 8025031"/>
              <a:gd name="connsiteY18" fmla="*/ 2560912 h 2611622"/>
              <a:gd name="connsiteX19" fmla="*/ 1501809 w 8025031"/>
              <a:gd name="connsiteY19" fmla="*/ 1278554 h 2611622"/>
              <a:gd name="connsiteX20" fmla="*/ 1802780 w 8025031"/>
              <a:gd name="connsiteY20" fmla="*/ 1719994 h 2611622"/>
              <a:gd name="connsiteX21" fmla="*/ 2100200 w 8025031"/>
              <a:gd name="connsiteY21" fmla="*/ 1283752 h 2611622"/>
              <a:gd name="connsiteX22" fmla="*/ 2268181 w 8025031"/>
              <a:gd name="connsiteY22" fmla="*/ 1624151 h 2611622"/>
              <a:gd name="connsiteX23" fmla="*/ 2356925 w 8025031"/>
              <a:gd name="connsiteY23" fmla="*/ 1673467 h 2611622"/>
              <a:gd name="connsiteX24" fmla="*/ 3913883 w 8025031"/>
              <a:gd name="connsiteY24" fmla="*/ 1673467 h 2611622"/>
              <a:gd name="connsiteX25" fmla="*/ 4332757 w 8025031"/>
              <a:gd name="connsiteY25" fmla="*/ 1489005 h 2611622"/>
              <a:gd name="connsiteX26" fmla="*/ 4191906 w 8025031"/>
              <a:gd name="connsiteY26" fmla="*/ 1046678 h 2611622"/>
              <a:gd name="connsiteX27" fmla="*/ 3842507 w 8025031"/>
              <a:gd name="connsiteY27" fmla="*/ 776261 h 2611622"/>
              <a:gd name="connsiteX28" fmla="*/ 4143984 w 8025031"/>
              <a:gd name="connsiteY28" fmla="*/ 741523 h 2611622"/>
              <a:gd name="connsiteX29" fmla="*/ 5515720 w 8025031"/>
              <a:gd name="connsiteY29" fmla="*/ 741523 h 2611622"/>
              <a:gd name="connsiteX30" fmla="*/ 5952723 w 8025031"/>
              <a:gd name="connsiteY30" fmla="*/ 978725 h 2611622"/>
              <a:gd name="connsiteX31" fmla="*/ 5515720 w 8025031"/>
              <a:gd name="connsiteY31" fmla="*/ 1215926 h 2611622"/>
              <a:gd name="connsiteX32" fmla="*/ 5225779 w 8025031"/>
              <a:gd name="connsiteY32" fmla="*/ 1215926 h 2611622"/>
              <a:gd name="connsiteX33" fmla="*/ 5225779 w 8025031"/>
              <a:gd name="connsiteY33" fmla="*/ 855116 h 2611622"/>
              <a:gd name="connsiteX34" fmla="*/ 4555252 w 8025031"/>
              <a:gd name="connsiteY34" fmla="*/ 855116 h 2611622"/>
              <a:gd name="connsiteX35" fmla="*/ 4555252 w 8025031"/>
              <a:gd name="connsiteY35" fmla="*/ 1660789 h 2611622"/>
              <a:gd name="connsiteX36" fmla="*/ 5820240 w 8025031"/>
              <a:gd name="connsiteY36" fmla="*/ 1660789 h 2611622"/>
              <a:gd name="connsiteX37" fmla="*/ 6716179 w 8025031"/>
              <a:gd name="connsiteY37" fmla="*/ 1002052 h 2611622"/>
              <a:gd name="connsiteX38" fmla="*/ 6528421 w 8025031"/>
              <a:gd name="connsiteY38" fmla="*/ 574303 h 2611622"/>
              <a:gd name="connsiteX39" fmla="*/ 6528421 w 8025031"/>
              <a:gd name="connsiteY39" fmla="*/ 542482 h 2611622"/>
              <a:gd name="connsiteX40" fmla="*/ 7121867 w 8025031"/>
              <a:gd name="connsiteY40" fmla="*/ 542482 h 2611622"/>
              <a:gd name="connsiteX41" fmla="*/ 7121867 w 8025031"/>
              <a:gd name="connsiteY41" fmla="*/ 838255 h 2611622"/>
              <a:gd name="connsiteX42" fmla="*/ 7341573 w 8025031"/>
              <a:gd name="connsiteY42" fmla="*/ 838255 h 2611622"/>
              <a:gd name="connsiteX43" fmla="*/ 7341573 w 8025031"/>
              <a:gd name="connsiteY43" fmla="*/ 542482 h 2611622"/>
              <a:gd name="connsiteX44" fmla="*/ 8020595 w 8025031"/>
              <a:gd name="connsiteY44" fmla="*/ 542482 h 2611622"/>
              <a:gd name="connsiteX45" fmla="*/ 8020595 w 8025031"/>
              <a:gd name="connsiteY45" fmla="*/ 343441 h 2611622"/>
              <a:gd name="connsiteX46" fmla="*/ 1547703 w 8025031"/>
              <a:gd name="connsiteY46" fmla="*/ 1204389 h 2611622"/>
              <a:gd name="connsiteX47" fmla="*/ 1821289 w 8025031"/>
              <a:gd name="connsiteY47" fmla="*/ 763963 h 2611622"/>
              <a:gd name="connsiteX48" fmla="*/ 1843475 w 8025031"/>
              <a:gd name="connsiteY48" fmla="*/ 763963 h 2611622"/>
              <a:gd name="connsiteX49" fmla="*/ 2060899 w 8025031"/>
              <a:gd name="connsiteY49" fmla="*/ 1204389 h 2611622"/>
              <a:gd name="connsiteX50" fmla="*/ 1547703 w 8025031"/>
              <a:gd name="connsiteY50" fmla="*/ 1204389 h 2611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8025031" h="2611622">
                <a:moveTo>
                  <a:pt x="8020341" y="343188"/>
                </a:moveTo>
                <a:lnTo>
                  <a:pt x="7341320" y="343188"/>
                </a:lnTo>
                <a:lnTo>
                  <a:pt x="7341320" y="12678"/>
                </a:lnTo>
                <a:lnTo>
                  <a:pt x="7121614" y="12678"/>
                </a:lnTo>
                <a:lnTo>
                  <a:pt x="7121614" y="343188"/>
                </a:lnTo>
                <a:lnTo>
                  <a:pt x="3360498" y="343188"/>
                </a:lnTo>
                <a:cubicBezTo>
                  <a:pt x="3360498" y="343188"/>
                  <a:pt x="3073093" y="342300"/>
                  <a:pt x="2991448" y="553512"/>
                </a:cubicBezTo>
                <a:cubicBezTo>
                  <a:pt x="2909803" y="764851"/>
                  <a:pt x="3087292" y="885923"/>
                  <a:pt x="3123804" y="919773"/>
                </a:cubicBezTo>
                <a:cubicBezTo>
                  <a:pt x="3160443" y="953623"/>
                  <a:pt x="3526704" y="1252184"/>
                  <a:pt x="3526704" y="1252184"/>
                </a:cubicBezTo>
                <a:lnTo>
                  <a:pt x="2843498" y="1252184"/>
                </a:lnTo>
                <a:cubicBezTo>
                  <a:pt x="2755261" y="1245592"/>
                  <a:pt x="2718876" y="1182203"/>
                  <a:pt x="2714565" y="1174089"/>
                </a:cubicBezTo>
                <a:lnTo>
                  <a:pt x="2307736" y="387687"/>
                </a:lnTo>
                <a:cubicBezTo>
                  <a:pt x="2293536" y="360303"/>
                  <a:pt x="2265392" y="343188"/>
                  <a:pt x="2234585" y="343188"/>
                </a:cubicBezTo>
                <a:lnTo>
                  <a:pt x="653159" y="343188"/>
                </a:lnTo>
                <a:lnTo>
                  <a:pt x="653159" y="763963"/>
                </a:lnTo>
                <a:lnTo>
                  <a:pt x="1182076" y="763963"/>
                </a:lnTo>
                <a:lnTo>
                  <a:pt x="12678" y="2610228"/>
                </a:lnTo>
                <a:lnTo>
                  <a:pt x="616267" y="2610228"/>
                </a:lnTo>
                <a:cubicBezTo>
                  <a:pt x="652398" y="2610228"/>
                  <a:pt x="685868" y="2591592"/>
                  <a:pt x="705011" y="2560912"/>
                </a:cubicBezTo>
                <a:lnTo>
                  <a:pt x="1501809" y="1278554"/>
                </a:lnTo>
                <a:lnTo>
                  <a:pt x="1802780" y="1719994"/>
                </a:lnTo>
                <a:lnTo>
                  <a:pt x="2100200" y="1283752"/>
                </a:lnTo>
                <a:lnTo>
                  <a:pt x="2268181" y="1624151"/>
                </a:lnTo>
                <a:cubicBezTo>
                  <a:pt x="2287198" y="1654831"/>
                  <a:pt x="2320794" y="1673467"/>
                  <a:pt x="2356925" y="1673467"/>
                </a:cubicBezTo>
                <a:lnTo>
                  <a:pt x="3913883" y="1673467"/>
                </a:lnTo>
                <a:cubicBezTo>
                  <a:pt x="3913883" y="1673467"/>
                  <a:pt x="4194696" y="1658000"/>
                  <a:pt x="4332757" y="1489005"/>
                </a:cubicBezTo>
                <a:cubicBezTo>
                  <a:pt x="4470818" y="1320011"/>
                  <a:pt x="4259479" y="1100178"/>
                  <a:pt x="4191906" y="1046678"/>
                </a:cubicBezTo>
                <a:cubicBezTo>
                  <a:pt x="4124334" y="993177"/>
                  <a:pt x="3842507" y="776261"/>
                  <a:pt x="3842507" y="776261"/>
                </a:cubicBezTo>
                <a:cubicBezTo>
                  <a:pt x="3842507" y="776261"/>
                  <a:pt x="3924152" y="741523"/>
                  <a:pt x="4143984" y="741523"/>
                </a:cubicBezTo>
                <a:lnTo>
                  <a:pt x="5515720" y="741523"/>
                </a:lnTo>
                <a:cubicBezTo>
                  <a:pt x="5515720" y="741523"/>
                  <a:pt x="5952723" y="741523"/>
                  <a:pt x="5952723" y="978725"/>
                </a:cubicBezTo>
                <a:cubicBezTo>
                  <a:pt x="5952723" y="1215926"/>
                  <a:pt x="5515720" y="1215926"/>
                  <a:pt x="5515720" y="1215926"/>
                </a:cubicBezTo>
                <a:lnTo>
                  <a:pt x="5225779" y="1215926"/>
                </a:lnTo>
                <a:lnTo>
                  <a:pt x="5225779" y="855116"/>
                </a:lnTo>
                <a:lnTo>
                  <a:pt x="4555252" y="855116"/>
                </a:lnTo>
                <a:lnTo>
                  <a:pt x="4555252" y="1660789"/>
                </a:lnTo>
                <a:lnTo>
                  <a:pt x="5820240" y="1660789"/>
                </a:lnTo>
                <a:cubicBezTo>
                  <a:pt x="5820240" y="1660789"/>
                  <a:pt x="6716179" y="1660789"/>
                  <a:pt x="6716179" y="1002052"/>
                </a:cubicBezTo>
                <a:cubicBezTo>
                  <a:pt x="6716179" y="807828"/>
                  <a:pt x="6638210" y="670908"/>
                  <a:pt x="6528421" y="574303"/>
                </a:cubicBezTo>
                <a:lnTo>
                  <a:pt x="6528421" y="542482"/>
                </a:lnTo>
                <a:lnTo>
                  <a:pt x="7121867" y="542482"/>
                </a:lnTo>
                <a:lnTo>
                  <a:pt x="7121867" y="838255"/>
                </a:lnTo>
                <a:lnTo>
                  <a:pt x="7341573" y="838255"/>
                </a:lnTo>
                <a:lnTo>
                  <a:pt x="7341573" y="542482"/>
                </a:lnTo>
                <a:lnTo>
                  <a:pt x="8020595" y="542482"/>
                </a:lnTo>
                <a:lnTo>
                  <a:pt x="8020595" y="343441"/>
                </a:lnTo>
                <a:close/>
                <a:moveTo>
                  <a:pt x="1547703" y="1204389"/>
                </a:moveTo>
                <a:lnTo>
                  <a:pt x="1821289" y="763963"/>
                </a:lnTo>
                <a:lnTo>
                  <a:pt x="1843475" y="763963"/>
                </a:lnTo>
                <a:lnTo>
                  <a:pt x="2060899" y="1204389"/>
                </a:lnTo>
                <a:lnTo>
                  <a:pt x="1547703" y="1204389"/>
                </a:lnTo>
                <a:close/>
              </a:path>
            </a:pathLst>
          </a:custGeom>
          <a:gradFill>
            <a:gsLst>
              <a:gs pos="0">
                <a:schemeClr val="accent4">
                  <a:lumMod val="0"/>
                  <a:lumOff val="100000"/>
                </a:schemeClr>
              </a:gs>
              <a:gs pos="79000">
                <a:schemeClr val="accent4">
                  <a:lumMod val="0"/>
                  <a:lumOff val="10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baseline="-25000" dirty="0">
              <a:solidFill>
                <a:schemeClr val="lt1"/>
              </a:solidFill>
            </a:endParaRPr>
          </a:p>
        </p:txBody>
      </p:sp>
      <p:sp>
        <p:nvSpPr>
          <p:cNvPr id="32" name="橢圓 31">
            <a:extLst>
              <a:ext uri="{FF2B5EF4-FFF2-40B4-BE49-F238E27FC236}">
                <a16:creationId xmlns:a16="http://schemas.microsoft.com/office/drawing/2014/main" id="{5B8CC80D-F6EE-4C6A-BB6F-AB7022FA7287}"/>
              </a:ext>
            </a:extLst>
          </p:cNvPr>
          <p:cNvSpPr/>
          <p:nvPr/>
        </p:nvSpPr>
        <p:spPr>
          <a:xfrm>
            <a:off x="5710440" y="-484718"/>
            <a:ext cx="6824811" cy="5728507"/>
          </a:xfrm>
          <a:prstGeom prst="ellipse">
            <a:avLst/>
          </a:prstGeom>
          <a:solidFill>
            <a:schemeClr val="bg1">
              <a:alpha val="34000"/>
            </a:schemeClr>
          </a:solidFill>
          <a:ln>
            <a:noFill/>
          </a:ln>
          <a:effectLst>
            <a:softEdge rad="1079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0C2D6964-0D3B-425C-A085-23056B92B246}"/>
              </a:ext>
            </a:extLst>
          </p:cNvPr>
          <p:cNvSpPr/>
          <p:nvPr/>
        </p:nvSpPr>
        <p:spPr>
          <a:xfrm>
            <a:off x="0" y="4281603"/>
            <a:ext cx="12192000" cy="2563979"/>
          </a:xfrm>
          <a:prstGeom prst="rect">
            <a:avLst/>
          </a:prstGeom>
          <a:gradFill>
            <a:gsLst>
              <a:gs pos="0">
                <a:srgbClr val="30393C"/>
              </a:gs>
              <a:gs pos="100000">
                <a:srgbClr val="252C2E"/>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object 4">
            <a:extLst>
              <a:ext uri="{FF2B5EF4-FFF2-40B4-BE49-F238E27FC236}">
                <a16:creationId xmlns:a16="http://schemas.microsoft.com/office/drawing/2014/main" id="{5DCF9BB6-15CD-451A-AC66-26244D12209A}"/>
              </a:ext>
            </a:extLst>
          </p:cNvPr>
          <p:cNvSpPr txBox="1"/>
          <p:nvPr/>
        </p:nvSpPr>
        <p:spPr>
          <a:xfrm>
            <a:off x="887157" y="2403359"/>
            <a:ext cx="5976991" cy="1079783"/>
          </a:xfrm>
          <a:prstGeom prst="rect">
            <a:avLst/>
          </a:prstGeom>
          <a:noFill/>
        </p:spPr>
        <p:txBody>
          <a:bodyPr vert="horz" wrap="square" lIns="0" tIns="0" rIns="0" bIns="0" rtlCol="0">
            <a:spAutoFit/>
          </a:bodyPr>
          <a:lstStyle/>
          <a:p>
            <a:pPr marL="12700">
              <a:lnSpc>
                <a:spcPct val="100000"/>
              </a:lnSpc>
              <a:spcBef>
                <a:spcPts val="495"/>
              </a:spcBef>
            </a:pPr>
            <a:r>
              <a:rPr lang="en-US" sz="3800" b="1" dirty="0">
                <a:solidFill>
                  <a:srgbClr val="D4231A"/>
                </a:solidFill>
                <a:latin typeface="Arial"/>
                <a:cs typeface="Arial"/>
              </a:rPr>
              <a:t>Industrial Series</a:t>
            </a:r>
          </a:p>
          <a:p>
            <a:pPr marL="12700">
              <a:lnSpc>
                <a:spcPct val="100000"/>
              </a:lnSpc>
              <a:spcBef>
                <a:spcPts val="495"/>
              </a:spcBef>
            </a:pPr>
            <a:r>
              <a:rPr lang="en-US" sz="2800" spc="-20" dirty="0">
                <a:latin typeface="Arial" panose="020B0604020202020204" pitchFamily="34" charset="0"/>
                <a:ea typeface="+mj-ea"/>
                <a:cs typeface="Arial" panose="020B0604020202020204" pitchFamily="34" charset="0"/>
              </a:rPr>
              <a:t>Fulfills Every Industrial Application</a:t>
            </a:r>
            <a:r>
              <a:rPr lang="en-US" altLang="zh-CN" sz="2800" spc="-20" dirty="0">
                <a:latin typeface="Arial" panose="020B0604020202020204" pitchFamily="34" charset="0"/>
                <a:ea typeface="+mj-ea"/>
                <a:cs typeface="Arial" panose="020B0604020202020204" pitchFamily="34" charset="0"/>
              </a:rPr>
              <a:t>s</a:t>
            </a:r>
            <a:endParaRPr lang="en-US" sz="2800" spc="-20" dirty="0">
              <a:latin typeface="Arial" panose="020B0604020202020204" pitchFamily="34" charset="0"/>
              <a:ea typeface="+mj-ea"/>
              <a:cs typeface="Arial" panose="020B0604020202020204" pitchFamily="34" charset="0"/>
            </a:endParaRPr>
          </a:p>
        </p:txBody>
      </p:sp>
      <p:grpSp>
        <p:nvGrpSpPr>
          <p:cNvPr id="40" name="object 6">
            <a:extLst>
              <a:ext uri="{FF2B5EF4-FFF2-40B4-BE49-F238E27FC236}">
                <a16:creationId xmlns:a16="http://schemas.microsoft.com/office/drawing/2014/main" id="{430AF180-5A98-4D0C-A5D2-E4F6A0FCE9E7}"/>
              </a:ext>
            </a:extLst>
          </p:cNvPr>
          <p:cNvGrpSpPr/>
          <p:nvPr/>
        </p:nvGrpSpPr>
        <p:grpSpPr>
          <a:xfrm>
            <a:off x="4724470" y="4003638"/>
            <a:ext cx="675640" cy="675640"/>
            <a:chOff x="360000" y="2199593"/>
            <a:chExt cx="675640" cy="675640"/>
          </a:xfrm>
        </p:grpSpPr>
        <p:sp>
          <p:nvSpPr>
            <p:cNvPr id="41" name="object 7">
              <a:extLst>
                <a:ext uri="{FF2B5EF4-FFF2-40B4-BE49-F238E27FC236}">
                  <a16:creationId xmlns:a16="http://schemas.microsoft.com/office/drawing/2014/main" id="{1CA96EFB-6779-4B5E-A090-9120808070CF}"/>
                </a:ext>
              </a:extLst>
            </p:cNvPr>
            <p:cNvSpPr/>
            <p:nvPr/>
          </p:nvSpPr>
          <p:spPr>
            <a:xfrm>
              <a:off x="360000" y="2199593"/>
              <a:ext cx="675640" cy="675640"/>
            </a:xfrm>
            <a:custGeom>
              <a:avLst/>
              <a:gdLst/>
              <a:ahLst/>
              <a:cxnLst/>
              <a:rect l="l" t="t" r="r" b="b"/>
              <a:pathLst>
                <a:path w="675640" h="675639">
                  <a:moveTo>
                    <a:pt x="337540" y="0"/>
                  </a:moveTo>
                  <a:lnTo>
                    <a:pt x="291737" y="3081"/>
                  </a:lnTo>
                  <a:lnTo>
                    <a:pt x="247807" y="12057"/>
                  </a:lnTo>
                  <a:lnTo>
                    <a:pt x="206152" y="26526"/>
                  </a:lnTo>
                  <a:lnTo>
                    <a:pt x="167175" y="46085"/>
                  </a:lnTo>
                  <a:lnTo>
                    <a:pt x="131277" y="70333"/>
                  </a:lnTo>
                  <a:lnTo>
                    <a:pt x="98861" y="98866"/>
                  </a:lnTo>
                  <a:lnTo>
                    <a:pt x="70329" y="131282"/>
                  </a:lnTo>
                  <a:lnTo>
                    <a:pt x="46083" y="167180"/>
                  </a:lnTo>
                  <a:lnTo>
                    <a:pt x="26524" y="206157"/>
                  </a:lnTo>
                  <a:lnTo>
                    <a:pt x="12056" y="247811"/>
                  </a:lnTo>
                  <a:lnTo>
                    <a:pt x="3081" y="291740"/>
                  </a:lnTo>
                  <a:lnTo>
                    <a:pt x="0" y="337540"/>
                  </a:lnTo>
                  <a:lnTo>
                    <a:pt x="3081" y="383343"/>
                  </a:lnTo>
                  <a:lnTo>
                    <a:pt x="12056" y="427273"/>
                  </a:lnTo>
                  <a:lnTo>
                    <a:pt x="26524" y="468928"/>
                  </a:lnTo>
                  <a:lnTo>
                    <a:pt x="46083" y="507905"/>
                  </a:lnTo>
                  <a:lnTo>
                    <a:pt x="70329" y="543803"/>
                  </a:lnTo>
                  <a:lnTo>
                    <a:pt x="98861" y="576219"/>
                  </a:lnTo>
                  <a:lnTo>
                    <a:pt x="131277" y="604751"/>
                  </a:lnTo>
                  <a:lnTo>
                    <a:pt x="167175" y="628998"/>
                  </a:lnTo>
                  <a:lnTo>
                    <a:pt x="206152" y="648556"/>
                  </a:lnTo>
                  <a:lnTo>
                    <a:pt x="247807" y="663024"/>
                  </a:lnTo>
                  <a:lnTo>
                    <a:pt x="291737" y="671999"/>
                  </a:lnTo>
                  <a:lnTo>
                    <a:pt x="337540" y="675081"/>
                  </a:lnTo>
                  <a:lnTo>
                    <a:pt x="383343" y="671999"/>
                  </a:lnTo>
                  <a:lnTo>
                    <a:pt x="427273" y="663024"/>
                  </a:lnTo>
                  <a:lnTo>
                    <a:pt x="468928" y="648556"/>
                  </a:lnTo>
                  <a:lnTo>
                    <a:pt x="507905" y="628998"/>
                  </a:lnTo>
                  <a:lnTo>
                    <a:pt x="543803" y="604751"/>
                  </a:lnTo>
                  <a:lnTo>
                    <a:pt x="576219" y="576219"/>
                  </a:lnTo>
                  <a:lnTo>
                    <a:pt x="604751" y="543803"/>
                  </a:lnTo>
                  <a:lnTo>
                    <a:pt x="628998" y="507905"/>
                  </a:lnTo>
                  <a:lnTo>
                    <a:pt x="648556" y="468928"/>
                  </a:lnTo>
                  <a:lnTo>
                    <a:pt x="663024" y="427273"/>
                  </a:lnTo>
                  <a:lnTo>
                    <a:pt x="671999" y="383343"/>
                  </a:lnTo>
                  <a:lnTo>
                    <a:pt x="675081" y="337540"/>
                  </a:lnTo>
                  <a:lnTo>
                    <a:pt x="671999" y="291740"/>
                  </a:lnTo>
                  <a:lnTo>
                    <a:pt x="663024" y="247811"/>
                  </a:lnTo>
                  <a:lnTo>
                    <a:pt x="648556" y="206157"/>
                  </a:lnTo>
                  <a:lnTo>
                    <a:pt x="628998" y="167180"/>
                  </a:lnTo>
                  <a:lnTo>
                    <a:pt x="604751" y="131282"/>
                  </a:lnTo>
                  <a:lnTo>
                    <a:pt x="576219" y="98866"/>
                  </a:lnTo>
                  <a:lnTo>
                    <a:pt x="543803" y="70333"/>
                  </a:lnTo>
                  <a:lnTo>
                    <a:pt x="507905" y="46085"/>
                  </a:lnTo>
                  <a:lnTo>
                    <a:pt x="468928" y="26526"/>
                  </a:lnTo>
                  <a:lnTo>
                    <a:pt x="427273" y="12057"/>
                  </a:lnTo>
                  <a:lnTo>
                    <a:pt x="383343" y="3081"/>
                  </a:lnTo>
                  <a:lnTo>
                    <a:pt x="337540" y="0"/>
                  </a:lnTo>
                  <a:close/>
                </a:path>
              </a:pathLst>
            </a:custGeom>
            <a:solidFill>
              <a:srgbClr val="D4231A"/>
            </a:solidFill>
          </p:spPr>
          <p:txBody>
            <a:bodyPr wrap="square" lIns="0" tIns="0" rIns="0" bIns="0" rtlCol="0"/>
            <a:lstStyle/>
            <a:p>
              <a:endParaRPr dirty="0"/>
            </a:p>
          </p:txBody>
        </p:sp>
        <p:pic>
          <p:nvPicPr>
            <p:cNvPr id="42" name="object 8">
              <a:extLst>
                <a:ext uri="{FF2B5EF4-FFF2-40B4-BE49-F238E27FC236}">
                  <a16:creationId xmlns:a16="http://schemas.microsoft.com/office/drawing/2014/main" id="{A5EEBA59-A98E-4D6A-B270-FDBBED090817}"/>
                </a:ext>
              </a:extLst>
            </p:cNvPr>
            <p:cNvPicPr/>
            <p:nvPr/>
          </p:nvPicPr>
          <p:blipFill>
            <a:blip r:embed="rId4" cstate="email">
              <a:extLst>
                <a:ext uri="{28A0092B-C50C-407E-A947-70E740481C1C}">
                  <a14:useLocalDpi xmlns:a14="http://schemas.microsoft.com/office/drawing/2010/main"/>
                </a:ext>
              </a:extLst>
            </a:blip>
            <a:stretch>
              <a:fillRect/>
            </a:stretch>
          </p:blipFill>
          <p:spPr>
            <a:xfrm>
              <a:off x="701652" y="2353589"/>
              <a:ext cx="167615" cy="184873"/>
            </a:xfrm>
            <a:prstGeom prst="rect">
              <a:avLst/>
            </a:prstGeom>
          </p:spPr>
        </p:pic>
        <p:pic>
          <p:nvPicPr>
            <p:cNvPr id="43" name="object 9">
              <a:extLst>
                <a:ext uri="{FF2B5EF4-FFF2-40B4-BE49-F238E27FC236}">
                  <a16:creationId xmlns:a16="http://schemas.microsoft.com/office/drawing/2014/main" id="{11CEA3B8-0CEE-4085-9A76-43E543563F7F}"/>
                </a:ext>
              </a:extLst>
            </p:cNvPr>
            <p:cNvPicPr/>
            <p:nvPr/>
          </p:nvPicPr>
          <p:blipFill>
            <a:blip r:embed="rId5" cstate="email">
              <a:extLst>
                <a:ext uri="{28A0092B-C50C-407E-A947-70E740481C1C}">
                  <a14:useLocalDpi xmlns:a14="http://schemas.microsoft.com/office/drawing/2010/main"/>
                </a:ext>
              </a:extLst>
            </a:blip>
            <a:stretch>
              <a:fillRect/>
            </a:stretch>
          </p:blipFill>
          <p:spPr>
            <a:xfrm>
              <a:off x="711784" y="2585767"/>
              <a:ext cx="147346" cy="147349"/>
            </a:xfrm>
            <a:prstGeom prst="rect">
              <a:avLst/>
            </a:prstGeom>
          </p:spPr>
        </p:pic>
        <p:sp>
          <p:nvSpPr>
            <p:cNvPr id="44" name="object 10">
              <a:extLst>
                <a:ext uri="{FF2B5EF4-FFF2-40B4-BE49-F238E27FC236}">
                  <a16:creationId xmlns:a16="http://schemas.microsoft.com/office/drawing/2014/main" id="{1E18CA8B-D7AA-4D92-8D07-600FCBA61A3E}"/>
                </a:ext>
              </a:extLst>
            </p:cNvPr>
            <p:cNvSpPr/>
            <p:nvPr/>
          </p:nvSpPr>
          <p:spPr>
            <a:xfrm>
              <a:off x="518858" y="2340610"/>
              <a:ext cx="394335" cy="406400"/>
            </a:xfrm>
            <a:custGeom>
              <a:avLst/>
              <a:gdLst/>
              <a:ahLst/>
              <a:cxnLst/>
              <a:rect l="l" t="t" r="r" b="b"/>
              <a:pathLst>
                <a:path w="394334" h="406400">
                  <a:moveTo>
                    <a:pt x="393852" y="210756"/>
                  </a:moveTo>
                  <a:lnTo>
                    <a:pt x="123850" y="210756"/>
                  </a:lnTo>
                  <a:lnTo>
                    <a:pt x="123850" y="46558"/>
                  </a:lnTo>
                  <a:lnTo>
                    <a:pt x="120192" y="28409"/>
                  </a:lnTo>
                  <a:lnTo>
                    <a:pt x="110807" y="14465"/>
                  </a:lnTo>
                  <a:lnTo>
                    <a:pt x="110236" y="13614"/>
                  </a:lnTo>
                  <a:lnTo>
                    <a:pt x="95440" y="3644"/>
                  </a:lnTo>
                  <a:lnTo>
                    <a:pt x="77304" y="0"/>
                  </a:lnTo>
                  <a:lnTo>
                    <a:pt x="76377" y="0"/>
                  </a:lnTo>
                  <a:lnTo>
                    <a:pt x="58242" y="3644"/>
                  </a:lnTo>
                  <a:lnTo>
                    <a:pt x="43446" y="13614"/>
                  </a:lnTo>
                  <a:lnTo>
                    <a:pt x="33489" y="28409"/>
                  </a:lnTo>
                  <a:lnTo>
                    <a:pt x="29832" y="46558"/>
                  </a:lnTo>
                  <a:lnTo>
                    <a:pt x="29832" y="268935"/>
                  </a:lnTo>
                  <a:lnTo>
                    <a:pt x="17157" y="281190"/>
                  </a:lnTo>
                  <a:lnTo>
                    <a:pt x="7797" y="295821"/>
                  </a:lnTo>
                  <a:lnTo>
                    <a:pt x="1993" y="312153"/>
                  </a:lnTo>
                  <a:lnTo>
                    <a:pt x="0" y="329501"/>
                  </a:lnTo>
                  <a:lnTo>
                    <a:pt x="6032" y="359435"/>
                  </a:lnTo>
                  <a:lnTo>
                    <a:pt x="22479" y="383857"/>
                  </a:lnTo>
                  <a:lnTo>
                    <a:pt x="46901" y="400316"/>
                  </a:lnTo>
                  <a:lnTo>
                    <a:pt x="76835" y="406349"/>
                  </a:lnTo>
                  <a:lnTo>
                    <a:pt x="106768" y="400316"/>
                  </a:lnTo>
                  <a:lnTo>
                    <a:pt x="117944" y="392785"/>
                  </a:lnTo>
                  <a:lnTo>
                    <a:pt x="131191" y="383857"/>
                  </a:lnTo>
                  <a:lnTo>
                    <a:pt x="147650" y="359435"/>
                  </a:lnTo>
                  <a:lnTo>
                    <a:pt x="153682" y="329501"/>
                  </a:lnTo>
                  <a:lnTo>
                    <a:pt x="151688" y="312420"/>
                  </a:lnTo>
                  <a:lnTo>
                    <a:pt x="145884" y="296214"/>
                  </a:lnTo>
                  <a:lnTo>
                    <a:pt x="139153" y="285750"/>
                  </a:lnTo>
                  <a:lnTo>
                    <a:pt x="139153" y="329501"/>
                  </a:lnTo>
                  <a:lnTo>
                    <a:pt x="139115" y="330415"/>
                  </a:lnTo>
                  <a:lnTo>
                    <a:pt x="134480" y="354266"/>
                  </a:lnTo>
                  <a:lnTo>
                    <a:pt x="121081" y="374243"/>
                  </a:lnTo>
                  <a:lnTo>
                    <a:pt x="101142" y="387794"/>
                  </a:lnTo>
                  <a:lnTo>
                    <a:pt x="76835" y="392785"/>
                  </a:lnTo>
                  <a:lnTo>
                    <a:pt x="52603" y="387870"/>
                  </a:lnTo>
                  <a:lnTo>
                    <a:pt x="32778" y="374472"/>
                  </a:lnTo>
                  <a:lnTo>
                    <a:pt x="19380" y="354647"/>
                  </a:lnTo>
                  <a:lnTo>
                    <a:pt x="14465" y="330415"/>
                  </a:lnTo>
                  <a:lnTo>
                    <a:pt x="16281" y="315429"/>
                  </a:lnTo>
                  <a:lnTo>
                    <a:pt x="21526" y="301485"/>
                  </a:lnTo>
                  <a:lnTo>
                    <a:pt x="29908" y="289217"/>
                  </a:lnTo>
                  <a:lnTo>
                    <a:pt x="41135" y="279336"/>
                  </a:lnTo>
                  <a:lnTo>
                    <a:pt x="44297" y="276618"/>
                  </a:lnTo>
                  <a:lnTo>
                    <a:pt x="44297" y="161366"/>
                  </a:lnTo>
                  <a:lnTo>
                    <a:pt x="62826" y="161366"/>
                  </a:lnTo>
                  <a:lnTo>
                    <a:pt x="62826" y="146900"/>
                  </a:lnTo>
                  <a:lnTo>
                    <a:pt x="44297" y="146900"/>
                  </a:lnTo>
                  <a:lnTo>
                    <a:pt x="44297" y="108940"/>
                  </a:lnTo>
                  <a:lnTo>
                    <a:pt x="62826" y="108940"/>
                  </a:lnTo>
                  <a:lnTo>
                    <a:pt x="62826" y="94462"/>
                  </a:lnTo>
                  <a:lnTo>
                    <a:pt x="44297" y="94462"/>
                  </a:lnTo>
                  <a:lnTo>
                    <a:pt x="44297" y="46558"/>
                  </a:lnTo>
                  <a:lnTo>
                    <a:pt x="46837" y="34099"/>
                  </a:lnTo>
                  <a:lnTo>
                    <a:pt x="53733" y="23901"/>
                  </a:lnTo>
                  <a:lnTo>
                    <a:pt x="63931" y="16992"/>
                  </a:lnTo>
                  <a:lnTo>
                    <a:pt x="76377" y="14465"/>
                  </a:lnTo>
                  <a:lnTo>
                    <a:pt x="77304" y="14465"/>
                  </a:lnTo>
                  <a:lnTo>
                    <a:pt x="89750" y="16992"/>
                  </a:lnTo>
                  <a:lnTo>
                    <a:pt x="99949" y="23901"/>
                  </a:lnTo>
                  <a:lnTo>
                    <a:pt x="106845" y="34099"/>
                  </a:lnTo>
                  <a:lnTo>
                    <a:pt x="109385" y="46558"/>
                  </a:lnTo>
                  <a:lnTo>
                    <a:pt x="109385" y="210756"/>
                  </a:lnTo>
                  <a:lnTo>
                    <a:pt x="109385" y="225539"/>
                  </a:lnTo>
                  <a:lnTo>
                    <a:pt x="109385" y="276618"/>
                  </a:lnTo>
                  <a:lnTo>
                    <a:pt x="112547" y="278879"/>
                  </a:lnTo>
                  <a:lnTo>
                    <a:pt x="123774" y="288950"/>
                  </a:lnTo>
                  <a:lnTo>
                    <a:pt x="132143" y="301193"/>
                  </a:lnTo>
                  <a:lnTo>
                    <a:pt x="137388" y="315048"/>
                  </a:lnTo>
                  <a:lnTo>
                    <a:pt x="139153" y="329501"/>
                  </a:lnTo>
                  <a:lnTo>
                    <a:pt x="139153" y="285750"/>
                  </a:lnTo>
                  <a:lnTo>
                    <a:pt x="136512" y="281635"/>
                  </a:lnTo>
                  <a:lnTo>
                    <a:pt x="123850" y="269379"/>
                  </a:lnTo>
                  <a:lnTo>
                    <a:pt x="123850" y="225539"/>
                  </a:lnTo>
                  <a:lnTo>
                    <a:pt x="393852" y="225539"/>
                  </a:lnTo>
                  <a:lnTo>
                    <a:pt x="393852" y="210756"/>
                  </a:lnTo>
                  <a:close/>
                </a:path>
              </a:pathLst>
            </a:custGeom>
            <a:solidFill>
              <a:srgbClr val="FFFFFF"/>
            </a:solidFill>
          </p:spPr>
          <p:txBody>
            <a:bodyPr wrap="square" lIns="0" tIns="0" rIns="0" bIns="0" rtlCol="0"/>
            <a:lstStyle/>
            <a:p>
              <a:endParaRPr/>
            </a:p>
          </p:txBody>
        </p:sp>
        <p:pic>
          <p:nvPicPr>
            <p:cNvPr id="45" name="object 11">
              <a:extLst>
                <a:ext uri="{FF2B5EF4-FFF2-40B4-BE49-F238E27FC236}">
                  <a16:creationId xmlns:a16="http://schemas.microsoft.com/office/drawing/2014/main" id="{9E9A0A26-5900-4CA0-8707-8DB4274A24FA}"/>
                </a:ext>
              </a:extLst>
            </p:cNvPr>
            <p:cNvPicPr/>
            <p:nvPr/>
          </p:nvPicPr>
          <p:blipFill>
            <a:blip r:embed="rId6" cstate="email">
              <a:extLst>
                <a:ext uri="{28A0092B-C50C-407E-A947-70E740481C1C}">
                  <a14:useLocalDpi xmlns:a14="http://schemas.microsoft.com/office/drawing/2010/main"/>
                </a:ext>
              </a:extLst>
            </a:blip>
            <a:stretch>
              <a:fillRect/>
            </a:stretch>
          </p:blipFill>
          <p:spPr>
            <a:xfrm>
              <a:off x="547796" y="2549485"/>
              <a:ext cx="96710" cy="169430"/>
            </a:xfrm>
            <a:prstGeom prst="rect">
              <a:avLst/>
            </a:prstGeom>
          </p:spPr>
        </p:pic>
      </p:grpSp>
      <p:sp>
        <p:nvSpPr>
          <p:cNvPr id="47" name="object 15">
            <a:extLst>
              <a:ext uri="{FF2B5EF4-FFF2-40B4-BE49-F238E27FC236}">
                <a16:creationId xmlns:a16="http://schemas.microsoft.com/office/drawing/2014/main" id="{D0D98833-50B2-4399-969F-0D3BC59B8B82}"/>
              </a:ext>
            </a:extLst>
          </p:cNvPr>
          <p:cNvSpPr/>
          <p:nvPr/>
        </p:nvSpPr>
        <p:spPr>
          <a:xfrm>
            <a:off x="2860219" y="4003638"/>
            <a:ext cx="675640" cy="675640"/>
          </a:xfrm>
          <a:custGeom>
            <a:avLst/>
            <a:gdLst/>
            <a:ahLst/>
            <a:cxnLst/>
            <a:rect l="l" t="t" r="r" b="b"/>
            <a:pathLst>
              <a:path w="675639" h="675639">
                <a:moveTo>
                  <a:pt x="337540" y="0"/>
                </a:moveTo>
                <a:lnTo>
                  <a:pt x="291737" y="3081"/>
                </a:lnTo>
                <a:lnTo>
                  <a:pt x="247807" y="12057"/>
                </a:lnTo>
                <a:lnTo>
                  <a:pt x="206152" y="26526"/>
                </a:lnTo>
                <a:lnTo>
                  <a:pt x="167175" y="46085"/>
                </a:lnTo>
                <a:lnTo>
                  <a:pt x="131277" y="70333"/>
                </a:lnTo>
                <a:lnTo>
                  <a:pt x="98861" y="98866"/>
                </a:lnTo>
                <a:lnTo>
                  <a:pt x="70329" y="131282"/>
                </a:lnTo>
                <a:lnTo>
                  <a:pt x="46083" y="167180"/>
                </a:lnTo>
                <a:lnTo>
                  <a:pt x="26524" y="206157"/>
                </a:lnTo>
                <a:lnTo>
                  <a:pt x="12056" y="247811"/>
                </a:lnTo>
                <a:lnTo>
                  <a:pt x="3081" y="291740"/>
                </a:lnTo>
                <a:lnTo>
                  <a:pt x="0" y="337540"/>
                </a:lnTo>
                <a:lnTo>
                  <a:pt x="3081" y="383343"/>
                </a:lnTo>
                <a:lnTo>
                  <a:pt x="12056" y="427273"/>
                </a:lnTo>
                <a:lnTo>
                  <a:pt x="26524" y="468928"/>
                </a:lnTo>
                <a:lnTo>
                  <a:pt x="46083" y="507905"/>
                </a:lnTo>
                <a:lnTo>
                  <a:pt x="70329" y="543803"/>
                </a:lnTo>
                <a:lnTo>
                  <a:pt x="98861" y="576219"/>
                </a:lnTo>
                <a:lnTo>
                  <a:pt x="131277" y="604751"/>
                </a:lnTo>
                <a:lnTo>
                  <a:pt x="167175" y="628998"/>
                </a:lnTo>
                <a:lnTo>
                  <a:pt x="206152" y="648556"/>
                </a:lnTo>
                <a:lnTo>
                  <a:pt x="247807" y="663024"/>
                </a:lnTo>
                <a:lnTo>
                  <a:pt x="291737" y="671999"/>
                </a:lnTo>
                <a:lnTo>
                  <a:pt x="337540" y="675081"/>
                </a:lnTo>
                <a:lnTo>
                  <a:pt x="383343" y="671999"/>
                </a:lnTo>
                <a:lnTo>
                  <a:pt x="427273" y="663024"/>
                </a:lnTo>
                <a:lnTo>
                  <a:pt x="468928" y="648556"/>
                </a:lnTo>
                <a:lnTo>
                  <a:pt x="507905" y="628998"/>
                </a:lnTo>
                <a:lnTo>
                  <a:pt x="543803" y="604751"/>
                </a:lnTo>
                <a:lnTo>
                  <a:pt x="576219" y="576219"/>
                </a:lnTo>
                <a:lnTo>
                  <a:pt x="604751" y="543803"/>
                </a:lnTo>
                <a:lnTo>
                  <a:pt x="628998" y="507905"/>
                </a:lnTo>
                <a:lnTo>
                  <a:pt x="648556" y="468928"/>
                </a:lnTo>
                <a:lnTo>
                  <a:pt x="663024" y="427273"/>
                </a:lnTo>
                <a:lnTo>
                  <a:pt x="671999" y="383343"/>
                </a:lnTo>
                <a:lnTo>
                  <a:pt x="675081" y="337540"/>
                </a:lnTo>
                <a:lnTo>
                  <a:pt x="671999" y="291740"/>
                </a:lnTo>
                <a:lnTo>
                  <a:pt x="663024" y="247811"/>
                </a:lnTo>
                <a:lnTo>
                  <a:pt x="648556" y="206157"/>
                </a:lnTo>
                <a:lnTo>
                  <a:pt x="628998" y="167180"/>
                </a:lnTo>
                <a:lnTo>
                  <a:pt x="604751" y="131282"/>
                </a:lnTo>
                <a:lnTo>
                  <a:pt x="576219" y="98866"/>
                </a:lnTo>
                <a:lnTo>
                  <a:pt x="543803" y="70333"/>
                </a:lnTo>
                <a:lnTo>
                  <a:pt x="507905" y="46085"/>
                </a:lnTo>
                <a:lnTo>
                  <a:pt x="468928" y="26526"/>
                </a:lnTo>
                <a:lnTo>
                  <a:pt x="427273" y="12057"/>
                </a:lnTo>
                <a:lnTo>
                  <a:pt x="383343" y="3081"/>
                </a:lnTo>
                <a:lnTo>
                  <a:pt x="337540" y="0"/>
                </a:lnTo>
                <a:close/>
              </a:path>
            </a:pathLst>
          </a:custGeom>
          <a:solidFill>
            <a:srgbClr val="D4231A"/>
          </a:solidFill>
        </p:spPr>
        <p:txBody>
          <a:bodyPr wrap="square" lIns="0" tIns="0" rIns="0" bIns="0" rtlCol="0"/>
          <a:lstStyle/>
          <a:p>
            <a:endParaRPr/>
          </a:p>
        </p:txBody>
      </p:sp>
      <p:sp>
        <p:nvSpPr>
          <p:cNvPr id="52" name="object 19">
            <a:extLst>
              <a:ext uri="{FF2B5EF4-FFF2-40B4-BE49-F238E27FC236}">
                <a16:creationId xmlns:a16="http://schemas.microsoft.com/office/drawing/2014/main" id="{7A327172-9B1C-4689-AFEB-7530A1E8D880}"/>
              </a:ext>
            </a:extLst>
          </p:cNvPr>
          <p:cNvSpPr/>
          <p:nvPr/>
        </p:nvSpPr>
        <p:spPr>
          <a:xfrm>
            <a:off x="946971" y="3994826"/>
            <a:ext cx="675640" cy="675640"/>
          </a:xfrm>
          <a:custGeom>
            <a:avLst/>
            <a:gdLst/>
            <a:ahLst/>
            <a:cxnLst/>
            <a:rect l="l" t="t" r="r" b="b"/>
            <a:pathLst>
              <a:path w="675639" h="675639">
                <a:moveTo>
                  <a:pt x="337540" y="0"/>
                </a:moveTo>
                <a:lnTo>
                  <a:pt x="291737" y="3081"/>
                </a:lnTo>
                <a:lnTo>
                  <a:pt x="247807" y="12057"/>
                </a:lnTo>
                <a:lnTo>
                  <a:pt x="206152" y="26526"/>
                </a:lnTo>
                <a:lnTo>
                  <a:pt x="167175" y="46085"/>
                </a:lnTo>
                <a:lnTo>
                  <a:pt x="131277" y="70333"/>
                </a:lnTo>
                <a:lnTo>
                  <a:pt x="98861" y="98866"/>
                </a:lnTo>
                <a:lnTo>
                  <a:pt x="70329" y="131282"/>
                </a:lnTo>
                <a:lnTo>
                  <a:pt x="46083" y="167180"/>
                </a:lnTo>
                <a:lnTo>
                  <a:pt x="26524" y="206157"/>
                </a:lnTo>
                <a:lnTo>
                  <a:pt x="12056" y="247811"/>
                </a:lnTo>
                <a:lnTo>
                  <a:pt x="3081" y="291740"/>
                </a:lnTo>
                <a:lnTo>
                  <a:pt x="0" y="337540"/>
                </a:lnTo>
                <a:lnTo>
                  <a:pt x="3081" y="383343"/>
                </a:lnTo>
                <a:lnTo>
                  <a:pt x="12056" y="427273"/>
                </a:lnTo>
                <a:lnTo>
                  <a:pt x="26524" y="468928"/>
                </a:lnTo>
                <a:lnTo>
                  <a:pt x="46083" y="507905"/>
                </a:lnTo>
                <a:lnTo>
                  <a:pt x="70329" y="543803"/>
                </a:lnTo>
                <a:lnTo>
                  <a:pt x="98861" y="576219"/>
                </a:lnTo>
                <a:lnTo>
                  <a:pt x="131277" y="604751"/>
                </a:lnTo>
                <a:lnTo>
                  <a:pt x="167175" y="628998"/>
                </a:lnTo>
                <a:lnTo>
                  <a:pt x="206152" y="648556"/>
                </a:lnTo>
                <a:lnTo>
                  <a:pt x="247807" y="663024"/>
                </a:lnTo>
                <a:lnTo>
                  <a:pt x="291737" y="671999"/>
                </a:lnTo>
                <a:lnTo>
                  <a:pt x="337540" y="675081"/>
                </a:lnTo>
                <a:lnTo>
                  <a:pt x="383343" y="671999"/>
                </a:lnTo>
                <a:lnTo>
                  <a:pt x="427273" y="663024"/>
                </a:lnTo>
                <a:lnTo>
                  <a:pt x="468928" y="648556"/>
                </a:lnTo>
                <a:lnTo>
                  <a:pt x="507905" y="628998"/>
                </a:lnTo>
                <a:lnTo>
                  <a:pt x="543803" y="604751"/>
                </a:lnTo>
                <a:lnTo>
                  <a:pt x="576219" y="576219"/>
                </a:lnTo>
                <a:lnTo>
                  <a:pt x="604751" y="543803"/>
                </a:lnTo>
                <a:lnTo>
                  <a:pt x="628998" y="507905"/>
                </a:lnTo>
                <a:lnTo>
                  <a:pt x="648556" y="468928"/>
                </a:lnTo>
                <a:lnTo>
                  <a:pt x="663024" y="427273"/>
                </a:lnTo>
                <a:lnTo>
                  <a:pt x="671999" y="383343"/>
                </a:lnTo>
                <a:lnTo>
                  <a:pt x="675081" y="337540"/>
                </a:lnTo>
                <a:lnTo>
                  <a:pt x="671999" y="291740"/>
                </a:lnTo>
                <a:lnTo>
                  <a:pt x="663024" y="247811"/>
                </a:lnTo>
                <a:lnTo>
                  <a:pt x="648556" y="206157"/>
                </a:lnTo>
                <a:lnTo>
                  <a:pt x="628998" y="167180"/>
                </a:lnTo>
                <a:lnTo>
                  <a:pt x="604751" y="131282"/>
                </a:lnTo>
                <a:lnTo>
                  <a:pt x="576219" y="98866"/>
                </a:lnTo>
                <a:lnTo>
                  <a:pt x="543803" y="70333"/>
                </a:lnTo>
                <a:lnTo>
                  <a:pt x="507905" y="46085"/>
                </a:lnTo>
                <a:lnTo>
                  <a:pt x="468928" y="26526"/>
                </a:lnTo>
                <a:lnTo>
                  <a:pt x="427273" y="12057"/>
                </a:lnTo>
                <a:lnTo>
                  <a:pt x="383343" y="3081"/>
                </a:lnTo>
                <a:lnTo>
                  <a:pt x="337540" y="0"/>
                </a:lnTo>
                <a:close/>
              </a:path>
            </a:pathLst>
          </a:custGeom>
          <a:solidFill>
            <a:srgbClr val="D4231A"/>
          </a:solidFill>
        </p:spPr>
        <p:txBody>
          <a:bodyPr wrap="square" lIns="0" tIns="0" rIns="0" bIns="0" rtlCol="0"/>
          <a:lstStyle/>
          <a:p>
            <a:endParaRPr dirty="0"/>
          </a:p>
        </p:txBody>
      </p:sp>
      <p:sp>
        <p:nvSpPr>
          <p:cNvPr id="15" name="矩形 14">
            <a:extLst>
              <a:ext uri="{FF2B5EF4-FFF2-40B4-BE49-F238E27FC236}">
                <a16:creationId xmlns:a16="http://schemas.microsoft.com/office/drawing/2014/main" id="{A94737E3-A612-43BC-86FF-7EE85F3FEB67}"/>
              </a:ext>
            </a:extLst>
          </p:cNvPr>
          <p:cNvSpPr/>
          <p:nvPr/>
        </p:nvSpPr>
        <p:spPr>
          <a:xfrm>
            <a:off x="2417595" y="4875836"/>
            <a:ext cx="1560888" cy="208006"/>
          </a:xfrm>
          <a:prstGeom prst="rect">
            <a:avLst/>
          </a:prstGeom>
        </p:spPr>
        <p:txBody>
          <a:bodyPr wrap="square" lIns="0" tIns="0" rIns="0" bIns="0">
            <a:spAutoFit/>
          </a:bodyPr>
          <a:lstStyle/>
          <a:p>
            <a:pPr algn="ctr">
              <a:lnSpc>
                <a:spcPts val="1600"/>
              </a:lnSpc>
            </a:pPr>
            <a:r>
              <a:rPr lang="en-US" altLang="zh-CN" sz="1600" b="1" dirty="0">
                <a:solidFill>
                  <a:schemeClr val="bg1"/>
                </a:solidFill>
              </a:rPr>
              <a:t>Uninterrupted</a:t>
            </a:r>
            <a:endParaRPr lang="en-US" altLang="zh-TW" sz="1600" b="1" dirty="0">
              <a:solidFill>
                <a:schemeClr val="bg1"/>
              </a:solidFill>
            </a:endParaRPr>
          </a:p>
        </p:txBody>
      </p:sp>
      <p:sp>
        <p:nvSpPr>
          <p:cNvPr id="16" name="矩形 15">
            <a:extLst>
              <a:ext uri="{FF2B5EF4-FFF2-40B4-BE49-F238E27FC236}">
                <a16:creationId xmlns:a16="http://schemas.microsoft.com/office/drawing/2014/main" id="{30D50100-7379-4A6D-9D7B-E906A6D7EBA3}"/>
              </a:ext>
            </a:extLst>
          </p:cNvPr>
          <p:cNvSpPr/>
          <p:nvPr/>
        </p:nvSpPr>
        <p:spPr>
          <a:xfrm>
            <a:off x="4113289" y="4885435"/>
            <a:ext cx="1905665" cy="413190"/>
          </a:xfrm>
          <a:prstGeom prst="rect">
            <a:avLst/>
          </a:prstGeom>
        </p:spPr>
        <p:txBody>
          <a:bodyPr wrap="square" lIns="0" tIns="0" rIns="0" bIns="0">
            <a:spAutoFit/>
          </a:bodyPr>
          <a:lstStyle/>
          <a:p>
            <a:pPr algn="ctr">
              <a:lnSpc>
                <a:spcPts val="1600"/>
              </a:lnSpc>
            </a:pPr>
            <a:r>
              <a:rPr lang="en-US" altLang="zh-CN" sz="1600" b="1" dirty="0">
                <a:solidFill>
                  <a:schemeClr val="bg1"/>
                </a:solidFill>
              </a:rPr>
              <a:t>Wide Temperature Range</a:t>
            </a:r>
            <a:endParaRPr lang="en-US" altLang="zh-TW" sz="1600" b="1" dirty="0">
              <a:solidFill>
                <a:schemeClr val="bg1"/>
              </a:solidFill>
            </a:endParaRPr>
          </a:p>
        </p:txBody>
      </p:sp>
      <p:sp>
        <p:nvSpPr>
          <p:cNvPr id="56" name="矩形 55">
            <a:extLst>
              <a:ext uri="{FF2B5EF4-FFF2-40B4-BE49-F238E27FC236}">
                <a16:creationId xmlns:a16="http://schemas.microsoft.com/office/drawing/2014/main" id="{E75C316A-2E79-4762-9C78-74C6F3C1CD2A}"/>
              </a:ext>
            </a:extLst>
          </p:cNvPr>
          <p:cNvSpPr/>
          <p:nvPr/>
        </p:nvSpPr>
        <p:spPr>
          <a:xfrm>
            <a:off x="595091" y="4881905"/>
            <a:ext cx="1423631" cy="208006"/>
          </a:xfrm>
          <a:prstGeom prst="rect">
            <a:avLst/>
          </a:prstGeom>
        </p:spPr>
        <p:txBody>
          <a:bodyPr wrap="square" lIns="0" tIns="0" rIns="0" bIns="0">
            <a:spAutoFit/>
          </a:bodyPr>
          <a:lstStyle/>
          <a:p>
            <a:pPr>
              <a:lnSpc>
                <a:spcPts val="1600"/>
              </a:lnSpc>
            </a:pPr>
            <a:r>
              <a:rPr lang="en-US" altLang="zh-CN" sz="1600" b="1" dirty="0">
                <a:solidFill>
                  <a:schemeClr val="bg1"/>
                </a:solidFill>
              </a:rPr>
              <a:t>High Endurance</a:t>
            </a:r>
            <a:endParaRPr lang="en-US" altLang="zh-TW" sz="1600" b="1" dirty="0">
              <a:solidFill>
                <a:schemeClr val="bg1"/>
              </a:solidFill>
            </a:endParaRPr>
          </a:p>
        </p:txBody>
      </p:sp>
      <p:sp>
        <p:nvSpPr>
          <p:cNvPr id="57" name="矩形 56">
            <a:extLst>
              <a:ext uri="{FF2B5EF4-FFF2-40B4-BE49-F238E27FC236}">
                <a16:creationId xmlns:a16="http://schemas.microsoft.com/office/drawing/2014/main" id="{70E52E31-D2C2-4FA1-B75E-FF8063C00F8D}"/>
              </a:ext>
            </a:extLst>
          </p:cNvPr>
          <p:cNvSpPr/>
          <p:nvPr/>
        </p:nvSpPr>
        <p:spPr>
          <a:xfrm>
            <a:off x="6311553" y="4281603"/>
            <a:ext cx="5337025" cy="2576396"/>
          </a:xfrm>
          <a:prstGeom prst="rect">
            <a:avLst/>
          </a:prstGeom>
        </p:spPr>
        <p:txBody>
          <a:bodyPr wrap="square" lIns="0" tIns="0" rIns="0" bIns="0" anchor="ctr">
            <a:noAutofit/>
          </a:bodyPr>
          <a:lstStyle/>
          <a:p>
            <a:pPr>
              <a:lnSpc>
                <a:spcPts val="1600"/>
              </a:lnSpc>
              <a:spcBef>
                <a:spcPts val="665"/>
              </a:spcBef>
              <a:spcAft>
                <a:spcPts val="200"/>
              </a:spcAft>
              <a:buClr>
                <a:schemeClr val="bg1"/>
              </a:buClr>
              <a:tabLst>
                <a:tab pos="85090" algn="l"/>
              </a:tabLst>
            </a:pPr>
            <a:r>
              <a:rPr lang="en-US" altLang="zh-TW" sz="1400" dirty="0">
                <a:solidFill>
                  <a:schemeClr val="tx1">
                    <a:lumMod val="50000"/>
                    <a:lumOff val="50000"/>
                  </a:schemeClr>
                </a:solidFill>
                <a:latin typeface="+mj-lt"/>
              </a:rPr>
              <a:t>ADLINK’s ASD+ industrial SSDs offer a versatile range of storage solutions, with capacities from 128GB to 8TB. Available in both 2.5" and M.2 form factors, and with SATA and PCIe interfaces, these SSDs meet diverse operational demands. They feature temperature ranges of standard (0°C to 70°C), extended (-25°C to 85°C), and industrial-grade (-40°C to 85°C) to endure challenging conditions. Equipped with TLC and p-SLC technologies, they are suitable for read- and write-intensive operations. High transfer speeds, low power consumption, and sturdy construction make these SSDs a reliable choice for all industrial applications.</a:t>
            </a:r>
          </a:p>
        </p:txBody>
      </p:sp>
      <p:grpSp>
        <p:nvGrpSpPr>
          <p:cNvPr id="37" name="群組 36">
            <a:extLst>
              <a:ext uri="{FF2B5EF4-FFF2-40B4-BE49-F238E27FC236}">
                <a16:creationId xmlns:a16="http://schemas.microsoft.com/office/drawing/2014/main" id="{B8BA1E74-975E-43DB-86B9-6AF59DDEE7C4}"/>
              </a:ext>
            </a:extLst>
          </p:cNvPr>
          <p:cNvGrpSpPr>
            <a:grpSpLocks noChangeAspect="1"/>
          </p:cNvGrpSpPr>
          <p:nvPr/>
        </p:nvGrpSpPr>
        <p:grpSpPr>
          <a:xfrm>
            <a:off x="6493542" y="1484666"/>
            <a:ext cx="5564147" cy="2506900"/>
            <a:chOff x="3951678" y="1644768"/>
            <a:chExt cx="4155219" cy="1872114"/>
          </a:xfrm>
        </p:grpSpPr>
        <p:pic>
          <p:nvPicPr>
            <p:cNvPr id="38" name="圖片 37">
              <a:extLst>
                <a:ext uri="{FF2B5EF4-FFF2-40B4-BE49-F238E27FC236}">
                  <a16:creationId xmlns:a16="http://schemas.microsoft.com/office/drawing/2014/main" id="{F9A042E7-06A8-46D5-AD3F-60037BEFC926}"/>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527651" y="1644768"/>
              <a:ext cx="2051932" cy="1493350"/>
            </a:xfrm>
            <a:prstGeom prst="rect">
              <a:avLst/>
            </a:prstGeom>
          </p:spPr>
        </p:pic>
        <p:pic>
          <p:nvPicPr>
            <p:cNvPr id="39" name="圖片 38">
              <a:extLst>
                <a:ext uri="{FF2B5EF4-FFF2-40B4-BE49-F238E27FC236}">
                  <a16:creationId xmlns:a16="http://schemas.microsoft.com/office/drawing/2014/main" id="{122885C0-C0D6-4B8F-B37C-AFE2CA1AC6FA}"/>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6054966" y="2023532"/>
              <a:ext cx="2051931" cy="1493350"/>
            </a:xfrm>
            <a:prstGeom prst="rect">
              <a:avLst/>
            </a:prstGeom>
          </p:spPr>
        </p:pic>
        <p:pic>
          <p:nvPicPr>
            <p:cNvPr id="58" name="圖片 57">
              <a:extLst>
                <a:ext uri="{FF2B5EF4-FFF2-40B4-BE49-F238E27FC236}">
                  <a16:creationId xmlns:a16="http://schemas.microsoft.com/office/drawing/2014/main" id="{C86DE6B6-4808-4727-A6BF-6521AE7367FD}"/>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3951678" y="2835002"/>
              <a:ext cx="1466166" cy="650611"/>
            </a:xfrm>
            <a:prstGeom prst="rect">
              <a:avLst/>
            </a:prstGeom>
          </p:spPr>
        </p:pic>
      </p:grpSp>
      <p:sp>
        <p:nvSpPr>
          <p:cNvPr id="35" name="投影片編號版面配置區 1">
            <a:extLst>
              <a:ext uri="{FF2B5EF4-FFF2-40B4-BE49-F238E27FC236}">
                <a16:creationId xmlns:a16="http://schemas.microsoft.com/office/drawing/2014/main" id="{684B5F5D-92DA-47ED-8A61-9B5ED83BEBEB}"/>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13</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pic>
        <p:nvPicPr>
          <p:cNvPr id="3" name="圖片 2">
            <a:extLst>
              <a:ext uri="{FF2B5EF4-FFF2-40B4-BE49-F238E27FC236}">
                <a16:creationId xmlns:a16="http://schemas.microsoft.com/office/drawing/2014/main" id="{99639B3F-FC49-4D74-B6C2-B0730DF33BED}"/>
              </a:ext>
            </a:extLst>
          </p:cNvPr>
          <p:cNvPicPr>
            <a:picLocks noChangeAspect="1"/>
          </p:cNvPicPr>
          <p:nvPr/>
        </p:nvPicPr>
        <p:blipFill>
          <a:blip r:embed="rId10" cstate="screen">
            <a:extLst>
              <a:ext uri="{28A0092B-C50C-407E-A947-70E740481C1C}">
                <a14:useLocalDpi xmlns:a14="http://schemas.microsoft.com/office/drawing/2010/main" val="0"/>
              </a:ext>
            </a:extLst>
          </a:blip>
          <a:srcRect/>
          <a:stretch/>
        </p:blipFill>
        <p:spPr>
          <a:xfrm>
            <a:off x="2971966" y="4118036"/>
            <a:ext cx="452146" cy="452146"/>
          </a:xfrm>
          <a:prstGeom prst="rect">
            <a:avLst/>
          </a:prstGeom>
        </p:spPr>
      </p:pic>
      <p:pic>
        <p:nvPicPr>
          <p:cNvPr id="4" name="圖片 3">
            <a:extLst>
              <a:ext uri="{FF2B5EF4-FFF2-40B4-BE49-F238E27FC236}">
                <a16:creationId xmlns:a16="http://schemas.microsoft.com/office/drawing/2014/main" id="{5C15E14A-3410-41D9-84A5-B273D85565A2}"/>
              </a:ext>
            </a:extLst>
          </p:cNvPr>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1040180" y="4088035"/>
            <a:ext cx="489222" cy="489222"/>
          </a:xfrm>
          <a:prstGeom prst="rect">
            <a:avLst/>
          </a:prstGeom>
        </p:spPr>
      </p:pic>
    </p:spTree>
    <p:extLst>
      <p:ext uri="{BB962C8B-B14F-4D97-AF65-F5344CB8AC3E}">
        <p14:creationId xmlns:p14="http://schemas.microsoft.com/office/powerpoint/2010/main" val="1901707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投影片編號版面配置區 1"/>
          <p:cNvSpPr>
            <a:spLocks noGrp="1"/>
          </p:cNvSpPr>
          <p:nvPr>
            <p:ph type="sldNum" sz="quarter" idx="7"/>
          </p:nvPr>
        </p:nvSpPr>
        <p:spPr/>
        <p:txBody>
          <a:bodyPr/>
          <a:lstStyle/>
          <a:p>
            <a:pPr marL="38100">
              <a:lnSpc>
                <a:spcPts val="1240"/>
              </a:lnSpc>
            </a:pPr>
            <a:fld id="{81D60167-4931-47E6-BA6A-407CBD079E47}" type="slidenum">
              <a:rPr lang="en-US" altLang="zh-TW" spc="-25" smtClean="0"/>
              <a:t>14</a:t>
            </a:fld>
            <a:endParaRPr lang="en-US" altLang="zh-TW" spc="-25" dirty="0"/>
          </a:p>
        </p:txBody>
      </p:sp>
      <p:sp>
        <p:nvSpPr>
          <p:cNvPr id="4" name="矩形 3"/>
          <p:cNvSpPr/>
          <p:nvPr/>
        </p:nvSpPr>
        <p:spPr>
          <a:xfrm>
            <a:off x="860425" y="1206772"/>
            <a:ext cx="10515600" cy="470898"/>
          </a:xfrm>
          <a:prstGeom prst="rect">
            <a:avLst/>
          </a:prstGeom>
        </p:spPr>
        <p:txBody>
          <a:bodyPr wrap="square" lIns="0" tIns="0" rIns="0" bIns="0">
            <a:spAutoFit/>
          </a:bodyPr>
          <a:lstStyle/>
          <a:p>
            <a:pPr>
              <a:lnSpc>
                <a:spcPct val="90000"/>
              </a:lnSpc>
              <a:spcBef>
                <a:spcPts val="1000"/>
              </a:spcBef>
            </a:pPr>
            <a:r>
              <a:rPr lang="en-US" altLang="zh-TW" sz="1700" dirty="0">
                <a:solidFill>
                  <a:schemeClr val="tx1">
                    <a:lumMod val="90000"/>
                    <a:lumOff val="10000"/>
                  </a:schemeClr>
                </a:solidFill>
                <a:latin typeface="+mj-lt"/>
              </a:rPr>
              <a:t>ASD+ Industrial Series provides many SSD options from write-intensive for enterprise to read-intensive for HMI and client applications, with different temperature ranges and form factors, fulfilling demands for a variety of applications. </a:t>
            </a:r>
            <a:endParaRPr lang="zh-TW" altLang="en-US" sz="1700" dirty="0">
              <a:solidFill>
                <a:schemeClr val="tx1">
                  <a:lumMod val="90000"/>
                  <a:lumOff val="10000"/>
                </a:schemeClr>
              </a:solidFill>
              <a:latin typeface="+mj-lt"/>
            </a:endParaRPr>
          </a:p>
        </p:txBody>
      </p:sp>
      <p:sp>
        <p:nvSpPr>
          <p:cNvPr id="5" name="標題 2"/>
          <p:cNvSpPr txBox="1">
            <a:spLocks/>
          </p:cNvSpPr>
          <p:nvPr/>
        </p:nvSpPr>
        <p:spPr>
          <a:xfrm>
            <a:off x="860425" y="491067"/>
            <a:ext cx="10515600" cy="555537"/>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4000" b="1" spc="-50" dirty="0">
                <a:solidFill>
                  <a:srgbClr val="252C2E"/>
                </a:solidFill>
                <a:latin typeface="Arial" panose="020B0604020202020204" pitchFamily="34" charset="0"/>
                <a:ea typeface="+mn-ea"/>
                <a:cs typeface="Arial" panose="020B0604020202020204" pitchFamily="34" charset="0"/>
              </a:rPr>
              <a:t>ASD+ </a:t>
            </a:r>
            <a:r>
              <a:rPr lang="en-US" altLang="zh-TW" sz="4000" b="1" dirty="0">
                <a:solidFill>
                  <a:srgbClr val="D4231A"/>
                </a:solidFill>
                <a:latin typeface="Arial" panose="020B0604020202020204" pitchFamily="34" charset="0"/>
                <a:cs typeface="Arial" panose="020B0604020202020204" pitchFamily="34" charset="0"/>
              </a:rPr>
              <a:t>Industrial</a:t>
            </a:r>
            <a:r>
              <a:rPr lang="en-US" altLang="zh-TW" sz="4000" b="1" spc="-50" dirty="0">
                <a:solidFill>
                  <a:srgbClr val="252C2E"/>
                </a:solidFill>
                <a:latin typeface="Arial" panose="020B0604020202020204" pitchFamily="34" charset="0"/>
                <a:ea typeface="+mn-ea"/>
                <a:cs typeface="Arial" panose="020B0604020202020204" pitchFamily="34" charset="0"/>
              </a:rPr>
              <a:t> Series</a:t>
            </a:r>
            <a:endParaRPr lang="zh-TW" altLang="en-US" sz="4000" b="1" spc="-50" dirty="0">
              <a:solidFill>
                <a:srgbClr val="252C2E"/>
              </a:solidFill>
              <a:latin typeface="Arial" panose="020B0604020202020204" pitchFamily="34" charset="0"/>
              <a:ea typeface="+mn-ea"/>
              <a:cs typeface="Arial" panose="020B0604020202020204" pitchFamily="34" charset="0"/>
            </a:endParaRPr>
          </a:p>
        </p:txBody>
      </p:sp>
      <p:sp>
        <p:nvSpPr>
          <p:cNvPr id="6" name="矩形 5"/>
          <p:cNvSpPr/>
          <p:nvPr/>
        </p:nvSpPr>
        <p:spPr>
          <a:xfrm>
            <a:off x="2641600" y="5986278"/>
            <a:ext cx="6908800" cy="221599"/>
          </a:xfrm>
          <a:prstGeom prst="rect">
            <a:avLst/>
          </a:prstGeom>
        </p:spPr>
        <p:txBody>
          <a:bodyPr wrap="square" lIns="0" tIns="0" rIns="0" bIns="0">
            <a:spAutoFit/>
          </a:bodyPr>
          <a:lstStyle/>
          <a:p>
            <a:pPr>
              <a:lnSpc>
                <a:spcPct val="90000"/>
              </a:lnSpc>
              <a:spcBef>
                <a:spcPts val="1000"/>
              </a:spcBef>
            </a:pPr>
            <a:r>
              <a:rPr lang="en-US" altLang="zh-TW" sz="1600" dirty="0">
                <a:solidFill>
                  <a:schemeClr val="tx1">
                    <a:lumMod val="90000"/>
                    <a:lumOff val="10000"/>
                  </a:schemeClr>
                </a:solidFill>
                <a:latin typeface="+mj-lt"/>
              </a:rPr>
              <a:t>Provides customization of CF, PATA SSD, SD, Micro SD, eMMC, BGA SSD (with MOQ) </a:t>
            </a:r>
            <a:endParaRPr lang="zh-TW" altLang="en-US" sz="1600" dirty="0">
              <a:solidFill>
                <a:schemeClr val="tx1">
                  <a:lumMod val="90000"/>
                  <a:lumOff val="10000"/>
                </a:schemeClr>
              </a:solidFill>
              <a:latin typeface="+mj-lt"/>
            </a:endParaRPr>
          </a:p>
        </p:txBody>
      </p:sp>
      <p:sp>
        <p:nvSpPr>
          <p:cNvPr id="12" name="矩形: 圓角 11">
            <a:extLst>
              <a:ext uri="{FF2B5EF4-FFF2-40B4-BE49-F238E27FC236}">
                <a16:creationId xmlns:a16="http://schemas.microsoft.com/office/drawing/2014/main" id="{B6AF4C14-E4E2-461F-B563-117DE59DEE99}"/>
              </a:ext>
            </a:extLst>
          </p:cNvPr>
          <p:cNvSpPr/>
          <p:nvPr/>
        </p:nvSpPr>
        <p:spPr>
          <a:xfrm>
            <a:off x="882651" y="2325952"/>
            <a:ext cx="10426699" cy="137953"/>
          </a:xfrm>
          <a:prstGeom prst="roundRect">
            <a:avLst>
              <a:gd name="adj" fmla="val 50000"/>
            </a:avLst>
          </a:prstGeom>
          <a:gradFill>
            <a:gsLst>
              <a:gs pos="55000">
                <a:schemeClr val="accent6"/>
              </a:gs>
              <a:gs pos="100000">
                <a:srgbClr val="D4231A"/>
              </a:gs>
              <a:gs pos="0">
                <a:srgbClr val="19B9C1"/>
              </a:gs>
            </a:gsLst>
            <a:lin ang="0" scaled="0"/>
          </a:gradFill>
          <a:ln>
            <a:noFill/>
          </a:ln>
          <a:effectLst>
            <a:innerShdw dist="38100" dir="13500000">
              <a:prstClr val="black">
                <a:alpha val="1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a:extLst>
              <a:ext uri="{FF2B5EF4-FFF2-40B4-BE49-F238E27FC236}">
                <a16:creationId xmlns:a16="http://schemas.microsoft.com/office/drawing/2014/main" id="{8AC64590-0A10-45CE-A7AC-613D1D9A9B83}"/>
              </a:ext>
            </a:extLst>
          </p:cNvPr>
          <p:cNvSpPr/>
          <p:nvPr/>
        </p:nvSpPr>
        <p:spPr>
          <a:xfrm>
            <a:off x="729342" y="1943621"/>
            <a:ext cx="1143001" cy="276999"/>
          </a:xfrm>
          <a:prstGeom prst="rect">
            <a:avLst/>
          </a:prstGeom>
        </p:spPr>
        <p:txBody>
          <a:bodyPr wrap="square" lIns="0" tIns="0" rIns="0" bIns="0">
            <a:spAutoFit/>
          </a:bodyPr>
          <a:lstStyle/>
          <a:p>
            <a:pPr algn="ctr">
              <a:lnSpc>
                <a:spcPct val="90000"/>
              </a:lnSpc>
              <a:spcBef>
                <a:spcPts val="1000"/>
              </a:spcBef>
            </a:pPr>
            <a:r>
              <a:rPr lang="en-US" altLang="zh-TW" sz="2000" b="1" dirty="0">
                <a:solidFill>
                  <a:srgbClr val="19B9C1"/>
                </a:solidFill>
                <a:latin typeface="+mj-lt"/>
              </a:rPr>
              <a:t>0 - 70</a:t>
            </a:r>
            <a:r>
              <a:rPr lang="en-US" altLang="zh-TW" sz="2000" b="1" dirty="0">
                <a:solidFill>
                  <a:srgbClr val="19B9C1"/>
                </a:solidFill>
              </a:rPr>
              <a:t>°C </a:t>
            </a:r>
            <a:endParaRPr lang="zh-TW" altLang="en-US" sz="2000" b="1" dirty="0">
              <a:solidFill>
                <a:srgbClr val="19B9C1"/>
              </a:solidFill>
              <a:latin typeface="+mj-lt"/>
            </a:endParaRPr>
          </a:p>
        </p:txBody>
      </p:sp>
      <p:sp>
        <p:nvSpPr>
          <p:cNvPr id="16" name="矩形 15">
            <a:extLst>
              <a:ext uri="{FF2B5EF4-FFF2-40B4-BE49-F238E27FC236}">
                <a16:creationId xmlns:a16="http://schemas.microsoft.com/office/drawing/2014/main" id="{5B6C5608-69B7-415F-9A8F-A9424F7C401F}"/>
              </a:ext>
            </a:extLst>
          </p:cNvPr>
          <p:cNvSpPr/>
          <p:nvPr/>
        </p:nvSpPr>
        <p:spPr>
          <a:xfrm>
            <a:off x="5435601" y="1943621"/>
            <a:ext cx="1276350" cy="276999"/>
          </a:xfrm>
          <a:prstGeom prst="rect">
            <a:avLst/>
          </a:prstGeom>
        </p:spPr>
        <p:txBody>
          <a:bodyPr wrap="square" lIns="0" tIns="0" rIns="0" bIns="0">
            <a:spAutoFit/>
          </a:bodyPr>
          <a:lstStyle/>
          <a:p>
            <a:pPr algn="ctr">
              <a:lnSpc>
                <a:spcPct val="90000"/>
              </a:lnSpc>
              <a:spcBef>
                <a:spcPts val="1000"/>
              </a:spcBef>
            </a:pPr>
            <a:r>
              <a:rPr lang="en-US" altLang="zh-TW" sz="2000" b="1" dirty="0">
                <a:solidFill>
                  <a:schemeClr val="accent5"/>
                </a:solidFill>
                <a:latin typeface="+mj-lt"/>
              </a:rPr>
              <a:t>-20 - 85</a:t>
            </a:r>
            <a:r>
              <a:rPr lang="en-US" altLang="zh-TW" sz="2000" b="1" dirty="0">
                <a:solidFill>
                  <a:schemeClr val="accent5"/>
                </a:solidFill>
              </a:rPr>
              <a:t>°C</a:t>
            </a:r>
            <a:endParaRPr lang="zh-TW" altLang="en-US" sz="2000" b="1" dirty="0">
              <a:solidFill>
                <a:schemeClr val="accent5"/>
              </a:solidFill>
              <a:latin typeface="+mj-lt"/>
            </a:endParaRPr>
          </a:p>
        </p:txBody>
      </p:sp>
      <p:sp>
        <p:nvSpPr>
          <p:cNvPr id="17" name="矩形 16">
            <a:extLst>
              <a:ext uri="{FF2B5EF4-FFF2-40B4-BE49-F238E27FC236}">
                <a16:creationId xmlns:a16="http://schemas.microsoft.com/office/drawing/2014/main" id="{47D18C08-D3C5-429D-92A6-0C42082CC037}"/>
              </a:ext>
            </a:extLst>
          </p:cNvPr>
          <p:cNvSpPr/>
          <p:nvPr/>
        </p:nvSpPr>
        <p:spPr>
          <a:xfrm>
            <a:off x="10077450" y="1943621"/>
            <a:ext cx="1276350" cy="276999"/>
          </a:xfrm>
          <a:prstGeom prst="rect">
            <a:avLst/>
          </a:prstGeom>
        </p:spPr>
        <p:txBody>
          <a:bodyPr wrap="square" lIns="0" tIns="0" rIns="0" bIns="0">
            <a:spAutoFit/>
          </a:bodyPr>
          <a:lstStyle/>
          <a:p>
            <a:pPr algn="ctr">
              <a:lnSpc>
                <a:spcPct val="90000"/>
              </a:lnSpc>
              <a:spcBef>
                <a:spcPts val="1000"/>
              </a:spcBef>
            </a:pPr>
            <a:r>
              <a:rPr lang="en-US" altLang="zh-TW" sz="2000" b="1" dirty="0">
                <a:solidFill>
                  <a:srgbClr val="D4231A"/>
                </a:solidFill>
                <a:latin typeface="+mj-lt"/>
              </a:rPr>
              <a:t>-40 - 85</a:t>
            </a:r>
            <a:r>
              <a:rPr lang="en-US" altLang="zh-TW" sz="2000" b="1" dirty="0">
                <a:solidFill>
                  <a:srgbClr val="D4231A"/>
                </a:solidFill>
              </a:rPr>
              <a:t>°C</a:t>
            </a:r>
            <a:endParaRPr lang="zh-TW" altLang="en-US" sz="2000" b="1" dirty="0">
              <a:solidFill>
                <a:srgbClr val="D4231A"/>
              </a:solidFill>
              <a:latin typeface="+mj-lt"/>
            </a:endParaRPr>
          </a:p>
        </p:txBody>
      </p:sp>
      <p:sp>
        <p:nvSpPr>
          <p:cNvPr id="18" name="矩形: 圓角 17">
            <a:extLst>
              <a:ext uri="{FF2B5EF4-FFF2-40B4-BE49-F238E27FC236}">
                <a16:creationId xmlns:a16="http://schemas.microsoft.com/office/drawing/2014/main" id="{99605FDE-32AE-4F22-9678-4B48BDAFE3C4}"/>
              </a:ext>
            </a:extLst>
          </p:cNvPr>
          <p:cNvSpPr/>
          <p:nvPr/>
        </p:nvSpPr>
        <p:spPr>
          <a:xfrm rot="10800000">
            <a:off x="838201" y="3130749"/>
            <a:ext cx="10471149" cy="1237529"/>
          </a:xfrm>
          <a:prstGeom prst="roundRect">
            <a:avLst>
              <a:gd name="adj" fmla="val 5674"/>
            </a:avLst>
          </a:prstGeom>
          <a:gradFill>
            <a:gsLst>
              <a:gs pos="9735">
                <a:schemeClr val="bg1">
                  <a:alpha val="42000"/>
                </a:schemeClr>
              </a:gs>
              <a:gs pos="29000">
                <a:schemeClr val="bg1">
                  <a:alpha val="42000"/>
                </a:schemeClr>
              </a:gs>
              <a:gs pos="100000">
                <a:schemeClr val="bg1">
                  <a:alpha val="14000"/>
                </a:schemeClr>
              </a:gs>
            </a:gsLst>
            <a:lin ang="5400000" scaled="0"/>
          </a:gradFill>
          <a:ln>
            <a:gradFill>
              <a:gsLst>
                <a:gs pos="100000">
                  <a:schemeClr val="bg1"/>
                </a:gs>
                <a:gs pos="0">
                  <a:schemeClr val="bg1">
                    <a:alpha val="49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0B353A07-25CB-411C-871D-65965CF8FDFD}"/>
              </a:ext>
            </a:extLst>
          </p:cNvPr>
          <p:cNvSpPr/>
          <p:nvPr/>
        </p:nvSpPr>
        <p:spPr>
          <a:xfrm rot="10800000">
            <a:off x="838201" y="4468086"/>
            <a:ext cx="10471149" cy="1237529"/>
          </a:xfrm>
          <a:prstGeom prst="roundRect">
            <a:avLst>
              <a:gd name="adj" fmla="val 5674"/>
            </a:avLst>
          </a:prstGeom>
          <a:gradFill>
            <a:gsLst>
              <a:gs pos="0">
                <a:schemeClr val="bg1">
                  <a:alpha val="42000"/>
                </a:schemeClr>
              </a:gs>
              <a:gs pos="100000">
                <a:schemeClr val="bg1">
                  <a:alpha val="14000"/>
                </a:schemeClr>
              </a:gs>
            </a:gsLst>
            <a:lin ang="5400000" scaled="0"/>
          </a:gradFill>
          <a:ln>
            <a:gradFill>
              <a:gsLst>
                <a:gs pos="100000">
                  <a:schemeClr val="bg1"/>
                </a:gs>
                <a:gs pos="0">
                  <a:schemeClr val="bg1">
                    <a:alpha val="49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2" name="圖片 21">
            <a:extLst>
              <a:ext uri="{FF2B5EF4-FFF2-40B4-BE49-F238E27FC236}">
                <a16:creationId xmlns:a16="http://schemas.microsoft.com/office/drawing/2014/main" id="{044910E2-833F-486F-A22F-7F5131080D46}"/>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272037" y="4650336"/>
            <a:ext cx="1135932" cy="893600"/>
          </a:xfrm>
          <a:prstGeom prst="rect">
            <a:avLst/>
          </a:prstGeom>
        </p:spPr>
      </p:pic>
      <p:pic>
        <p:nvPicPr>
          <p:cNvPr id="23" name="圖片 22">
            <a:extLst>
              <a:ext uri="{FF2B5EF4-FFF2-40B4-BE49-F238E27FC236}">
                <a16:creationId xmlns:a16="http://schemas.microsoft.com/office/drawing/2014/main" id="{3D37D83B-088A-4C86-BD98-9F6C2F7D39D7}"/>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240286" y="3302714"/>
            <a:ext cx="1135932" cy="893597"/>
          </a:xfrm>
          <a:prstGeom prst="rect">
            <a:avLst/>
          </a:prstGeom>
        </p:spPr>
      </p:pic>
      <p:pic>
        <p:nvPicPr>
          <p:cNvPr id="24" name="圖片 23">
            <a:extLst>
              <a:ext uri="{FF2B5EF4-FFF2-40B4-BE49-F238E27FC236}">
                <a16:creationId xmlns:a16="http://schemas.microsoft.com/office/drawing/2014/main" id="{4A168FE0-BBD1-4B4C-99CD-A90401477A82}"/>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9195851" y="3296109"/>
            <a:ext cx="1135932" cy="893597"/>
          </a:xfrm>
          <a:prstGeom prst="rect">
            <a:avLst/>
          </a:prstGeom>
        </p:spPr>
      </p:pic>
      <p:sp>
        <p:nvSpPr>
          <p:cNvPr id="25" name="矩形 24">
            <a:extLst>
              <a:ext uri="{FF2B5EF4-FFF2-40B4-BE49-F238E27FC236}">
                <a16:creationId xmlns:a16="http://schemas.microsoft.com/office/drawing/2014/main" id="{CC65DADC-369A-4D33-919C-8B8BAE49FA15}"/>
              </a:ext>
            </a:extLst>
          </p:cNvPr>
          <p:cNvSpPr/>
          <p:nvPr/>
        </p:nvSpPr>
        <p:spPr>
          <a:xfrm>
            <a:off x="4147948" y="3478087"/>
            <a:ext cx="512961" cy="553998"/>
          </a:xfrm>
          <a:prstGeom prst="rect">
            <a:avLst/>
          </a:prstGeom>
        </p:spPr>
        <p:txBody>
          <a:bodyPr wrap="none" lIns="0" tIns="0" rIns="0" bIns="0">
            <a:spAutoFit/>
          </a:bodyPr>
          <a:lstStyle/>
          <a:p>
            <a:pPr algn="ctr"/>
            <a:r>
              <a:rPr lang="en-US" altLang="zh-TW" dirty="0">
                <a:solidFill>
                  <a:schemeClr val="tx1">
                    <a:lumMod val="90000"/>
                    <a:lumOff val="10000"/>
                  </a:schemeClr>
                </a:solidFill>
              </a:rPr>
              <a:t>E3T</a:t>
            </a:r>
          </a:p>
          <a:p>
            <a:pPr algn="ctr"/>
            <a:r>
              <a:rPr lang="en-US" altLang="zh-TW" dirty="0">
                <a:solidFill>
                  <a:schemeClr val="tx1">
                    <a:lumMod val="90000"/>
                    <a:lumOff val="10000"/>
                  </a:schemeClr>
                </a:solidFill>
              </a:rPr>
              <a:t>(M.2)</a:t>
            </a:r>
            <a:endParaRPr lang="zh-TW" altLang="en-US" dirty="0"/>
          </a:p>
        </p:txBody>
      </p:sp>
      <p:sp>
        <p:nvSpPr>
          <p:cNvPr id="26" name="矩形 25">
            <a:extLst>
              <a:ext uri="{FF2B5EF4-FFF2-40B4-BE49-F238E27FC236}">
                <a16:creationId xmlns:a16="http://schemas.microsoft.com/office/drawing/2014/main" id="{85F99A48-54A2-4A63-BDD9-C125039AC29E}"/>
              </a:ext>
            </a:extLst>
          </p:cNvPr>
          <p:cNvSpPr/>
          <p:nvPr/>
        </p:nvSpPr>
        <p:spPr>
          <a:xfrm>
            <a:off x="3822537" y="4820137"/>
            <a:ext cx="1163781" cy="553998"/>
          </a:xfrm>
          <a:prstGeom prst="rect">
            <a:avLst/>
          </a:prstGeom>
        </p:spPr>
        <p:txBody>
          <a:bodyPr wrap="none" lIns="0" tIns="0" rIns="0" bIns="0">
            <a:spAutoFit/>
          </a:bodyPr>
          <a:lstStyle/>
          <a:p>
            <a:pPr algn="ctr"/>
            <a:r>
              <a:rPr lang="en-US" altLang="zh-TW" dirty="0">
                <a:solidFill>
                  <a:schemeClr val="tx1">
                    <a:lumMod val="90000"/>
                    <a:lumOff val="10000"/>
                  </a:schemeClr>
                </a:solidFill>
              </a:rPr>
              <a:t>S7T</a:t>
            </a:r>
          </a:p>
          <a:p>
            <a:pPr algn="ctr"/>
            <a:r>
              <a:rPr lang="en-US" altLang="zh-TW" dirty="0">
                <a:solidFill>
                  <a:schemeClr val="tx1">
                    <a:lumMod val="90000"/>
                    <a:lumOff val="10000"/>
                  </a:schemeClr>
                </a:solidFill>
              </a:rPr>
              <a:t>(2.5” &amp; M.2)</a:t>
            </a:r>
            <a:endParaRPr lang="zh-TW" altLang="en-US" dirty="0"/>
          </a:p>
        </p:txBody>
      </p:sp>
      <p:pic>
        <p:nvPicPr>
          <p:cNvPr id="27" name="圖片 26">
            <a:extLst>
              <a:ext uri="{FF2B5EF4-FFF2-40B4-BE49-F238E27FC236}">
                <a16:creationId xmlns:a16="http://schemas.microsoft.com/office/drawing/2014/main" id="{3E857B16-C318-46BF-8567-9E9654B6F15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195851" y="4632908"/>
            <a:ext cx="1135932" cy="893600"/>
          </a:xfrm>
          <a:prstGeom prst="rect">
            <a:avLst/>
          </a:prstGeom>
        </p:spPr>
      </p:pic>
      <p:sp>
        <p:nvSpPr>
          <p:cNvPr id="28" name="矩形 27">
            <a:extLst>
              <a:ext uri="{FF2B5EF4-FFF2-40B4-BE49-F238E27FC236}">
                <a16:creationId xmlns:a16="http://schemas.microsoft.com/office/drawing/2014/main" id="{FE3DE58E-88BD-49D6-8D24-F40CD68CEC22}"/>
              </a:ext>
            </a:extLst>
          </p:cNvPr>
          <p:cNvSpPr/>
          <p:nvPr/>
        </p:nvSpPr>
        <p:spPr>
          <a:xfrm>
            <a:off x="8188590" y="3478087"/>
            <a:ext cx="459228" cy="553998"/>
          </a:xfrm>
          <a:prstGeom prst="rect">
            <a:avLst/>
          </a:prstGeom>
        </p:spPr>
        <p:txBody>
          <a:bodyPr wrap="none" lIns="0" tIns="0" rIns="0" bIns="0">
            <a:spAutoFit/>
          </a:bodyPr>
          <a:lstStyle/>
          <a:p>
            <a:pPr algn="ctr"/>
            <a:r>
              <a:rPr lang="en-US" altLang="zh-TW" dirty="0">
                <a:solidFill>
                  <a:schemeClr val="tx1">
                    <a:lumMod val="90000"/>
                    <a:lumOff val="10000"/>
                  </a:schemeClr>
                </a:solidFill>
              </a:rPr>
              <a:t>E2D</a:t>
            </a:r>
          </a:p>
          <a:p>
            <a:pPr algn="ctr"/>
            <a:r>
              <a:rPr lang="en-US" altLang="zh-TW" dirty="0">
                <a:solidFill>
                  <a:schemeClr val="tx1">
                    <a:lumMod val="90000"/>
                    <a:lumOff val="10000"/>
                  </a:schemeClr>
                </a:solidFill>
              </a:rPr>
              <a:t>(U.2)</a:t>
            </a:r>
            <a:endParaRPr lang="zh-TW" altLang="en-US" dirty="0"/>
          </a:p>
        </p:txBody>
      </p:sp>
      <p:sp>
        <p:nvSpPr>
          <p:cNvPr id="29" name="矩形 28">
            <a:extLst>
              <a:ext uri="{FF2B5EF4-FFF2-40B4-BE49-F238E27FC236}">
                <a16:creationId xmlns:a16="http://schemas.microsoft.com/office/drawing/2014/main" id="{3DC706E5-D604-4A09-8C1A-1133BD544329}"/>
              </a:ext>
            </a:extLst>
          </p:cNvPr>
          <p:cNvSpPr/>
          <p:nvPr/>
        </p:nvSpPr>
        <p:spPr>
          <a:xfrm>
            <a:off x="8155310" y="4820137"/>
            <a:ext cx="525785" cy="553998"/>
          </a:xfrm>
          <a:prstGeom prst="rect">
            <a:avLst/>
          </a:prstGeom>
        </p:spPr>
        <p:txBody>
          <a:bodyPr wrap="none" lIns="0" tIns="0" rIns="0" bIns="0">
            <a:spAutoFit/>
          </a:bodyPr>
          <a:lstStyle/>
          <a:p>
            <a:pPr algn="ctr"/>
            <a:r>
              <a:rPr lang="en-US" altLang="zh-TW" dirty="0">
                <a:solidFill>
                  <a:schemeClr val="tx1">
                    <a:lumMod val="90000"/>
                    <a:lumOff val="10000"/>
                  </a:schemeClr>
                </a:solidFill>
              </a:rPr>
              <a:t>S2D</a:t>
            </a:r>
          </a:p>
          <a:p>
            <a:pPr algn="ctr"/>
            <a:r>
              <a:rPr lang="en-US" altLang="zh-TW" dirty="0">
                <a:solidFill>
                  <a:schemeClr val="tx1">
                    <a:lumMod val="90000"/>
                    <a:lumOff val="10000"/>
                  </a:schemeClr>
                </a:solidFill>
              </a:rPr>
              <a:t>(2.5”)</a:t>
            </a:r>
            <a:endParaRPr lang="zh-TW" altLang="en-US" dirty="0"/>
          </a:p>
        </p:txBody>
      </p:sp>
      <p:cxnSp>
        <p:nvCxnSpPr>
          <p:cNvPr id="34" name="直線接點 33">
            <a:extLst>
              <a:ext uri="{FF2B5EF4-FFF2-40B4-BE49-F238E27FC236}">
                <a16:creationId xmlns:a16="http://schemas.microsoft.com/office/drawing/2014/main" id="{203857A8-542F-472C-99B6-F332FCA3E083}"/>
              </a:ext>
            </a:extLst>
          </p:cNvPr>
          <p:cNvCxnSpPr/>
          <p:nvPr/>
        </p:nvCxnSpPr>
        <p:spPr>
          <a:xfrm>
            <a:off x="3100616" y="4650336"/>
            <a:ext cx="0" cy="900202"/>
          </a:xfrm>
          <a:prstGeom prst="line">
            <a:avLst/>
          </a:prstGeom>
          <a:ln w="19050">
            <a:gradFill>
              <a:gsLst>
                <a:gs pos="0">
                  <a:schemeClr val="bg1">
                    <a:alpha val="0"/>
                  </a:schemeClr>
                </a:gs>
                <a:gs pos="79000">
                  <a:schemeClr val="bg1"/>
                </a:gs>
                <a:gs pos="2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E170298F-BBBF-4C93-BF43-1DC7F7A0A182}"/>
              </a:ext>
            </a:extLst>
          </p:cNvPr>
          <p:cNvCxnSpPr/>
          <p:nvPr/>
        </p:nvCxnSpPr>
        <p:spPr>
          <a:xfrm>
            <a:off x="3078844" y="3296109"/>
            <a:ext cx="0" cy="900202"/>
          </a:xfrm>
          <a:prstGeom prst="line">
            <a:avLst/>
          </a:prstGeom>
          <a:ln w="19050">
            <a:gradFill>
              <a:gsLst>
                <a:gs pos="0">
                  <a:schemeClr val="bg1">
                    <a:alpha val="0"/>
                  </a:schemeClr>
                </a:gs>
                <a:gs pos="79000">
                  <a:schemeClr val="bg1"/>
                </a:gs>
                <a:gs pos="2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7C2D4E0A-B254-4A52-B651-D977A761D397}"/>
              </a:ext>
            </a:extLst>
          </p:cNvPr>
          <p:cNvCxnSpPr/>
          <p:nvPr/>
        </p:nvCxnSpPr>
        <p:spPr>
          <a:xfrm>
            <a:off x="7197272" y="3302714"/>
            <a:ext cx="0" cy="900202"/>
          </a:xfrm>
          <a:prstGeom prst="line">
            <a:avLst/>
          </a:prstGeom>
          <a:ln w="19050">
            <a:gradFill>
              <a:gsLst>
                <a:gs pos="0">
                  <a:schemeClr val="bg1">
                    <a:alpha val="0"/>
                  </a:schemeClr>
                </a:gs>
                <a:gs pos="79000">
                  <a:schemeClr val="bg1"/>
                </a:gs>
                <a:gs pos="2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6" name="直線接點 35">
            <a:extLst>
              <a:ext uri="{FF2B5EF4-FFF2-40B4-BE49-F238E27FC236}">
                <a16:creationId xmlns:a16="http://schemas.microsoft.com/office/drawing/2014/main" id="{5C56E2D3-762D-4533-BF07-52B0546B626D}"/>
              </a:ext>
            </a:extLst>
          </p:cNvPr>
          <p:cNvCxnSpPr/>
          <p:nvPr/>
        </p:nvCxnSpPr>
        <p:spPr>
          <a:xfrm>
            <a:off x="7197272" y="4656941"/>
            <a:ext cx="0" cy="900202"/>
          </a:xfrm>
          <a:prstGeom prst="line">
            <a:avLst/>
          </a:prstGeom>
          <a:ln w="19050">
            <a:gradFill>
              <a:gsLst>
                <a:gs pos="0">
                  <a:schemeClr val="bg1">
                    <a:alpha val="0"/>
                  </a:schemeClr>
                </a:gs>
                <a:gs pos="79000">
                  <a:schemeClr val="bg1"/>
                </a:gs>
                <a:gs pos="2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38" name="矩形 37">
            <a:extLst>
              <a:ext uri="{FF2B5EF4-FFF2-40B4-BE49-F238E27FC236}">
                <a16:creationId xmlns:a16="http://schemas.microsoft.com/office/drawing/2014/main" id="{BE8DD245-2A27-485B-B021-B003DB40E5C6}"/>
              </a:ext>
            </a:extLst>
          </p:cNvPr>
          <p:cNvSpPr/>
          <p:nvPr/>
        </p:nvSpPr>
        <p:spPr>
          <a:xfrm>
            <a:off x="1597503" y="4834399"/>
            <a:ext cx="802720" cy="461665"/>
          </a:xfrm>
          <a:prstGeom prst="rect">
            <a:avLst/>
          </a:prstGeom>
        </p:spPr>
        <p:txBody>
          <a:bodyPr wrap="none">
            <a:spAutoFit/>
          </a:bodyPr>
          <a:lstStyle/>
          <a:p>
            <a:pPr algn="ctr"/>
            <a:r>
              <a:rPr lang="en-US" altLang="zh-TW" sz="2400" b="1" dirty="0">
                <a:solidFill>
                  <a:schemeClr val="tx1">
                    <a:lumMod val="90000"/>
                    <a:lumOff val="10000"/>
                  </a:schemeClr>
                </a:solidFill>
              </a:rPr>
              <a:t>SATA</a:t>
            </a:r>
            <a:endParaRPr lang="zh-TW" altLang="en-US" sz="2400" dirty="0"/>
          </a:p>
        </p:txBody>
      </p:sp>
      <p:sp>
        <p:nvSpPr>
          <p:cNvPr id="39" name="矩形 38">
            <a:extLst>
              <a:ext uri="{FF2B5EF4-FFF2-40B4-BE49-F238E27FC236}">
                <a16:creationId xmlns:a16="http://schemas.microsoft.com/office/drawing/2014/main" id="{D03338EF-EC66-4CAD-ABCD-6D00CC2D2E61}"/>
              </a:ext>
            </a:extLst>
          </p:cNvPr>
          <p:cNvSpPr/>
          <p:nvPr/>
        </p:nvSpPr>
        <p:spPr>
          <a:xfrm>
            <a:off x="3775668" y="2597917"/>
            <a:ext cx="2648354" cy="430887"/>
          </a:xfrm>
          <a:prstGeom prst="rect">
            <a:avLst/>
          </a:prstGeom>
        </p:spPr>
        <p:txBody>
          <a:bodyPr wrap="none">
            <a:spAutoFit/>
          </a:bodyPr>
          <a:lstStyle/>
          <a:p>
            <a:pPr algn="ctr"/>
            <a:r>
              <a:rPr lang="en-US" altLang="zh-TW" sz="2200" dirty="0">
                <a:solidFill>
                  <a:schemeClr val="tx1">
                    <a:lumMod val="90000"/>
                    <a:lumOff val="10000"/>
                  </a:schemeClr>
                </a:solidFill>
              </a:rPr>
              <a:t>Regular Performance</a:t>
            </a:r>
            <a:endParaRPr lang="zh-TW" altLang="en-US" sz="2200" dirty="0"/>
          </a:p>
        </p:txBody>
      </p:sp>
      <p:sp>
        <p:nvSpPr>
          <p:cNvPr id="40" name="矩形 39">
            <a:extLst>
              <a:ext uri="{FF2B5EF4-FFF2-40B4-BE49-F238E27FC236}">
                <a16:creationId xmlns:a16="http://schemas.microsoft.com/office/drawing/2014/main" id="{A253B547-487F-48C6-AA1F-52E88DAAF1B1}"/>
              </a:ext>
            </a:extLst>
          </p:cNvPr>
          <p:cNvSpPr/>
          <p:nvPr/>
        </p:nvSpPr>
        <p:spPr>
          <a:xfrm>
            <a:off x="7782227" y="2597917"/>
            <a:ext cx="2827249" cy="430887"/>
          </a:xfrm>
          <a:prstGeom prst="rect">
            <a:avLst/>
          </a:prstGeom>
        </p:spPr>
        <p:txBody>
          <a:bodyPr wrap="none">
            <a:spAutoFit/>
          </a:bodyPr>
          <a:lstStyle/>
          <a:p>
            <a:pPr algn="ctr"/>
            <a:r>
              <a:rPr lang="en-US" altLang="zh-TW" sz="2200" dirty="0">
                <a:solidFill>
                  <a:schemeClr val="tx1">
                    <a:lumMod val="90000"/>
                    <a:lumOff val="10000"/>
                  </a:schemeClr>
                </a:solidFill>
              </a:rPr>
              <a:t>Premium Performance</a:t>
            </a:r>
            <a:endParaRPr lang="zh-TW" altLang="en-US" sz="2200" dirty="0"/>
          </a:p>
        </p:txBody>
      </p:sp>
      <p:sp>
        <p:nvSpPr>
          <p:cNvPr id="30" name="矩形 29">
            <a:extLst>
              <a:ext uri="{FF2B5EF4-FFF2-40B4-BE49-F238E27FC236}">
                <a16:creationId xmlns:a16="http://schemas.microsoft.com/office/drawing/2014/main" id="{9954CD8D-C14D-48CF-A020-59BAA889D4EB}"/>
              </a:ext>
            </a:extLst>
          </p:cNvPr>
          <p:cNvSpPr/>
          <p:nvPr/>
        </p:nvSpPr>
        <p:spPr>
          <a:xfrm>
            <a:off x="1593154" y="3540439"/>
            <a:ext cx="748923" cy="646331"/>
          </a:xfrm>
          <a:prstGeom prst="rect">
            <a:avLst/>
          </a:prstGeom>
        </p:spPr>
        <p:txBody>
          <a:bodyPr wrap="none">
            <a:spAutoFit/>
          </a:bodyPr>
          <a:lstStyle/>
          <a:p>
            <a:pPr algn="ctr"/>
            <a:r>
              <a:rPr lang="en-US" altLang="zh-TW" sz="2400" b="1" dirty="0">
                <a:solidFill>
                  <a:schemeClr val="tx1">
                    <a:lumMod val="90000"/>
                    <a:lumOff val="10000"/>
                  </a:schemeClr>
                </a:solidFill>
              </a:rPr>
              <a:t>PCIe</a:t>
            </a:r>
          </a:p>
          <a:p>
            <a:pPr algn="ctr"/>
            <a:r>
              <a:rPr lang="en-US" altLang="zh-TW" sz="1200" dirty="0">
                <a:solidFill>
                  <a:schemeClr val="tx1">
                    <a:lumMod val="90000"/>
                    <a:lumOff val="10000"/>
                  </a:schemeClr>
                </a:solidFill>
              </a:rPr>
              <a:t>(</a:t>
            </a:r>
            <a:r>
              <a:rPr lang="en-US" altLang="zh-TW" sz="1200" dirty="0" err="1"/>
              <a:t>NVMe</a:t>
            </a:r>
            <a:r>
              <a:rPr lang="en-US" altLang="zh-TW" sz="1200" dirty="0">
                <a:solidFill>
                  <a:schemeClr val="tx1">
                    <a:lumMod val="90000"/>
                    <a:lumOff val="10000"/>
                  </a:schemeClr>
                </a:solidFill>
              </a:rPr>
              <a:t>)</a:t>
            </a:r>
            <a:endParaRPr lang="zh-TW" altLang="en-US" sz="1200" dirty="0"/>
          </a:p>
        </p:txBody>
      </p:sp>
    </p:spTree>
    <p:extLst>
      <p:ext uri="{BB962C8B-B14F-4D97-AF65-F5344CB8AC3E}">
        <p14:creationId xmlns:p14="http://schemas.microsoft.com/office/powerpoint/2010/main" val="1030384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箭號: 向右 22">
            <a:extLst>
              <a:ext uri="{FF2B5EF4-FFF2-40B4-BE49-F238E27FC236}">
                <a16:creationId xmlns:a16="http://schemas.microsoft.com/office/drawing/2014/main" id="{2748EFAD-4AC7-43E0-92B1-2E75A0E3CE63}"/>
              </a:ext>
            </a:extLst>
          </p:cNvPr>
          <p:cNvSpPr/>
          <p:nvPr/>
        </p:nvSpPr>
        <p:spPr>
          <a:xfrm rot="10800000">
            <a:off x="914071" y="4844530"/>
            <a:ext cx="4343026" cy="1899402"/>
          </a:xfrm>
          <a:prstGeom prst="rightArrow">
            <a:avLst/>
          </a:prstGeom>
          <a:gradFill>
            <a:gsLst>
              <a:gs pos="0">
                <a:srgbClr val="F5F6F6"/>
              </a:gs>
              <a:gs pos="100000">
                <a:srgbClr val="F5F6F6">
                  <a:alpha val="0"/>
                </a:srgb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箭號: 向右 20">
            <a:extLst>
              <a:ext uri="{FF2B5EF4-FFF2-40B4-BE49-F238E27FC236}">
                <a16:creationId xmlns:a16="http://schemas.microsoft.com/office/drawing/2014/main" id="{6E38BC28-A33D-4BB1-9B32-D82B7F2C3BCA}"/>
              </a:ext>
            </a:extLst>
          </p:cNvPr>
          <p:cNvSpPr/>
          <p:nvPr/>
        </p:nvSpPr>
        <p:spPr>
          <a:xfrm>
            <a:off x="7010774" y="4822073"/>
            <a:ext cx="4343026" cy="1899402"/>
          </a:xfrm>
          <a:prstGeom prst="rightArrow">
            <a:avLst/>
          </a:prstGeom>
          <a:gradFill>
            <a:gsLst>
              <a:gs pos="0">
                <a:srgbClr val="F5F6F6"/>
              </a:gs>
              <a:gs pos="100000">
                <a:srgbClr val="F5F6F6">
                  <a:alpha val="0"/>
                </a:srgb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
            <a:extLst>
              <a:ext uri="{FF2B5EF4-FFF2-40B4-BE49-F238E27FC236}">
                <a16:creationId xmlns:a16="http://schemas.microsoft.com/office/drawing/2014/main" id="{A5A15D66-2197-4A57-B389-4A2B0BBA8971}"/>
              </a:ext>
            </a:extLst>
          </p:cNvPr>
          <p:cNvSpPr>
            <a:spLocks noGrp="1"/>
          </p:cNvSpPr>
          <p:nvPr>
            <p:ph type="sldNum" sz="quarter" idx="7"/>
          </p:nvPr>
        </p:nvSpPr>
        <p:spPr/>
        <p:txBody>
          <a:bodyPr/>
          <a:lstStyle/>
          <a:p>
            <a:pPr marL="38100">
              <a:lnSpc>
                <a:spcPts val="1240"/>
              </a:lnSpc>
            </a:pPr>
            <a:fld id="{81D60167-4931-47E6-BA6A-407CBD079E47}" type="slidenum">
              <a:rPr lang="en-US" altLang="zh-TW" spc="-25" smtClean="0"/>
              <a:t>15</a:t>
            </a:fld>
            <a:endParaRPr lang="en-US" altLang="zh-TW" spc="-25" dirty="0"/>
          </a:p>
        </p:txBody>
      </p:sp>
      <p:sp>
        <p:nvSpPr>
          <p:cNvPr id="3" name="投影片編號版面配置區 1">
            <a:extLst>
              <a:ext uri="{FF2B5EF4-FFF2-40B4-BE49-F238E27FC236}">
                <a16:creationId xmlns:a16="http://schemas.microsoft.com/office/drawing/2014/main" id="{2B4AFCE4-280B-470A-AC7F-A4AD506C5F68}"/>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altLang="zh-TW" spc="-25" smtClean="0"/>
              <a:pPr marL="38100">
                <a:lnSpc>
                  <a:spcPts val="1240"/>
                </a:lnSpc>
              </a:pPr>
              <a:t>15</a:t>
            </a:fld>
            <a:endParaRPr lang="en-US" altLang="zh-TW" spc="-25" dirty="0"/>
          </a:p>
        </p:txBody>
      </p:sp>
      <p:pic>
        <p:nvPicPr>
          <p:cNvPr id="4" name="圖片 3">
            <a:extLst>
              <a:ext uri="{FF2B5EF4-FFF2-40B4-BE49-F238E27FC236}">
                <a16:creationId xmlns:a16="http://schemas.microsoft.com/office/drawing/2014/main" id="{AD780F02-28C6-4F9D-9463-B53DEDF7973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63352" t="21049" r="12435" b="53100"/>
          <a:stretch/>
        </p:blipFill>
        <p:spPr>
          <a:xfrm>
            <a:off x="8022812" y="1533991"/>
            <a:ext cx="2952095" cy="1772823"/>
          </a:xfrm>
          <a:prstGeom prst="rect">
            <a:avLst/>
          </a:prstGeom>
        </p:spPr>
      </p:pic>
      <p:sp>
        <p:nvSpPr>
          <p:cNvPr id="5" name="圓角矩形 6">
            <a:extLst>
              <a:ext uri="{FF2B5EF4-FFF2-40B4-BE49-F238E27FC236}">
                <a16:creationId xmlns:a16="http://schemas.microsoft.com/office/drawing/2014/main" id="{5723289C-231C-417E-8578-3DA6DE948172}"/>
              </a:ext>
            </a:extLst>
          </p:cNvPr>
          <p:cNvSpPr/>
          <p:nvPr/>
        </p:nvSpPr>
        <p:spPr>
          <a:xfrm>
            <a:off x="1217093" y="3578597"/>
            <a:ext cx="2867892" cy="1020752"/>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rtlCol="0" anchor="t"/>
          <a:lstStyle/>
          <a:p>
            <a:r>
              <a:rPr lang="en-US" altLang="zh-TW" b="1" dirty="0">
                <a:solidFill>
                  <a:srgbClr val="384346"/>
                </a:solidFill>
              </a:rPr>
              <a:t>Military/ Surveillance (AI)</a:t>
            </a:r>
          </a:p>
          <a:p>
            <a:pPr marL="285750" indent="-285750">
              <a:buFont typeface="Arial" panose="020B0604020202020204" pitchFamily="34" charset="0"/>
              <a:buChar char="•"/>
            </a:pPr>
            <a:r>
              <a:rPr lang="en-US" altLang="zh-TW" sz="1400" dirty="0">
                <a:solidFill>
                  <a:srgbClr val="384346"/>
                </a:solidFill>
              </a:rPr>
              <a:t>Write Intensive &gt; 50%</a:t>
            </a:r>
          </a:p>
          <a:p>
            <a:pPr marL="285750" indent="-285750">
              <a:buFont typeface="Arial" panose="020B0604020202020204" pitchFamily="34" charset="0"/>
              <a:buChar char="•"/>
            </a:pPr>
            <a:r>
              <a:rPr lang="en-US" altLang="zh-TW" sz="1400" dirty="0">
                <a:solidFill>
                  <a:srgbClr val="384346"/>
                </a:solidFill>
              </a:rPr>
              <a:t>High Performance &amp; Endurance</a:t>
            </a:r>
          </a:p>
          <a:p>
            <a:pPr marL="285750" indent="-285750">
              <a:buFont typeface="Arial" panose="020B0604020202020204" pitchFamily="34" charset="0"/>
              <a:buChar char="•"/>
            </a:pPr>
            <a:r>
              <a:rPr lang="en-US" altLang="zh-TW" sz="1400" dirty="0">
                <a:solidFill>
                  <a:srgbClr val="384346"/>
                </a:solidFill>
              </a:rPr>
              <a:t>Low Latency </a:t>
            </a:r>
          </a:p>
          <a:p>
            <a:r>
              <a:rPr lang="en-US" altLang="zh-TW" dirty="0">
                <a:solidFill>
                  <a:srgbClr val="384346"/>
                </a:solidFill>
              </a:rPr>
              <a:t> </a:t>
            </a:r>
            <a:endParaRPr lang="zh-TW" altLang="en-US" dirty="0">
              <a:solidFill>
                <a:srgbClr val="384346"/>
              </a:solidFill>
            </a:endParaRPr>
          </a:p>
        </p:txBody>
      </p:sp>
      <p:sp>
        <p:nvSpPr>
          <p:cNvPr id="6" name="圓角矩形 7">
            <a:extLst>
              <a:ext uri="{FF2B5EF4-FFF2-40B4-BE49-F238E27FC236}">
                <a16:creationId xmlns:a16="http://schemas.microsoft.com/office/drawing/2014/main" id="{30BABF6F-06D7-4754-BA82-B7E1A3666C13}"/>
              </a:ext>
            </a:extLst>
          </p:cNvPr>
          <p:cNvSpPr/>
          <p:nvPr/>
        </p:nvSpPr>
        <p:spPr>
          <a:xfrm>
            <a:off x="4979463" y="3570141"/>
            <a:ext cx="2457686" cy="1037664"/>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rtlCol="0" anchor="t"/>
          <a:lstStyle/>
          <a:p>
            <a:r>
              <a:rPr lang="en-US" altLang="zh-TW" b="1" dirty="0">
                <a:solidFill>
                  <a:srgbClr val="384346"/>
                </a:solidFill>
              </a:rPr>
              <a:t>Gaming/ Medical</a:t>
            </a:r>
          </a:p>
          <a:p>
            <a:pPr marL="285750" indent="-285750">
              <a:buFont typeface="Arial" panose="020B0604020202020204" pitchFamily="34" charset="0"/>
              <a:buChar char="•"/>
            </a:pPr>
            <a:r>
              <a:rPr lang="en-US" altLang="zh-TW" sz="1400" dirty="0">
                <a:solidFill>
                  <a:srgbClr val="384346"/>
                </a:solidFill>
              </a:rPr>
              <a:t>Read Intensive</a:t>
            </a:r>
            <a:r>
              <a:rPr lang="zh-TW" altLang="en-US" sz="1400" dirty="0">
                <a:solidFill>
                  <a:srgbClr val="384346"/>
                </a:solidFill>
              </a:rPr>
              <a:t> </a:t>
            </a:r>
            <a:r>
              <a:rPr lang="en-US" altLang="zh-TW" sz="1400" dirty="0">
                <a:solidFill>
                  <a:srgbClr val="384346"/>
                </a:solidFill>
              </a:rPr>
              <a:t>&gt; 80%</a:t>
            </a:r>
          </a:p>
          <a:p>
            <a:pPr marL="285750" indent="-285750">
              <a:buFont typeface="Arial" panose="020B0604020202020204" pitchFamily="34" charset="0"/>
              <a:buChar char="•"/>
            </a:pPr>
            <a:r>
              <a:rPr lang="en-US" altLang="zh-TW" sz="1400" dirty="0">
                <a:solidFill>
                  <a:srgbClr val="384346"/>
                </a:solidFill>
              </a:rPr>
              <a:t>Read Random IOPS  </a:t>
            </a:r>
          </a:p>
          <a:p>
            <a:pPr marL="285750" indent="-285750">
              <a:buFont typeface="Arial" panose="020B0604020202020204" pitchFamily="34" charset="0"/>
              <a:buChar char="•"/>
            </a:pPr>
            <a:r>
              <a:rPr lang="en-US" altLang="zh-TW" sz="1400" dirty="0">
                <a:solidFill>
                  <a:srgbClr val="384346"/>
                </a:solidFill>
              </a:rPr>
              <a:t>Low Latency </a:t>
            </a:r>
          </a:p>
          <a:p>
            <a:r>
              <a:rPr lang="en-US" altLang="zh-TW" dirty="0">
                <a:solidFill>
                  <a:srgbClr val="384346"/>
                </a:solidFill>
              </a:rPr>
              <a:t> </a:t>
            </a:r>
            <a:endParaRPr lang="zh-TW" altLang="en-US" dirty="0">
              <a:solidFill>
                <a:srgbClr val="384346"/>
              </a:solidFill>
            </a:endParaRPr>
          </a:p>
        </p:txBody>
      </p:sp>
      <p:sp>
        <p:nvSpPr>
          <p:cNvPr id="7" name="圓角矩形 8">
            <a:extLst>
              <a:ext uri="{FF2B5EF4-FFF2-40B4-BE49-F238E27FC236}">
                <a16:creationId xmlns:a16="http://schemas.microsoft.com/office/drawing/2014/main" id="{8BD678A0-AD71-4E65-B0CB-8BC66115BB73}"/>
              </a:ext>
            </a:extLst>
          </p:cNvPr>
          <p:cNvSpPr/>
          <p:nvPr/>
        </p:nvSpPr>
        <p:spPr>
          <a:xfrm>
            <a:off x="8452988" y="3561685"/>
            <a:ext cx="2463927" cy="1037664"/>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rtlCol="0" anchor="t"/>
          <a:lstStyle/>
          <a:p>
            <a:r>
              <a:rPr lang="en-US" altLang="zh-TW" b="1" dirty="0">
                <a:solidFill>
                  <a:srgbClr val="384346"/>
                </a:solidFill>
              </a:rPr>
              <a:t>Signage/ Retail</a:t>
            </a:r>
          </a:p>
          <a:p>
            <a:pPr marL="285750" indent="-285750">
              <a:buFont typeface="Arial" panose="020B0604020202020204" pitchFamily="34" charset="0"/>
              <a:buChar char="•"/>
            </a:pPr>
            <a:r>
              <a:rPr lang="en-US" altLang="zh-TW" sz="1400" dirty="0">
                <a:solidFill>
                  <a:srgbClr val="384346"/>
                </a:solidFill>
              </a:rPr>
              <a:t>Read Intensive</a:t>
            </a:r>
            <a:r>
              <a:rPr lang="zh-TW" altLang="en-US" sz="1400" dirty="0">
                <a:solidFill>
                  <a:srgbClr val="384346"/>
                </a:solidFill>
              </a:rPr>
              <a:t> </a:t>
            </a:r>
            <a:r>
              <a:rPr lang="en-US" altLang="zh-TW" sz="1400" dirty="0">
                <a:solidFill>
                  <a:srgbClr val="384346"/>
                </a:solidFill>
              </a:rPr>
              <a:t>&gt; 95%</a:t>
            </a:r>
          </a:p>
          <a:p>
            <a:pPr marL="285750" indent="-285750">
              <a:buFont typeface="Arial" panose="020B0604020202020204" pitchFamily="34" charset="0"/>
              <a:buChar char="•"/>
            </a:pPr>
            <a:r>
              <a:rPr lang="en-US" altLang="zh-TW" sz="1400" dirty="0">
                <a:solidFill>
                  <a:srgbClr val="384346"/>
                </a:solidFill>
              </a:rPr>
              <a:t>Read Random IOPS  </a:t>
            </a:r>
          </a:p>
          <a:p>
            <a:pPr marL="285750" indent="-285750">
              <a:buFont typeface="Arial" panose="020B0604020202020204" pitchFamily="34" charset="0"/>
              <a:buChar char="•"/>
            </a:pPr>
            <a:r>
              <a:rPr lang="en-US" altLang="zh-TW" sz="1400" dirty="0">
                <a:solidFill>
                  <a:srgbClr val="384346"/>
                </a:solidFill>
              </a:rPr>
              <a:t>High Capacity</a:t>
            </a:r>
            <a:endParaRPr lang="zh-TW" altLang="en-US" sz="1400" dirty="0">
              <a:solidFill>
                <a:srgbClr val="384346"/>
              </a:solidFill>
            </a:endParaRPr>
          </a:p>
        </p:txBody>
      </p:sp>
      <p:sp>
        <p:nvSpPr>
          <p:cNvPr id="8" name="文字方塊 7">
            <a:extLst>
              <a:ext uri="{FF2B5EF4-FFF2-40B4-BE49-F238E27FC236}">
                <a16:creationId xmlns:a16="http://schemas.microsoft.com/office/drawing/2014/main" id="{1C8B0767-09F7-41C3-835F-10C8EA7F0C95}"/>
              </a:ext>
            </a:extLst>
          </p:cNvPr>
          <p:cNvSpPr txBox="1"/>
          <p:nvPr/>
        </p:nvSpPr>
        <p:spPr>
          <a:xfrm>
            <a:off x="1426714" y="5594176"/>
            <a:ext cx="822726" cy="400110"/>
          </a:xfrm>
          <a:prstGeom prst="rect">
            <a:avLst/>
          </a:prstGeom>
          <a:noFill/>
        </p:spPr>
        <p:txBody>
          <a:bodyPr wrap="none" rtlCol="0">
            <a:spAutoFit/>
          </a:bodyPr>
          <a:lstStyle/>
          <a:p>
            <a:r>
              <a:rPr lang="en-US" altLang="zh-TW" sz="2000" b="1" dirty="0">
                <a:solidFill>
                  <a:srgbClr val="384346"/>
                </a:solidFill>
              </a:rPr>
              <a:t>p-SLC</a:t>
            </a:r>
            <a:r>
              <a:rPr lang="en-US" altLang="zh-TW" sz="2000" dirty="0">
                <a:solidFill>
                  <a:srgbClr val="384346"/>
                </a:solidFill>
              </a:rPr>
              <a:t> </a:t>
            </a:r>
            <a:endParaRPr lang="en-US" altLang="zh-TW" sz="2000" b="1" dirty="0">
              <a:solidFill>
                <a:srgbClr val="384346"/>
              </a:solidFill>
            </a:endParaRPr>
          </a:p>
        </p:txBody>
      </p:sp>
      <p:sp>
        <p:nvSpPr>
          <p:cNvPr id="9" name="文字方塊 8">
            <a:extLst>
              <a:ext uri="{FF2B5EF4-FFF2-40B4-BE49-F238E27FC236}">
                <a16:creationId xmlns:a16="http://schemas.microsoft.com/office/drawing/2014/main" id="{D6AF4738-F67F-4B79-A816-FBAD07B9F8A1}"/>
              </a:ext>
            </a:extLst>
          </p:cNvPr>
          <p:cNvSpPr txBox="1"/>
          <p:nvPr/>
        </p:nvSpPr>
        <p:spPr>
          <a:xfrm>
            <a:off x="10263874" y="5571719"/>
            <a:ext cx="553421" cy="400110"/>
          </a:xfrm>
          <a:prstGeom prst="rect">
            <a:avLst/>
          </a:prstGeom>
          <a:noFill/>
        </p:spPr>
        <p:txBody>
          <a:bodyPr wrap="none" rtlCol="0">
            <a:spAutoFit/>
          </a:bodyPr>
          <a:lstStyle/>
          <a:p>
            <a:r>
              <a:rPr lang="en-US" altLang="zh-TW" sz="2000" b="1" dirty="0">
                <a:solidFill>
                  <a:srgbClr val="384346"/>
                </a:solidFill>
              </a:rPr>
              <a:t>TLC</a:t>
            </a:r>
          </a:p>
        </p:txBody>
      </p:sp>
      <p:sp>
        <p:nvSpPr>
          <p:cNvPr id="10" name="矩形 9">
            <a:extLst>
              <a:ext uri="{FF2B5EF4-FFF2-40B4-BE49-F238E27FC236}">
                <a16:creationId xmlns:a16="http://schemas.microsoft.com/office/drawing/2014/main" id="{A416EC9C-A714-4D5A-82C2-35250AE9E897}"/>
              </a:ext>
            </a:extLst>
          </p:cNvPr>
          <p:cNvSpPr/>
          <p:nvPr/>
        </p:nvSpPr>
        <p:spPr>
          <a:xfrm>
            <a:off x="2446180" y="5594951"/>
            <a:ext cx="1866641" cy="369332"/>
          </a:xfrm>
          <a:prstGeom prst="rect">
            <a:avLst/>
          </a:prstGeom>
        </p:spPr>
        <p:txBody>
          <a:bodyPr wrap="square">
            <a:spAutoFit/>
          </a:bodyPr>
          <a:lstStyle/>
          <a:p>
            <a:r>
              <a:rPr lang="en-US" altLang="zh-TW" dirty="0">
                <a:solidFill>
                  <a:srgbClr val="384346"/>
                </a:solidFill>
              </a:rPr>
              <a:t>Write Intensive </a:t>
            </a:r>
            <a:endParaRPr lang="zh-TW" altLang="en-US" dirty="0">
              <a:solidFill>
                <a:srgbClr val="384346"/>
              </a:solidFill>
            </a:endParaRPr>
          </a:p>
        </p:txBody>
      </p:sp>
      <p:sp>
        <p:nvSpPr>
          <p:cNvPr id="11" name="矩形 10">
            <a:extLst>
              <a:ext uri="{FF2B5EF4-FFF2-40B4-BE49-F238E27FC236}">
                <a16:creationId xmlns:a16="http://schemas.microsoft.com/office/drawing/2014/main" id="{9FD247DB-1B69-4262-9D21-83DDF33E4B0E}"/>
              </a:ext>
            </a:extLst>
          </p:cNvPr>
          <p:cNvSpPr/>
          <p:nvPr/>
        </p:nvSpPr>
        <p:spPr>
          <a:xfrm>
            <a:off x="8054858" y="5587108"/>
            <a:ext cx="1591225" cy="369332"/>
          </a:xfrm>
          <a:prstGeom prst="rect">
            <a:avLst/>
          </a:prstGeom>
        </p:spPr>
        <p:txBody>
          <a:bodyPr wrap="square">
            <a:spAutoFit/>
          </a:bodyPr>
          <a:lstStyle/>
          <a:p>
            <a:r>
              <a:rPr lang="en-US" altLang="zh-TW" dirty="0">
                <a:solidFill>
                  <a:srgbClr val="384346"/>
                </a:solidFill>
              </a:rPr>
              <a:t>Read Intensive </a:t>
            </a:r>
            <a:endParaRPr lang="zh-TW" altLang="en-US" dirty="0">
              <a:solidFill>
                <a:srgbClr val="384346"/>
              </a:solidFill>
            </a:endParaRPr>
          </a:p>
        </p:txBody>
      </p:sp>
      <p:pic>
        <p:nvPicPr>
          <p:cNvPr id="12" name="圖片 11">
            <a:extLst>
              <a:ext uri="{FF2B5EF4-FFF2-40B4-BE49-F238E27FC236}">
                <a16:creationId xmlns:a16="http://schemas.microsoft.com/office/drawing/2014/main" id="{75C81020-AC94-49E6-83B6-97C5F6B627D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2245" t="21049" r="64232" b="53100"/>
          <a:stretch/>
        </p:blipFill>
        <p:spPr>
          <a:xfrm>
            <a:off x="1212140" y="1533990"/>
            <a:ext cx="2867892" cy="1772824"/>
          </a:xfrm>
          <a:prstGeom prst="rect">
            <a:avLst/>
          </a:prstGeom>
        </p:spPr>
      </p:pic>
      <p:pic>
        <p:nvPicPr>
          <p:cNvPr id="13" name="圖片 12">
            <a:extLst>
              <a:ext uri="{FF2B5EF4-FFF2-40B4-BE49-F238E27FC236}">
                <a16:creationId xmlns:a16="http://schemas.microsoft.com/office/drawing/2014/main" id="{CFFF6C1E-066C-4CEE-9FD0-C177A13A6E31}"/>
              </a:ext>
            </a:extLst>
          </p:cNvPr>
          <p:cNvPicPr>
            <a:picLocks noChangeAspect="1"/>
          </p:cNvPicPr>
          <p:nvPr/>
        </p:nvPicPr>
        <p:blipFill>
          <a:blip r:embed="rId4" cstate="screen">
            <a:extLst>
              <a:ext uri="{28A0092B-C50C-407E-A947-70E740481C1C}">
                <a14:useLocalDpi xmlns:a14="http://schemas.microsoft.com/office/drawing/2010/main" val="0"/>
              </a:ext>
            </a:extLst>
          </a:blip>
          <a:srcRect t="4954" b="4954"/>
          <a:stretch/>
        </p:blipFill>
        <p:spPr>
          <a:xfrm>
            <a:off x="4575374" y="1533990"/>
            <a:ext cx="2952095" cy="1772823"/>
          </a:xfrm>
          <a:prstGeom prst="rect">
            <a:avLst/>
          </a:prstGeom>
        </p:spPr>
      </p:pic>
      <p:sp>
        <p:nvSpPr>
          <p:cNvPr id="14" name="object 5">
            <a:extLst>
              <a:ext uri="{FF2B5EF4-FFF2-40B4-BE49-F238E27FC236}">
                <a16:creationId xmlns:a16="http://schemas.microsoft.com/office/drawing/2014/main" id="{362BCFDB-5313-4112-AA54-900F9D4D70C7}"/>
              </a:ext>
            </a:extLst>
          </p:cNvPr>
          <p:cNvSpPr txBox="1">
            <a:spLocks/>
          </p:cNvSpPr>
          <p:nvPr/>
        </p:nvSpPr>
        <p:spPr>
          <a:xfrm>
            <a:off x="451141" y="440770"/>
            <a:ext cx="11289719" cy="516616"/>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400"/>
              </a:lnSpc>
            </a:pPr>
            <a:r>
              <a:rPr lang="en-US" altLang="zh-TW" sz="3200" b="1" spc="-30" dirty="0">
                <a:solidFill>
                  <a:schemeClr val="tx1">
                    <a:lumMod val="90000"/>
                    <a:lumOff val="10000"/>
                  </a:schemeClr>
                </a:solidFill>
                <a:latin typeface="Arial" panose="020B0604020202020204" pitchFamily="34" charset="0"/>
                <a:cs typeface="Arial" panose="020B0604020202020204" pitchFamily="34" charset="0"/>
              </a:rPr>
              <a:t>Designed for </a:t>
            </a:r>
            <a:r>
              <a:rPr lang="en-US" altLang="zh-CN" sz="3200" b="1" spc="-30" dirty="0">
                <a:solidFill>
                  <a:schemeClr val="tx1">
                    <a:lumMod val="90000"/>
                    <a:lumOff val="10000"/>
                  </a:schemeClr>
                </a:solidFill>
                <a:latin typeface="Arial" panose="020B0604020202020204" pitchFamily="34" charset="0"/>
                <a:cs typeface="Arial" panose="020B0604020202020204" pitchFamily="34" charset="0"/>
              </a:rPr>
              <a:t>R</a:t>
            </a:r>
            <a:r>
              <a:rPr lang="en-US" altLang="zh-TW" sz="3200" b="1" spc="-30" dirty="0">
                <a:solidFill>
                  <a:schemeClr val="tx1">
                    <a:lumMod val="90000"/>
                    <a:lumOff val="10000"/>
                  </a:schemeClr>
                </a:solidFill>
                <a:latin typeface="Arial" panose="020B0604020202020204" pitchFamily="34" charset="0"/>
                <a:cs typeface="Arial" panose="020B0604020202020204" pitchFamily="34" charset="0"/>
              </a:rPr>
              <a:t>eliable Operation</a:t>
            </a:r>
          </a:p>
        </p:txBody>
      </p:sp>
      <p:grpSp>
        <p:nvGrpSpPr>
          <p:cNvPr id="15" name="群組 14">
            <a:extLst>
              <a:ext uri="{FF2B5EF4-FFF2-40B4-BE49-F238E27FC236}">
                <a16:creationId xmlns:a16="http://schemas.microsoft.com/office/drawing/2014/main" id="{082F1651-7C6E-4314-8CAE-38FB424E0302}"/>
              </a:ext>
            </a:extLst>
          </p:cNvPr>
          <p:cNvGrpSpPr>
            <a:grpSpLocks noChangeAspect="1"/>
          </p:cNvGrpSpPr>
          <p:nvPr/>
        </p:nvGrpSpPr>
        <p:grpSpPr>
          <a:xfrm>
            <a:off x="4339578" y="4847088"/>
            <a:ext cx="3517503" cy="1584794"/>
            <a:chOff x="3951678" y="1644768"/>
            <a:chExt cx="4155219" cy="1872114"/>
          </a:xfrm>
        </p:grpSpPr>
        <p:pic>
          <p:nvPicPr>
            <p:cNvPr id="16" name="圖片 15">
              <a:extLst>
                <a:ext uri="{FF2B5EF4-FFF2-40B4-BE49-F238E27FC236}">
                  <a16:creationId xmlns:a16="http://schemas.microsoft.com/office/drawing/2014/main" id="{D062C27D-4406-4826-8172-92A422A4013E}"/>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527651" y="1644768"/>
              <a:ext cx="2051932" cy="1493350"/>
            </a:xfrm>
            <a:prstGeom prst="rect">
              <a:avLst/>
            </a:prstGeom>
          </p:spPr>
        </p:pic>
        <p:pic>
          <p:nvPicPr>
            <p:cNvPr id="17" name="圖片 16">
              <a:extLst>
                <a:ext uri="{FF2B5EF4-FFF2-40B4-BE49-F238E27FC236}">
                  <a16:creationId xmlns:a16="http://schemas.microsoft.com/office/drawing/2014/main" id="{DEBC1D55-6A2F-4305-8F64-38C72BC5D3D6}"/>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6054966" y="2023532"/>
              <a:ext cx="2051931" cy="1493350"/>
            </a:xfrm>
            <a:prstGeom prst="rect">
              <a:avLst/>
            </a:prstGeom>
          </p:spPr>
        </p:pic>
        <p:pic>
          <p:nvPicPr>
            <p:cNvPr id="18" name="圖片 17">
              <a:extLst>
                <a:ext uri="{FF2B5EF4-FFF2-40B4-BE49-F238E27FC236}">
                  <a16:creationId xmlns:a16="http://schemas.microsoft.com/office/drawing/2014/main" id="{279D8F67-71F7-4957-A9CF-349986ED0F9B}"/>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3951678" y="2835002"/>
              <a:ext cx="1466166" cy="650611"/>
            </a:xfrm>
            <a:prstGeom prst="rect">
              <a:avLst/>
            </a:prstGeom>
          </p:spPr>
        </p:pic>
      </p:grpSp>
    </p:spTree>
    <p:extLst>
      <p:ext uri="{BB962C8B-B14F-4D97-AF65-F5344CB8AC3E}">
        <p14:creationId xmlns:p14="http://schemas.microsoft.com/office/powerpoint/2010/main" val="4058098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9D70E1DD-52BC-45A2-B4F8-84F445A0C9B5}"/>
              </a:ext>
            </a:extLst>
          </p:cNvPr>
          <p:cNvPicPr>
            <a:picLocks noChangeAspect="1"/>
          </p:cNvPicPr>
          <p:nvPr/>
        </p:nvPicPr>
        <p:blipFill>
          <a:blip r:embed="rId2" cstate="screen">
            <a:extLst>
              <a:ext uri="{28A0092B-C50C-407E-A947-70E740481C1C}">
                <a14:useLocalDpi xmlns:a14="http://schemas.microsoft.com/office/drawing/2010/main" val="0"/>
              </a:ext>
            </a:extLst>
          </a:blip>
          <a:srcRect t="7713" b="7713"/>
          <a:stretch/>
        </p:blipFill>
        <p:spPr>
          <a:xfrm>
            <a:off x="-4" y="0"/>
            <a:ext cx="12192001" cy="6875960"/>
          </a:xfrm>
          <a:prstGeom prst="rect">
            <a:avLst/>
          </a:prstGeom>
        </p:spPr>
      </p:pic>
      <p:sp>
        <p:nvSpPr>
          <p:cNvPr id="5" name="矩形 4">
            <a:extLst>
              <a:ext uri="{FF2B5EF4-FFF2-40B4-BE49-F238E27FC236}">
                <a16:creationId xmlns:a16="http://schemas.microsoft.com/office/drawing/2014/main" id="{118B0B70-2262-4961-88CC-B52F4D28D1B2}"/>
              </a:ext>
            </a:extLst>
          </p:cNvPr>
          <p:cNvSpPr/>
          <p:nvPr/>
        </p:nvSpPr>
        <p:spPr>
          <a:xfrm>
            <a:off x="0" y="0"/>
            <a:ext cx="12192000" cy="6875960"/>
          </a:xfrm>
          <a:prstGeom prst="rect">
            <a:avLst/>
          </a:prstGeom>
          <a:solidFill>
            <a:schemeClr val="bg2">
              <a:lumMod val="1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內容版面配置區 11">
            <a:extLst>
              <a:ext uri="{FF2B5EF4-FFF2-40B4-BE49-F238E27FC236}">
                <a16:creationId xmlns:a16="http://schemas.microsoft.com/office/drawing/2014/main" id="{7DFFF19F-CE9A-4271-BEF6-B33190829782}"/>
              </a:ext>
            </a:extLst>
          </p:cNvPr>
          <p:cNvSpPr>
            <a:spLocks noGrp="1"/>
          </p:cNvSpPr>
          <p:nvPr/>
        </p:nvSpPr>
        <p:spPr>
          <a:xfrm>
            <a:off x="408153" y="1816660"/>
            <a:ext cx="4811547" cy="1612340"/>
          </a:xfrm>
          <a:prstGeom prst="rect">
            <a:avLst/>
          </a:prstGeom>
        </p:spPr>
        <p:txBody>
          <a:bodyPr lIns="0" tIns="0" rIns="0" bIns="0" anchor="t"/>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sz="1300" dirty="0">
                <a:solidFill>
                  <a:schemeClr val="bg1">
                    <a:lumMod val="95000"/>
                  </a:schemeClr>
                </a:solidFill>
              </a:rPr>
              <a:t>In the casino sector, industrial-grade SSDs are crucial for the uninterrupted operation of slot machines and electronic gaming machines (EGMs). These SSDs provide essential high-speed data access and robust performance, capable of sustaining 24/7 gaming activities amidst the bustling environment of casinos. Their resistance to temperature changes and physical impacts ensures consistent machine reliability, preventing downtime and preserving player confidence and seamless casino operations.</a:t>
            </a:r>
          </a:p>
        </p:txBody>
      </p:sp>
      <p:sp>
        <p:nvSpPr>
          <p:cNvPr id="4" name="矩形 3">
            <a:extLst>
              <a:ext uri="{FF2B5EF4-FFF2-40B4-BE49-F238E27FC236}">
                <a16:creationId xmlns:a16="http://schemas.microsoft.com/office/drawing/2014/main" id="{0FC5C6F6-231F-403B-B605-A7BE977948B0}"/>
              </a:ext>
            </a:extLst>
          </p:cNvPr>
          <p:cNvSpPr/>
          <p:nvPr/>
        </p:nvSpPr>
        <p:spPr>
          <a:xfrm>
            <a:off x="408151" y="462315"/>
            <a:ext cx="11375695" cy="1222771"/>
          </a:xfrm>
          <a:prstGeom prst="rect">
            <a:avLst/>
          </a:prstGeom>
        </p:spPr>
        <p:txBody>
          <a:bodyPr wrap="square" lIns="0" tIns="0" rIns="0" bIns="0">
            <a:spAutoFit/>
          </a:bodyPr>
          <a:lstStyle/>
          <a:p>
            <a:pPr>
              <a:lnSpc>
                <a:spcPts val="2000"/>
              </a:lnSpc>
              <a:spcAft>
                <a:spcPts val="600"/>
              </a:spcAft>
            </a:pPr>
            <a:r>
              <a:rPr lang="en-US" altLang="zh-CN" sz="2000" b="1" dirty="0">
                <a:solidFill>
                  <a:srgbClr val="D4231A"/>
                </a:solidFill>
                <a:latin typeface="Arail"/>
                <a:cs typeface="+mj-cs"/>
              </a:rPr>
              <a:t>ASD+ Industrial</a:t>
            </a:r>
            <a:r>
              <a:rPr lang="en-US" altLang="zh-TW" sz="2000" b="1" dirty="0">
                <a:solidFill>
                  <a:srgbClr val="D4231A"/>
                </a:solidFill>
                <a:latin typeface="Arail"/>
                <a:cs typeface="+mj-cs"/>
              </a:rPr>
              <a:t> </a:t>
            </a:r>
            <a:r>
              <a:rPr lang="en-US" altLang="zh-CN" sz="2000" b="1" dirty="0">
                <a:solidFill>
                  <a:srgbClr val="D4231A"/>
                </a:solidFill>
                <a:latin typeface="Arail"/>
                <a:cs typeface="+mj-cs"/>
              </a:rPr>
              <a:t>Series SSD</a:t>
            </a:r>
            <a:endParaRPr lang="en-US" altLang="zh-TW" sz="2000" b="1" dirty="0">
              <a:solidFill>
                <a:srgbClr val="D4231A"/>
              </a:solidFill>
              <a:latin typeface="Arail"/>
              <a:cs typeface="+mj-cs"/>
            </a:endParaRPr>
          </a:p>
          <a:p>
            <a:pPr>
              <a:lnSpc>
                <a:spcPts val="4400"/>
              </a:lnSpc>
            </a:pPr>
            <a:r>
              <a:rPr lang="en-US" altLang="zh-TW" sz="4400" b="1" dirty="0">
                <a:solidFill>
                  <a:schemeClr val="bg1"/>
                </a:solidFill>
                <a:latin typeface="Arial" panose="020B0604020202020204" pitchFamily="34" charset="0"/>
                <a:cs typeface="Arial" panose="020B0604020202020204" pitchFamily="34" charset="0"/>
              </a:rPr>
              <a:t>Casino Gaming Machines</a:t>
            </a:r>
          </a:p>
          <a:p>
            <a:pPr>
              <a:lnSpc>
                <a:spcPts val="2500"/>
              </a:lnSpc>
            </a:pPr>
            <a:r>
              <a:rPr kumimoji="0" lang="en-US" altLang="zh-TW" sz="2500" b="1" i="0" u="none" strike="noStrike" kern="1200" cap="none" spc="0" normalizeH="0" baseline="0" noProof="0" dirty="0">
                <a:ln>
                  <a:noFill/>
                </a:ln>
                <a:solidFill>
                  <a:srgbClr val="B0B0B0"/>
                </a:solidFill>
                <a:effectLst/>
                <a:uLnTx/>
                <a:uFillTx/>
                <a:ea typeface="微軟正黑體"/>
                <a:cs typeface="+mn-cs"/>
              </a:rPr>
              <a:t>Reliable Slot and Electronic Gaming Machine Performance for Non-Stop Casino Action</a:t>
            </a:r>
            <a:r>
              <a:rPr kumimoji="0" lang="en-US" altLang="zh-TW" sz="2500" b="1" i="0" u="none" strike="noStrike" kern="1200" cap="none" spc="0" normalizeH="0" baseline="0" noProof="0" dirty="0">
                <a:ln>
                  <a:noFill/>
                </a:ln>
                <a:solidFill>
                  <a:srgbClr val="B0B0B0"/>
                </a:solidFill>
                <a:effectLst/>
                <a:uLnTx/>
                <a:uFillTx/>
                <a:latin typeface="Arail"/>
                <a:ea typeface="微軟正黑體"/>
                <a:cs typeface="+mn-cs"/>
              </a:rPr>
              <a:t> </a:t>
            </a:r>
            <a:endParaRPr lang="zh-TW" altLang="en-US" b="1" dirty="0">
              <a:solidFill>
                <a:srgbClr val="B0B0B0"/>
              </a:solidFill>
              <a:latin typeface="Arail"/>
            </a:endParaRPr>
          </a:p>
        </p:txBody>
      </p:sp>
      <p:sp>
        <p:nvSpPr>
          <p:cNvPr id="3" name="矩形 2">
            <a:extLst>
              <a:ext uri="{FF2B5EF4-FFF2-40B4-BE49-F238E27FC236}">
                <a16:creationId xmlns:a16="http://schemas.microsoft.com/office/drawing/2014/main" id="{29A779D7-B143-46DA-AC71-82F54E6510E6}"/>
              </a:ext>
            </a:extLst>
          </p:cNvPr>
          <p:cNvSpPr/>
          <p:nvPr/>
        </p:nvSpPr>
        <p:spPr>
          <a:xfrm>
            <a:off x="5627853" y="1816659"/>
            <a:ext cx="6087324" cy="4430137"/>
          </a:xfrm>
          <a:prstGeom prst="rect">
            <a:avLst/>
          </a:prstGeom>
        </p:spPr>
        <p:txBody>
          <a:bodyPr lIns="0" tIns="0" rIns="0" bIns="0" anchor="t"/>
          <a:lstStyle/>
          <a:p>
            <a:pPr>
              <a:lnSpc>
                <a:spcPts val="1900"/>
              </a:lnSpc>
              <a:spcBef>
                <a:spcPts val="1000"/>
              </a:spcBef>
            </a:pPr>
            <a:r>
              <a:rPr lang="en-US" altLang="zh-TW" b="1" dirty="0">
                <a:solidFill>
                  <a:schemeClr val="bg1">
                    <a:lumMod val="95000"/>
                  </a:schemeClr>
                </a:solidFill>
              </a:rPr>
              <a:t>Why using Industrial Series SSDs in Casino Gaming Machines?</a:t>
            </a:r>
          </a:p>
          <a:p>
            <a:endParaRPr lang="en-US" altLang="zh-TW" sz="1300" dirty="0">
              <a:solidFill>
                <a:schemeClr val="bg1">
                  <a:lumMod val="95000"/>
                </a:schemeClr>
              </a:solidFill>
            </a:endParaRPr>
          </a:p>
          <a:p>
            <a:r>
              <a:rPr lang="en-US" altLang="zh-TW" sz="1300" b="1" dirty="0">
                <a:solidFill>
                  <a:schemeClr val="bg1">
                    <a:lumMod val="95000"/>
                  </a:schemeClr>
                </a:solidFill>
              </a:rPr>
              <a:t>Temperature Resilience: </a:t>
            </a:r>
            <a:r>
              <a:rPr lang="en-US" altLang="zh-TW" sz="1300" dirty="0">
                <a:solidFill>
                  <a:schemeClr val="bg1">
                    <a:lumMod val="95000"/>
                  </a:schemeClr>
                </a:solidFill>
              </a:rPr>
              <a:t>The SSDs in the Industrial Series can operate in a wide temperature range from 0°C to 70°C for standard grades, -20°C to 85°C for extended grades, and -40°C to 85°C for industrial grades. This ensures reliable performance in the varied thermal environment of a casino floor.</a:t>
            </a:r>
          </a:p>
          <a:p>
            <a:endParaRPr lang="en-US" altLang="zh-TW" sz="1300" b="1" dirty="0">
              <a:solidFill>
                <a:schemeClr val="bg1">
                  <a:lumMod val="95000"/>
                </a:schemeClr>
              </a:solidFill>
            </a:endParaRPr>
          </a:p>
          <a:p>
            <a:r>
              <a:rPr lang="en-US" altLang="zh-TW" sz="1300" b="1" dirty="0">
                <a:solidFill>
                  <a:schemeClr val="bg1">
                    <a:lumMod val="95000"/>
                  </a:schemeClr>
                </a:solidFill>
              </a:rPr>
              <a:t>Endurance for Intensive Use: </a:t>
            </a:r>
            <a:r>
              <a:rPr lang="en-US" altLang="zh-TW" sz="1300" dirty="0">
                <a:solidFill>
                  <a:schemeClr val="bg1">
                    <a:lumMod val="95000"/>
                  </a:schemeClr>
                </a:solidFill>
              </a:rPr>
              <a:t>With read- and write-intensive options, these SSDs can handle the constant data throughput demands of casino gaming machines, which operate non-stop and often execute numerous transactions and gaming processes simultaneously.</a:t>
            </a:r>
          </a:p>
          <a:p>
            <a:endParaRPr lang="en-US" altLang="zh-TW" sz="1300" b="1" dirty="0">
              <a:solidFill>
                <a:schemeClr val="bg1">
                  <a:lumMod val="95000"/>
                </a:schemeClr>
              </a:solidFill>
            </a:endParaRPr>
          </a:p>
          <a:p>
            <a:r>
              <a:rPr lang="en-US" altLang="zh-TW" sz="1300" b="1" dirty="0">
                <a:solidFill>
                  <a:schemeClr val="bg1">
                    <a:lumMod val="95000"/>
                  </a:schemeClr>
                </a:solidFill>
              </a:rPr>
              <a:t>Efficient Power Consumption: </a:t>
            </a:r>
            <a:r>
              <a:rPr lang="en-US" altLang="zh-TW" sz="1300" dirty="0">
                <a:solidFill>
                  <a:schemeClr val="bg1">
                    <a:lumMod val="95000"/>
                  </a:schemeClr>
                </a:solidFill>
              </a:rPr>
              <a:t>The low power usage of these SSDs helps reduce the overall energy costs for casinos, which operate a large number of machines continuously, contributing to a better energy footprint.</a:t>
            </a:r>
          </a:p>
          <a:p>
            <a:endParaRPr lang="en-US" altLang="zh-TW" sz="1300" b="1" dirty="0">
              <a:solidFill>
                <a:schemeClr val="bg1">
                  <a:lumMod val="95000"/>
                </a:schemeClr>
              </a:solidFill>
            </a:endParaRPr>
          </a:p>
          <a:p>
            <a:r>
              <a:rPr lang="en-US" altLang="zh-TW" sz="1300" b="1" dirty="0">
                <a:solidFill>
                  <a:schemeClr val="bg1">
                    <a:lumMod val="95000"/>
                  </a:schemeClr>
                </a:solidFill>
              </a:rPr>
              <a:t>High-Speed Data Access: </a:t>
            </a:r>
            <a:r>
              <a:rPr lang="en-US" altLang="zh-TW" sz="1300" dirty="0">
                <a:solidFill>
                  <a:schemeClr val="bg1">
                    <a:lumMod val="95000"/>
                  </a:schemeClr>
                </a:solidFill>
              </a:rPr>
              <a:t>With fast data transfer rates, these SSDs enable quick game loads, rapid bet processing, and immediate reward display, which is essential for maintaining the fast-paced excitement that casino gamers expect.</a:t>
            </a:r>
          </a:p>
          <a:p>
            <a:endParaRPr lang="en-US" altLang="zh-TW" sz="1300" b="1" dirty="0">
              <a:solidFill>
                <a:schemeClr val="bg1">
                  <a:lumMod val="95000"/>
                </a:schemeClr>
              </a:solidFill>
            </a:endParaRPr>
          </a:p>
        </p:txBody>
      </p:sp>
      <p:pic>
        <p:nvPicPr>
          <p:cNvPr id="10" name="圖片 9">
            <a:extLst>
              <a:ext uri="{FF2B5EF4-FFF2-40B4-BE49-F238E27FC236}">
                <a16:creationId xmlns:a16="http://schemas.microsoft.com/office/drawing/2014/main" id="{794A6CBE-909B-4D87-8DA1-E18F6B445E3B}"/>
              </a:ext>
            </a:extLst>
          </p:cNvPr>
          <p:cNvPicPr>
            <a:picLocks noChangeAspect="1"/>
          </p:cNvPicPr>
          <p:nvPr/>
        </p:nvPicPr>
        <p:blipFill>
          <a:blip r:embed="rId3" cstate="screen">
            <a:extLst>
              <a:ext uri="{28A0092B-C50C-407E-A947-70E740481C1C}">
                <a14:useLocalDpi xmlns:a14="http://schemas.microsoft.com/office/drawing/2010/main" val="0"/>
              </a:ext>
            </a:extLst>
          </a:blip>
          <a:srcRect t="7736" b="7736"/>
          <a:stretch/>
        </p:blipFill>
        <p:spPr>
          <a:xfrm>
            <a:off x="0" y="3548608"/>
            <a:ext cx="5048250" cy="2847077"/>
          </a:xfrm>
          <a:prstGeom prst="rect">
            <a:avLst/>
          </a:prstGeom>
        </p:spPr>
      </p:pic>
      <p:sp>
        <p:nvSpPr>
          <p:cNvPr id="11" name="矩形 10">
            <a:extLst>
              <a:ext uri="{FF2B5EF4-FFF2-40B4-BE49-F238E27FC236}">
                <a16:creationId xmlns:a16="http://schemas.microsoft.com/office/drawing/2014/main" id="{51E5FD61-6B39-463F-842C-5A0C0AA16989}"/>
              </a:ext>
            </a:extLst>
          </p:cNvPr>
          <p:cNvSpPr/>
          <p:nvPr/>
        </p:nvSpPr>
        <p:spPr>
          <a:xfrm>
            <a:off x="5627850" y="6192404"/>
            <a:ext cx="6564147" cy="683556"/>
          </a:xfrm>
          <a:prstGeom prst="rect">
            <a:avLst/>
          </a:prstGeom>
          <a:solidFill>
            <a:srgbClr val="D4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dirty="0">
                <a:solidFill>
                  <a:schemeClr val="bg1"/>
                </a:solidFill>
              </a:rPr>
              <a:t> Recommended Product: </a:t>
            </a:r>
            <a:r>
              <a:rPr lang="en-US" altLang="zh-CN" sz="2400" b="1" dirty="0">
                <a:solidFill>
                  <a:schemeClr val="bg1"/>
                </a:solidFill>
                <a:effectLst>
                  <a:outerShdw blurRad="38100" dist="38100" dir="2700000" algn="tl">
                    <a:srgbClr val="000000">
                      <a:alpha val="43137"/>
                    </a:srgbClr>
                  </a:outerShdw>
                </a:effectLst>
              </a:rPr>
              <a:t>S2D</a:t>
            </a:r>
            <a:r>
              <a:rPr lang="en-US" altLang="zh-CN" sz="2400" b="1" dirty="0">
                <a:solidFill>
                  <a:schemeClr val="bg1"/>
                </a:solidFill>
              </a:rPr>
              <a:t>            </a:t>
            </a:r>
            <a:r>
              <a:rPr lang="en-US" altLang="zh-CN" b="1" dirty="0">
                <a:solidFill>
                  <a:schemeClr val="bg1"/>
                </a:solidFill>
              </a:rPr>
              <a:t>   </a:t>
            </a:r>
            <a:r>
              <a:rPr lang="en-US" altLang="zh-CN" sz="1600" b="1" dirty="0">
                <a:solidFill>
                  <a:schemeClr val="bg1"/>
                </a:solidFill>
              </a:rPr>
              <a:t>(2.5” SATA)</a:t>
            </a:r>
            <a:endParaRPr lang="en-US" altLang="zh-TW" sz="2400" b="1" dirty="0">
              <a:solidFill>
                <a:schemeClr val="bg1"/>
              </a:solidFill>
              <a:effectLst>
                <a:outerShdw blurRad="38100" dist="38100" dir="2700000" algn="tl">
                  <a:srgbClr val="000000">
                    <a:alpha val="43137"/>
                  </a:srgbClr>
                </a:outerShdw>
              </a:effectLst>
            </a:endParaRPr>
          </a:p>
        </p:txBody>
      </p:sp>
      <p:pic>
        <p:nvPicPr>
          <p:cNvPr id="17" name="圖片 16">
            <a:extLst>
              <a:ext uri="{FF2B5EF4-FFF2-40B4-BE49-F238E27FC236}">
                <a16:creationId xmlns:a16="http://schemas.microsoft.com/office/drawing/2014/main" id="{95453BA3-17D9-42A7-B270-7E7A7D437ED0}"/>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503923" y="6267151"/>
            <a:ext cx="703623" cy="553517"/>
          </a:xfrm>
          <a:prstGeom prst="rect">
            <a:avLst/>
          </a:prstGeom>
        </p:spPr>
      </p:pic>
      <p:sp>
        <p:nvSpPr>
          <p:cNvPr id="19" name="投影片編號版面配置區 1">
            <a:extLst>
              <a:ext uri="{FF2B5EF4-FFF2-40B4-BE49-F238E27FC236}">
                <a16:creationId xmlns:a16="http://schemas.microsoft.com/office/drawing/2014/main" id="{21859035-4493-4487-B633-7039748228FF}"/>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16</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1802833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9D70E1DD-52BC-45A2-B4F8-84F445A0C9B5}"/>
              </a:ext>
            </a:extLst>
          </p:cNvPr>
          <p:cNvPicPr>
            <a:picLocks noChangeAspect="1"/>
          </p:cNvPicPr>
          <p:nvPr/>
        </p:nvPicPr>
        <p:blipFill>
          <a:blip r:embed="rId2" cstate="screen">
            <a:extLst>
              <a:ext uri="{28A0092B-C50C-407E-A947-70E740481C1C}">
                <a14:useLocalDpi xmlns:a14="http://schemas.microsoft.com/office/drawing/2010/main" val="0"/>
              </a:ext>
            </a:extLst>
          </a:blip>
          <a:srcRect t="7731" b="7731"/>
          <a:stretch/>
        </p:blipFill>
        <p:spPr>
          <a:xfrm>
            <a:off x="-4" y="0"/>
            <a:ext cx="12192001" cy="6875960"/>
          </a:xfrm>
          <a:prstGeom prst="rect">
            <a:avLst/>
          </a:prstGeom>
        </p:spPr>
      </p:pic>
      <p:sp>
        <p:nvSpPr>
          <p:cNvPr id="5" name="矩形 4">
            <a:extLst>
              <a:ext uri="{FF2B5EF4-FFF2-40B4-BE49-F238E27FC236}">
                <a16:creationId xmlns:a16="http://schemas.microsoft.com/office/drawing/2014/main" id="{118B0B70-2262-4961-88CC-B52F4D28D1B2}"/>
              </a:ext>
            </a:extLst>
          </p:cNvPr>
          <p:cNvSpPr/>
          <p:nvPr/>
        </p:nvSpPr>
        <p:spPr>
          <a:xfrm>
            <a:off x="0" y="-17960"/>
            <a:ext cx="12192000" cy="6875960"/>
          </a:xfrm>
          <a:prstGeom prst="rect">
            <a:avLst/>
          </a:prstGeom>
          <a:solidFill>
            <a:schemeClr val="bg2">
              <a:lumMod val="1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內容版面配置區 11">
            <a:extLst>
              <a:ext uri="{FF2B5EF4-FFF2-40B4-BE49-F238E27FC236}">
                <a16:creationId xmlns:a16="http://schemas.microsoft.com/office/drawing/2014/main" id="{7DFFF19F-CE9A-4271-BEF6-B33190829782}"/>
              </a:ext>
            </a:extLst>
          </p:cNvPr>
          <p:cNvSpPr>
            <a:spLocks noGrp="1"/>
          </p:cNvSpPr>
          <p:nvPr/>
        </p:nvSpPr>
        <p:spPr>
          <a:xfrm>
            <a:off x="408153" y="1816660"/>
            <a:ext cx="4811547" cy="1492732"/>
          </a:xfrm>
          <a:prstGeom prst="rect">
            <a:avLst/>
          </a:prstGeom>
        </p:spPr>
        <p:txBody>
          <a:bodyPr lIns="0" tIns="0" rIns="0" bIns="0" anchor="t"/>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sz="1300" dirty="0">
                <a:solidFill>
                  <a:schemeClr val="bg1">
                    <a:lumMod val="95000"/>
                  </a:schemeClr>
                </a:solidFill>
              </a:rPr>
              <a:t>In the medical field, industrial-grade SSDs are indispensable for advanced medical imaging equipment like CT and MRI scanners, which require rapid and reliable data handling. These SSDs offer the robustness and speed needed to process and store large volumes of diagnostic data efficiently, facilitating quick decision-making in emergency care while enduring the challenging conditions of medical environments.</a:t>
            </a:r>
          </a:p>
        </p:txBody>
      </p:sp>
      <p:sp>
        <p:nvSpPr>
          <p:cNvPr id="4" name="矩形 3">
            <a:extLst>
              <a:ext uri="{FF2B5EF4-FFF2-40B4-BE49-F238E27FC236}">
                <a16:creationId xmlns:a16="http://schemas.microsoft.com/office/drawing/2014/main" id="{0FC5C6F6-231F-403B-B605-A7BE977948B0}"/>
              </a:ext>
            </a:extLst>
          </p:cNvPr>
          <p:cNvSpPr/>
          <p:nvPr/>
        </p:nvSpPr>
        <p:spPr>
          <a:xfrm>
            <a:off x="408151" y="462315"/>
            <a:ext cx="11375695" cy="1222771"/>
          </a:xfrm>
          <a:prstGeom prst="rect">
            <a:avLst/>
          </a:prstGeom>
        </p:spPr>
        <p:txBody>
          <a:bodyPr wrap="square" lIns="0" tIns="0" rIns="0" bIns="0">
            <a:spAutoFit/>
          </a:bodyPr>
          <a:lstStyle/>
          <a:p>
            <a:pPr>
              <a:lnSpc>
                <a:spcPts val="2000"/>
              </a:lnSpc>
              <a:spcAft>
                <a:spcPts val="600"/>
              </a:spcAft>
            </a:pPr>
            <a:r>
              <a:rPr lang="en-US" altLang="zh-CN" sz="2000" b="1" dirty="0">
                <a:solidFill>
                  <a:srgbClr val="D4231A"/>
                </a:solidFill>
                <a:latin typeface="Arail"/>
                <a:cs typeface="+mj-cs"/>
              </a:rPr>
              <a:t>ASD+ Industrial</a:t>
            </a:r>
            <a:r>
              <a:rPr lang="en-US" altLang="zh-TW" sz="2000" b="1" dirty="0">
                <a:solidFill>
                  <a:srgbClr val="D4231A"/>
                </a:solidFill>
                <a:latin typeface="Arail"/>
                <a:cs typeface="+mj-cs"/>
              </a:rPr>
              <a:t> </a:t>
            </a:r>
            <a:r>
              <a:rPr lang="en-US" altLang="zh-CN" sz="2000" b="1" dirty="0">
                <a:solidFill>
                  <a:srgbClr val="D4231A"/>
                </a:solidFill>
                <a:latin typeface="Arail"/>
                <a:cs typeface="+mj-cs"/>
              </a:rPr>
              <a:t>Series SSD</a:t>
            </a:r>
            <a:endParaRPr lang="en-US" altLang="zh-TW" sz="2000" b="1" dirty="0">
              <a:solidFill>
                <a:srgbClr val="D4231A"/>
              </a:solidFill>
              <a:latin typeface="Arail"/>
              <a:cs typeface="+mj-cs"/>
            </a:endParaRPr>
          </a:p>
          <a:p>
            <a:pPr>
              <a:lnSpc>
                <a:spcPts val="4400"/>
              </a:lnSpc>
            </a:pPr>
            <a:r>
              <a:rPr lang="en-US" altLang="zh-CN" sz="4400" b="1" dirty="0">
                <a:solidFill>
                  <a:schemeClr val="bg1"/>
                </a:solidFill>
                <a:latin typeface="Arial" panose="020B0604020202020204" pitchFamily="34" charset="0"/>
                <a:cs typeface="Arial" panose="020B0604020202020204" pitchFamily="34" charset="0"/>
              </a:rPr>
              <a:t>CT and MRI Scanners</a:t>
            </a:r>
            <a:endParaRPr lang="en-US" altLang="zh-TW" sz="4400" b="1" dirty="0">
              <a:solidFill>
                <a:schemeClr val="bg1"/>
              </a:solidFill>
              <a:latin typeface="Arial" panose="020B0604020202020204" pitchFamily="34" charset="0"/>
              <a:cs typeface="Arial" panose="020B0604020202020204" pitchFamily="34" charset="0"/>
            </a:endParaRPr>
          </a:p>
          <a:p>
            <a:pPr>
              <a:lnSpc>
                <a:spcPts val="2500"/>
              </a:lnSpc>
            </a:pPr>
            <a:r>
              <a:rPr kumimoji="0" lang="en-US" altLang="zh-TW" sz="2500" b="1" i="0" u="none" strike="noStrike" kern="1200" cap="none" spc="0" normalizeH="0" baseline="0" noProof="0" dirty="0">
                <a:ln>
                  <a:noFill/>
                </a:ln>
                <a:solidFill>
                  <a:srgbClr val="B0B0B0"/>
                </a:solidFill>
                <a:effectLst/>
                <a:uLnTx/>
                <a:uFillTx/>
                <a:ea typeface="微軟正黑體"/>
                <a:cs typeface="+mn-cs"/>
              </a:rPr>
              <a:t>Reliability and Speed in Medical Imaging for Accurate and Swift Patient Care</a:t>
            </a:r>
            <a:endParaRPr lang="zh-TW" altLang="en-US" b="1" dirty="0">
              <a:solidFill>
                <a:srgbClr val="B0B0B0"/>
              </a:solidFill>
            </a:endParaRPr>
          </a:p>
        </p:txBody>
      </p:sp>
      <p:sp>
        <p:nvSpPr>
          <p:cNvPr id="3" name="矩形 2">
            <a:extLst>
              <a:ext uri="{FF2B5EF4-FFF2-40B4-BE49-F238E27FC236}">
                <a16:creationId xmlns:a16="http://schemas.microsoft.com/office/drawing/2014/main" id="{29A779D7-B143-46DA-AC71-82F54E6510E6}"/>
              </a:ext>
            </a:extLst>
          </p:cNvPr>
          <p:cNvSpPr/>
          <p:nvPr/>
        </p:nvSpPr>
        <p:spPr>
          <a:xfrm>
            <a:off x="5627853" y="1816659"/>
            <a:ext cx="6087324" cy="4244171"/>
          </a:xfrm>
          <a:prstGeom prst="rect">
            <a:avLst/>
          </a:prstGeom>
        </p:spPr>
        <p:txBody>
          <a:bodyPr lIns="0" tIns="0" rIns="0" bIns="0" anchor="t"/>
          <a:lstStyle/>
          <a:p>
            <a:pPr>
              <a:lnSpc>
                <a:spcPts val="1900"/>
              </a:lnSpc>
              <a:spcBef>
                <a:spcPts val="1000"/>
              </a:spcBef>
            </a:pPr>
            <a:r>
              <a:rPr lang="en-US" altLang="zh-TW" b="1" dirty="0">
                <a:solidFill>
                  <a:schemeClr val="bg1">
                    <a:lumMod val="95000"/>
                  </a:schemeClr>
                </a:solidFill>
              </a:rPr>
              <a:t>Why using </a:t>
            </a:r>
            <a:r>
              <a:rPr lang="en-US" altLang="zh-CN" b="1" dirty="0">
                <a:solidFill>
                  <a:schemeClr val="bg1">
                    <a:lumMod val="95000"/>
                  </a:schemeClr>
                </a:solidFill>
              </a:rPr>
              <a:t>Industrial Series</a:t>
            </a:r>
            <a:r>
              <a:rPr lang="en-US" altLang="zh-TW" b="1" dirty="0">
                <a:solidFill>
                  <a:schemeClr val="bg1">
                    <a:lumMod val="95000"/>
                  </a:schemeClr>
                </a:solidFill>
              </a:rPr>
              <a:t> SSDs in </a:t>
            </a:r>
            <a:r>
              <a:rPr lang="en-US" altLang="zh-CN" b="1" dirty="0">
                <a:solidFill>
                  <a:schemeClr val="bg1">
                    <a:lumMod val="95000"/>
                  </a:schemeClr>
                </a:solidFill>
              </a:rPr>
              <a:t>M</a:t>
            </a:r>
            <a:r>
              <a:rPr lang="en-US" altLang="zh-TW" b="1" dirty="0">
                <a:solidFill>
                  <a:schemeClr val="bg1">
                    <a:lumMod val="95000"/>
                  </a:schemeClr>
                </a:solidFill>
              </a:rPr>
              <a:t>edical </a:t>
            </a:r>
            <a:r>
              <a:rPr lang="en-US" altLang="zh-CN" b="1" dirty="0">
                <a:solidFill>
                  <a:schemeClr val="bg1">
                    <a:lumMod val="95000"/>
                  </a:schemeClr>
                </a:solidFill>
              </a:rPr>
              <a:t>I</a:t>
            </a:r>
            <a:r>
              <a:rPr lang="en-US" altLang="zh-TW" b="1" dirty="0">
                <a:solidFill>
                  <a:schemeClr val="bg1">
                    <a:lumMod val="95000"/>
                  </a:schemeClr>
                </a:solidFill>
              </a:rPr>
              <a:t>maging Equipment?</a:t>
            </a:r>
          </a:p>
          <a:p>
            <a:endParaRPr lang="en-US" altLang="zh-TW" sz="1300" dirty="0">
              <a:solidFill>
                <a:schemeClr val="bg1">
                  <a:lumMod val="95000"/>
                </a:schemeClr>
              </a:solidFill>
            </a:endParaRPr>
          </a:p>
          <a:p>
            <a:r>
              <a:rPr lang="en-US" altLang="zh-TW" sz="1300" b="1" dirty="0">
                <a:solidFill>
                  <a:schemeClr val="bg1">
                    <a:lumMod val="95000"/>
                  </a:schemeClr>
                </a:solidFill>
              </a:rPr>
              <a:t>Optimal Performance in Varied Environments: </a:t>
            </a:r>
            <a:r>
              <a:rPr lang="en-US" altLang="zh-TW" sz="1300" dirty="0">
                <a:solidFill>
                  <a:schemeClr val="bg1">
                    <a:lumMod val="95000"/>
                  </a:schemeClr>
                </a:solidFill>
              </a:rPr>
              <a:t>Capable of operating in standard (0°C to 70°C), extended (-25°C to 85°C), and industrial-grade (-40°C to 85°C) temperatures, ensuring reliability in the diverse settings of medical facilities.</a:t>
            </a:r>
          </a:p>
          <a:p>
            <a:endParaRPr lang="en-US" altLang="zh-TW" sz="1300" b="1" dirty="0">
              <a:solidFill>
                <a:schemeClr val="bg1">
                  <a:lumMod val="95000"/>
                </a:schemeClr>
              </a:solidFill>
            </a:endParaRPr>
          </a:p>
          <a:p>
            <a:r>
              <a:rPr lang="en-US" altLang="zh-TW" sz="1300" b="1" dirty="0">
                <a:solidFill>
                  <a:schemeClr val="bg1">
                    <a:lumMod val="95000"/>
                  </a:schemeClr>
                </a:solidFill>
              </a:rPr>
              <a:t>Tailored for Continuous Operation: </a:t>
            </a:r>
            <a:r>
              <a:rPr lang="en-US" altLang="zh-TW" sz="1300" dirty="0">
                <a:solidFill>
                  <a:schemeClr val="bg1">
                    <a:lumMod val="95000"/>
                  </a:schemeClr>
                </a:solidFill>
              </a:rPr>
              <a:t>Features read- and write-intensive capabilities with TLC and p-SLC technologies, handling the constant flow of large imaging data files without degradation.</a:t>
            </a:r>
          </a:p>
          <a:p>
            <a:endParaRPr lang="en-US" altLang="zh-TW" sz="1300" b="1" dirty="0">
              <a:solidFill>
                <a:schemeClr val="bg1">
                  <a:lumMod val="95000"/>
                </a:schemeClr>
              </a:solidFill>
            </a:endParaRPr>
          </a:p>
          <a:p>
            <a:r>
              <a:rPr lang="en-US" altLang="zh-TW" sz="1300" b="1" dirty="0">
                <a:solidFill>
                  <a:schemeClr val="bg1">
                    <a:lumMod val="95000"/>
                  </a:schemeClr>
                </a:solidFill>
              </a:rPr>
              <a:t>Energy-Efficient Operation: </a:t>
            </a:r>
            <a:r>
              <a:rPr lang="en-US" altLang="zh-TW" sz="1300" dirty="0">
                <a:solidFill>
                  <a:schemeClr val="bg1">
                    <a:lumMod val="95000"/>
                  </a:schemeClr>
                </a:solidFill>
              </a:rPr>
              <a:t>Designed for low power consumption, which is crucial in medical environments where energy efficiency is as important as performance.</a:t>
            </a:r>
          </a:p>
          <a:p>
            <a:endParaRPr lang="en-US" altLang="zh-TW" sz="1300" b="1" dirty="0">
              <a:solidFill>
                <a:schemeClr val="bg1">
                  <a:lumMod val="95000"/>
                </a:schemeClr>
              </a:solidFill>
            </a:endParaRPr>
          </a:p>
          <a:p>
            <a:r>
              <a:rPr lang="en-US" altLang="zh-TW" sz="1300" b="1" dirty="0">
                <a:solidFill>
                  <a:schemeClr val="bg1">
                    <a:lumMod val="95000"/>
                  </a:schemeClr>
                </a:solidFill>
              </a:rPr>
              <a:t>Scalable for High-Resolution Imaging: </a:t>
            </a:r>
            <a:r>
              <a:rPr lang="en-US" altLang="zh-TW" sz="1300" dirty="0">
                <a:solidFill>
                  <a:schemeClr val="bg1">
                    <a:lumMod val="95000"/>
                  </a:schemeClr>
                </a:solidFill>
              </a:rPr>
              <a:t>With storage capacity options ranging from 128GB to 8TB, these SSDs are well-suited for the vast amounts of data generated by medical imaging equipment.</a:t>
            </a:r>
          </a:p>
          <a:p>
            <a:endParaRPr lang="en-US" altLang="zh-TW" sz="1300" b="1" dirty="0">
              <a:solidFill>
                <a:schemeClr val="bg1">
                  <a:lumMod val="95000"/>
                </a:schemeClr>
              </a:solidFill>
            </a:endParaRPr>
          </a:p>
          <a:p>
            <a:r>
              <a:rPr lang="en-US" altLang="zh-TW" sz="1300" b="1" dirty="0">
                <a:solidFill>
                  <a:schemeClr val="bg1">
                    <a:lumMod val="95000"/>
                  </a:schemeClr>
                </a:solidFill>
              </a:rPr>
              <a:t>Reliable in Demanding Conditions: </a:t>
            </a:r>
            <a:r>
              <a:rPr lang="en-US" altLang="zh-TW" sz="1300" dirty="0">
                <a:solidFill>
                  <a:schemeClr val="bg1">
                    <a:lumMod val="95000"/>
                  </a:schemeClr>
                </a:solidFill>
              </a:rPr>
              <a:t>The durable 2.5" and M.2 form factors are built to withstand the rigorous use found in medical applications, from portable imaging devices to stationary diagnostic machines.</a:t>
            </a:r>
          </a:p>
        </p:txBody>
      </p:sp>
      <p:pic>
        <p:nvPicPr>
          <p:cNvPr id="10" name="圖片 9">
            <a:extLst>
              <a:ext uri="{FF2B5EF4-FFF2-40B4-BE49-F238E27FC236}">
                <a16:creationId xmlns:a16="http://schemas.microsoft.com/office/drawing/2014/main" id="{794A6CBE-909B-4D87-8DA1-E18F6B445E3B}"/>
              </a:ext>
            </a:extLst>
          </p:cNvPr>
          <p:cNvPicPr>
            <a:picLocks noChangeAspect="1"/>
          </p:cNvPicPr>
          <p:nvPr/>
        </p:nvPicPr>
        <p:blipFill>
          <a:blip r:embed="rId3" cstate="screen">
            <a:extLst>
              <a:ext uri="{28A0092B-C50C-407E-A947-70E740481C1C}">
                <a14:useLocalDpi xmlns:a14="http://schemas.microsoft.com/office/drawing/2010/main" val="0"/>
              </a:ext>
            </a:extLst>
          </a:blip>
          <a:srcRect t="7748" b="7748"/>
          <a:stretch/>
        </p:blipFill>
        <p:spPr>
          <a:xfrm>
            <a:off x="0" y="3548608"/>
            <a:ext cx="5048250" cy="2847077"/>
          </a:xfrm>
          <a:prstGeom prst="rect">
            <a:avLst/>
          </a:prstGeom>
        </p:spPr>
      </p:pic>
      <p:sp>
        <p:nvSpPr>
          <p:cNvPr id="12" name="矩形 11">
            <a:extLst>
              <a:ext uri="{FF2B5EF4-FFF2-40B4-BE49-F238E27FC236}">
                <a16:creationId xmlns:a16="http://schemas.microsoft.com/office/drawing/2014/main" id="{A097403E-72FF-401B-9323-E74D2F320A03}"/>
              </a:ext>
            </a:extLst>
          </p:cNvPr>
          <p:cNvSpPr/>
          <p:nvPr/>
        </p:nvSpPr>
        <p:spPr>
          <a:xfrm>
            <a:off x="5627850" y="6174444"/>
            <a:ext cx="6564147" cy="701515"/>
          </a:xfrm>
          <a:prstGeom prst="rect">
            <a:avLst/>
          </a:prstGeom>
          <a:solidFill>
            <a:srgbClr val="D4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dirty="0">
                <a:solidFill>
                  <a:schemeClr val="bg1"/>
                </a:solidFill>
              </a:rPr>
              <a:t> Recommended Product: </a:t>
            </a:r>
            <a:r>
              <a:rPr lang="en-US" altLang="zh-CN" sz="2400" b="1" dirty="0">
                <a:solidFill>
                  <a:schemeClr val="bg1"/>
                </a:solidFill>
                <a:effectLst>
                  <a:outerShdw blurRad="38100" dist="38100" dir="2700000" algn="tl">
                    <a:srgbClr val="000000">
                      <a:alpha val="43137"/>
                    </a:srgbClr>
                  </a:outerShdw>
                </a:effectLst>
              </a:rPr>
              <a:t>E3T	</a:t>
            </a:r>
            <a:r>
              <a:rPr lang="en-US" altLang="zh-CN" b="1" dirty="0">
                <a:solidFill>
                  <a:schemeClr val="bg1"/>
                </a:solidFill>
                <a:effectLst>
                  <a:outerShdw blurRad="38100" dist="38100" dir="2700000" algn="tl">
                    <a:srgbClr val="000000">
                      <a:alpha val="43137"/>
                    </a:srgbClr>
                  </a:outerShdw>
                </a:effectLst>
              </a:rPr>
              <a:t>              </a:t>
            </a:r>
            <a:r>
              <a:rPr lang="en-US" altLang="zh-CN" sz="1600" b="1" dirty="0">
                <a:solidFill>
                  <a:schemeClr val="bg1"/>
                </a:solidFill>
                <a:effectLst>
                  <a:outerShdw blurRad="38100" dist="38100" dir="2700000" algn="tl">
                    <a:srgbClr val="000000">
                      <a:alpha val="43137"/>
                    </a:srgbClr>
                  </a:outerShdw>
                </a:effectLst>
              </a:rPr>
              <a:t>            </a:t>
            </a:r>
            <a:r>
              <a:rPr lang="en-US" altLang="zh-CN" sz="1600" b="1" dirty="0">
                <a:solidFill>
                  <a:schemeClr val="bg1"/>
                </a:solidFill>
              </a:rPr>
              <a:t>(M.2 PCIe)</a:t>
            </a:r>
            <a:endParaRPr lang="en-US" altLang="zh-TW" sz="1200" b="1" dirty="0">
              <a:solidFill>
                <a:schemeClr val="bg1"/>
              </a:solidFill>
            </a:endParaRPr>
          </a:p>
        </p:txBody>
      </p:sp>
      <p:pic>
        <p:nvPicPr>
          <p:cNvPr id="11" name="圖片 10">
            <a:extLst>
              <a:ext uri="{FF2B5EF4-FFF2-40B4-BE49-F238E27FC236}">
                <a16:creationId xmlns:a16="http://schemas.microsoft.com/office/drawing/2014/main" id="{9E91C491-60D7-4189-8409-829F9EA7DF69}"/>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418502" y="6095470"/>
            <a:ext cx="1127396" cy="886884"/>
          </a:xfrm>
          <a:prstGeom prst="rect">
            <a:avLst/>
          </a:prstGeom>
        </p:spPr>
      </p:pic>
      <p:sp>
        <p:nvSpPr>
          <p:cNvPr id="15" name="投影片編號版面配置區 1">
            <a:extLst>
              <a:ext uri="{FF2B5EF4-FFF2-40B4-BE49-F238E27FC236}">
                <a16:creationId xmlns:a16="http://schemas.microsoft.com/office/drawing/2014/main" id="{C14ECF29-5218-436D-9A64-B261285963F2}"/>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17</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3438116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矩形 14">
            <a:extLst>
              <a:ext uri="{FF2B5EF4-FFF2-40B4-BE49-F238E27FC236}">
                <a16:creationId xmlns:a16="http://schemas.microsoft.com/office/drawing/2014/main" id="{8721D62C-B508-4163-8BEB-736373397401}"/>
              </a:ext>
            </a:extLst>
          </p:cNvPr>
          <p:cNvSpPr/>
          <p:nvPr/>
        </p:nvSpPr>
        <p:spPr>
          <a:xfrm>
            <a:off x="759992" y="2136619"/>
            <a:ext cx="1440000" cy="4331884"/>
          </a:xfrm>
          <a:prstGeom prst="rect">
            <a:avLst/>
          </a:prstGeom>
          <a:gradFill>
            <a:gsLst>
              <a:gs pos="0">
                <a:schemeClr val="tx1">
                  <a:lumMod val="75000"/>
                  <a:lumOff val="25000"/>
                </a:schemeClr>
              </a:gs>
              <a:gs pos="100000">
                <a:schemeClr val="tx1">
                  <a:lumMod val="75000"/>
                  <a:lumOff val="25000"/>
                  <a:alpha val="53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標題 2">
            <a:extLst>
              <a:ext uri="{FF2B5EF4-FFF2-40B4-BE49-F238E27FC236}">
                <a16:creationId xmlns:a16="http://schemas.microsoft.com/office/drawing/2014/main" id="{7B26155E-2145-46C9-8289-086B02DF1D76}"/>
              </a:ext>
            </a:extLst>
          </p:cNvPr>
          <p:cNvSpPr txBox="1">
            <a:spLocks/>
          </p:cNvSpPr>
          <p:nvPr/>
        </p:nvSpPr>
        <p:spPr>
          <a:xfrm>
            <a:off x="530474" y="329036"/>
            <a:ext cx="11112114" cy="5555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4000" b="1" dirty="0">
                <a:solidFill>
                  <a:srgbClr val="252C2E"/>
                </a:solidFill>
                <a:latin typeface="Arial"/>
                <a:cs typeface="Arial"/>
              </a:rPr>
              <a:t>ASD+ </a:t>
            </a:r>
            <a:r>
              <a:rPr lang="en-US" altLang="zh-TW" sz="4000" b="1" dirty="0">
                <a:solidFill>
                  <a:srgbClr val="D4231A"/>
                </a:solidFill>
                <a:latin typeface="Arial"/>
                <a:cs typeface="Arial"/>
              </a:rPr>
              <a:t>Industrial Series </a:t>
            </a:r>
            <a:r>
              <a:rPr lang="en-US" altLang="zh-TW" sz="4000" b="1" spc="-50" dirty="0">
                <a:solidFill>
                  <a:srgbClr val="252C2E"/>
                </a:solidFill>
                <a:latin typeface="Arial" panose="020B0604020202020204" pitchFamily="34" charset="0"/>
                <a:ea typeface="+mn-ea"/>
                <a:cs typeface="Arial" panose="020B0604020202020204" pitchFamily="34" charset="0"/>
              </a:rPr>
              <a:t>Selection Guide</a:t>
            </a:r>
            <a:endParaRPr lang="zh-TW" altLang="en-US" sz="4000" b="1" spc="-50" dirty="0">
              <a:solidFill>
                <a:srgbClr val="252C2E"/>
              </a:solidFill>
              <a:latin typeface="Arial" panose="020B0604020202020204" pitchFamily="34" charset="0"/>
              <a:ea typeface="+mn-ea"/>
              <a:cs typeface="Arial" panose="020B0604020202020204" pitchFamily="34" charset="0"/>
            </a:endParaRPr>
          </a:p>
        </p:txBody>
      </p:sp>
      <p:cxnSp>
        <p:nvCxnSpPr>
          <p:cNvPr id="86" name="直線接點 85">
            <a:extLst>
              <a:ext uri="{FF2B5EF4-FFF2-40B4-BE49-F238E27FC236}">
                <a16:creationId xmlns:a16="http://schemas.microsoft.com/office/drawing/2014/main" id="{AFD4C2E8-1383-4783-8B49-4CA1D141584D}"/>
              </a:ext>
            </a:extLst>
          </p:cNvPr>
          <p:cNvCxnSpPr>
            <a:cxnSpLocks/>
          </p:cNvCxnSpPr>
          <p:nvPr/>
        </p:nvCxnSpPr>
        <p:spPr>
          <a:xfrm>
            <a:off x="620517" y="2616657"/>
            <a:ext cx="1451452"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7" name="直線接點 86">
            <a:extLst>
              <a:ext uri="{FF2B5EF4-FFF2-40B4-BE49-F238E27FC236}">
                <a16:creationId xmlns:a16="http://schemas.microsoft.com/office/drawing/2014/main" id="{48910BD6-F258-44F3-B867-3C8D0F195EEC}"/>
              </a:ext>
            </a:extLst>
          </p:cNvPr>
          <p:cNvCxnSpPr>
            <a:cxnSpLocks/>
          </p:cNvCxnSpPr>
          <p:nvPr/>
        </p:nvCxnSpPr>
        <p:spPr>
          <a:xfrm>
            <a:off x="620517" y="3044146"/>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8" name="直線接點 87">
            <a:extLst>
              <a:ext uri="{FF2B5EF4-FFF2-40B4-BE49-F238E27FC236}">
                <a16:creationId xmlns:a16="http://schemas.microsoft.com/office/drawing/2014/main" id="{077E0F61-09A5-4557-AD95-83645CFAD845}"/>
              </a:ext>
            </a:extLst>
          </p:cNvPr>
          <p:cNvCxnSpPr>
            <a:cxnSpLocks/>
          </p:cNvCxnSpPr>
          <p:nvPr/>
        </p:nvCxnSpPr>
        <p:spPr>
          <a:xfrm>
            <a:off x="620517" y="3429000"/>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9" name="直線接點 88">
            <a:extLst>
              <a:ext uri="{FF2B5EF4-FFF2-40B4-BE49-F238E27FC236}">
                <a16:creationId xmlns:a16="http://schemas.microsoft.com/office/drawing/2014/main" id="{8F7C106C-4DA4-4A08-ACEC-1724A1E6D296}"/>
              </a:ext>
            </a:extLst>
          </p:cNvPr>
          <p:cNvCxnSpPr>
            <a:cxnSpLocks/>
          </p:cNvCxnSpPr>
          <p:nvPr/>
        </p:nvCxnSpPr>
        <p:spPr>
          <a:xfrm>
            <a:off x="622712" y="3770007"/>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90" name="直線接點 89">
            <a:extLst>
              <a:ext uri="{FF2B5EF4-FFF2-40B4-BE49-F238E27FC236}">
                <a16:creationId xmlns:a16="http://schemas.microsoft.com/office/drawing/2014/main" id="{0693E151-08FC-4204-9DF1-8C61E3B44768}"/>
              </a:ext>
            </a:extLst>
          </p:cNvPr>
          <p:cNvCxnSpPr>
            <a:cxnSpLocks/>
          </p:cNvCxnSpPr>
          <p:nvPr/>
        </p:nvCxnSpPr>
        <p:spPr>
          <a:xfrm>
            <a:off x="620517" y="4116571"/>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91" name="直線接點 90">
            <a:extLst>
              <a:ext uri="{FF2B5EF4-FFF2-40B4-BE49-F238E27FC236}">
                <a16:creationId xmlns:a16="http://schemas.microsoft.com/office/drawing/2014/main" id="{93DA977C-C0EE-4437-84E0-D6777521F71D}"/>
              </a:ext>
            </a:extLst>
          </p:cNvPr>
          <p:cNvCxnSpPr>
            <a:cxnSpLocks/>
          </p:cNvCxnSpPr>
          <p:nvPr/>
        </p:nvCxnSpPr>
        <p:spPr>
          <a:xfrm>
            <a:off x="620517" y="4546134"/>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92" name="直線接點 91">
            <a:extLst>
              <a:ext uri="{FF2B5EF4-FFF2-40B4-BE49-F238E27FC236}">
                <a16:creationId xmlns:a16="http://schemas.microsoft.com/office/drawing/2014/main" id="{D45DF35D-63C7-4F43-8EA8-69270B923A1B}"/>
              </a:ext>
            </a:extLst>
          </p:cNvPr>
          <p:cNvCxnSpPr>
            <a:cxnSpLocks/>
          </p:cNvCxnSpPr>
          <p:nvPr/>
        </p:nvCxnSpPr>
        <p:spPr>
          <a:xfrm>
            <a:off x="620517" y="4883842"/>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3915F1AB-99F0-4D7A-85D0-F9633D930DF5}"/>
              </a:ext>
            </a:extLst>
          </p:cNvPr>
          <p:cNvCxnSpPr>
            <a:cxnSpLocks/>
          </p:cNvCxnSpPr>
          <p:nvPr/>
        </p:nvCxnSpPr>
        <p:spPr>
          <a:xfrm>
            <a:off x="620517" y="5195068"/>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94" name="直線接點 93">
            <a:extLst>
              <a:ext uri="{FF2B5EF4-FFF2-40B4-BE49-F238E27FC236}">
                <a16:creationId xmlns:a16="http://schemas.microsoft.com/office/drawing/2014/main" id="{9ED53555-FDF4-4F08-BDD1-635A4E742FBD}"/>
              </a:ext>
            </a:extLst>
          </p:cNvPr>
          <p:cNvCxnSpPr>
            <a:cxnSpLocks/>
          </p:cNvCxnSpPr>
          <p:nvPr/>
        </p:nvCxnSpPr>
        <p:spPr>
          <a:xfrm>
            <a:off x="620517" y="5655457"/>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pic>
        <p:nvPicPr>
          <p:cNvPr id="4" name="圖片 3">
            <a:extLst>
              <a:ext uri="{FF2B5EF4-FFF2-40B4-BE49-F238E27FC236}">
                <a16:creationId xmlns:a16="http://schemas.microsoft.com/office/drawing/2014/main" id="{7A1DDBDF-7263-460E-90DC-3E29132977F9}"/>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518978" y="1486211"/>
            <a:ext cx="705324" cy="554855"/>
          </a:xfrm>
          <a:prstGeom prst="rect">
            <a:avLst/>
          </a:prstGeom>
        </p:spPr>
      </p:pic>
      <p:pic>
        <p:nvPicPr>
          <p:cNvPr id="98" name="圖片 97">
            <a:extLst>
              <a:ext uri="{FF2B5EF4-FFF2-40B4-BE49-F238E27FC236}">
                <a16:creationId xmlns:a16="http://schemas.microsoft.com/office/drawing/2014/main" id="{DAC6A3DB-7CB2-413C-9CEC-DA134A6E269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803941" y="1504571"/>
            <a:ext cx="705324" cy="554855"/>
          </a:xfrm>
          <a:prstGeom prst="rect">
            <a:avLst/>
          </a:prstGeom>
        </p:spPr>
      </p:pic>
      <p:pic>
        <p:nvPicPr>
          <p:cNvPr id="99" name="圖片 98">
            <a:extLst>
              <a:ext uri="{FF2B5EF4-FFF2-40B4-BE49-F238E27FC236}">
                <a16:creationId xmlns:a16="http://schemas.microsoft.com/office/drawing/2014/main" id="{06183A62-177A-4618-93E5-1C1AC87C3FC9}"/>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172786" y="1500437"/>
            <a:ext cx="705324" cy="554854"/>
          </a:xfrm>
          <a:prstGeom prst="rect">
            <a:avLst/>
          </a:prstGeom>
        </p:spPr>
      </p:pic>
      <p:pic>
        <p:nvPicPr>
          <p:cNvPr id="100" name="圖片 99">
            <a:extLst>
              <a:ext uri="{FF2B5EF4-FFF2-40B4-BE49-F238E27FC236}">
                <a16:creationId xmlns:a16="http://schemas.microsoft.com/office/drawing/2014/main" id="{92D47FB3-B881-4428-A813-F7E99F502F07}"/>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442162" y="1542205"/>
            <a:ext cx="705324" cy="554854"/>
          </a:xfrm>
          <a:prstGeom prst="rect">
            <a:avLst/>
          </a:prstGeom>
        </p:spPr>
      </p:pic>
      <p:pic>
        <p:nvPicPr>
          <p:cNvPr id="146" name="圖片 145">
            <a:extLst>
              <a:ext uri="{FF2B5EF4-FFF2-40B4-BE49-F238E27FC236}">
                <a16:creationId xmlns:a16="http://schemas.microsoft.com/office/drawing/2014/main" id="{60ADD043-D03C-4581-973E-C492DE706170}"/>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9104247" y="1503450"/>
            <a:ext cx="705324" cy="554854"/>
          </a:xfrm>
          <a:prstGeom prst="rect">
            <a:avLst/>
          </a:prstGeom>
        </p:spPr>
      </p:pic>
      <p:pic>
        <p:nvPicPr>
          <p:cNvPr id="2" name="圖片 99">
            <a:extLst>
              <a:ext uri="{FF2B5EF4-FFF2-40B4-BE49-F238E27FC236}">
                <a16:creationId xmlns:a16="http://schemas.microsoft.com/office/drawing/2014/main" id="{E400284F-1BEB-3FDC-F49B-747571B53B5B}"/>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0742468" y="1560408"/>
            <a:ext cx="705324" cy="554854"/>
          </a:xfrm>
          <a:prstGeom prst="rect">
            <a:avLst/>
          </a:prstGeom>
        </p:spPr>
      </p:pic>
      <p:sp>
        <p:nvSpPr>
          <p:cNvPr id="21" name="矩形 20">
            <a:extLst>
              <a:ext uri="{FF2B5EF4-FFF2-40B4-BE49-F238E27FC236}">
                <a16:creationId xmlns:a16="http://schemas.microsoft.com/office/drawing/2014/main" id="{36D8F567-9042-4FAD-BA90-52C48258D859}"/>
              </a:ext>
            </a:extLst>
          </p:cNvPr>
          <p:cNvSpPr/>
          <p:nvPr/>
        </p:nvSpPr>
        <p:spPr>
          <a:xfrm>
            <a:off x="2249125" y="2136619"/>
            <a:ext cx="1533552" cy="4331884"/>
          </a:xfrm>
          <a:prstGeom prst="rect">
            <a:avLst/>
          </a:prstGeom>
          <a:gradFill>
            <a:gsLst>
              <a:gs pos="0">
                <a:schemeClr val="bg1">
                  <a:alpha val="61000"/>
                </a:schemeClr>
              </a:gs>
              <a:gs pos="100000">
                <a:schemeClr val="bg1">
                  <a:alpha val="23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6" name="群組 25">
            <a:extLst>
              <a:ext uri="{FF2B5EF4-FFF2-40B4-BE49-F238E27FC236}">
                <a16:creationId xmlns:a16="http://schemas.microsoft.com/office/drawing/2014/main" id="{5207663D-C7C2-4AFB-907C-77C589589EEA}"/>
              </a:ext>
            </a:extLst>
          </p:cNvPr>
          <p:cNvGrpSpPr/>
          <p:nvPr/>
        </p:nvGrpSpPr>
        <p:grpSpPr>
          <a:xfrm>
            <a:off x="2143065" y="2616657"/>
            <a:ext cx="1745671" cy="3525099"/>
            <a:chOff x="2270522" y="2562446"/>
            <a:chExt cx="1745671" cy="3175174"/>
          </a:xfrm>
        </p:grpSpPr>
        <p:cxnSp>
          <p:nvCxnSpPr>
            <p:cNvPr id="27" name="直線接點 26">
              <a:extLst>
                <a:ext uri="{FF2B5EF4-FFF2-40B4-BE49-F238E27FC236}">
                  <a16:creationId xmlns:a16="http://schemas.microsoft.com/office/drawing/2014/main" id="{8BBA0661-7D04-4CDE-A35F-F2F48ED059AB}"/>
                </a:ext>
              </a:extLst>
            </p:cNvPr>
            <p:cNvCxnSpPr>
              <a:cxnSpLocks/>
            </p:cNvCxnSpPr>
            <p:nvPr/>
          </p:nvCxnSpPr>
          <p:spPr>
            <a:xfrm>
              <a:off x="2270522" y="39131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8" name="直線接點 27">
              <a:extLst>
                <a:ext uri="{FF2B5EF4-FFF2-40B4-BE49-F238E27FC236}">
                  <a16:creationId xmlns:a16="http://schemas.microsoft.com/office/drawing/2014/main" id="{7083124C-A867-4240-AAD4-74501E52E9D7}"/>
                </a:ext>
              </a:extLst>
            </p:cNvPr>
            <p:cNvCxnSpPr>
              <a:cxnSpLocks/>
            </p:cNvCxnSpPr>
            <p:nvPr/>
          </p:nvCxnSpPr>
          <p:spPr>
            <a:xfrm>
              <a:off x="2270522" y="256244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652F6B1C-3587-4B06-A175-7582C8E65BE1}"/>
                </a:ext>
              </a:extLst>
            </p:cNvPr>
            <p:cNvCxnSpPr>
              <a:cxnSpLocks/>
            </p:cNvCxnSpPr>
            <p:nvPr/>
          </p:nvCxnSpPr>
          <p:spPr>
            <a:xfrm>
              <a:off x="2270522" y="294750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5A4946D2-9966-4432-A156-207625141791}"/>
                </a:ext>
              </a:extLst>
            </p:cNvPr>
            <p:cNvCxnSpPr>
              <a:cxnSpLocks/>
            </p:cNvCxnSpPr>
            <p:nvPr/>
          </p:nvCxnSpPr>
          <p:spPr>
            <a:xfrm>
              <a:off x="2270522" y="32792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50564128-1B8C-42E2-9646-7AD937FCF830}"/>
                </a:ext>
              </a:extLst>
            </p:cNvPr>
            <p:cNvCxnSpPr>
              <a:cxnSpLocks/>
            </p:cNvCxnSpPr>
            <p:nvPr/>
          </p:nvCxnSpPr>
          <p:spPr>
            <a:xfrm>
              <a:off x="2270522" y="3628488"/>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770A4A1C-9BE6-4D1B-B009-300B7879587A}"/>
                </a:ext>
              </a:extLst>
            </p:cNvPr>
            <p:cNvCxnSpPr>
              <a:cxnSpLocks/>
            </p:cNvCxnSpPr>
            <p:nvPr/>
          </p:nvCxnSpPr>
          <p:spPr>
            <a:xfrm>
              <a:off x="2270522" y="430840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554C3A48-FE8A-4061-A12F-3AD05F3F5852}"/>
                </a:ext>
              </a:extLst>
            </p:cNvPr>
            <p:cNvCxnSpPr>
              <a:cxnSpLocks/>
            </p:cNvCxnSpPr>
            <p:nvPr/>
          </p:nvCxnSpPr>
          <p:spPr>
            <a:xfrm>
              <a:off x="2270522" y="460391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34" name="直線接點 33">
              <a:extLst>
                <a:ext uri="{FF2B5EF4-FFF2-40B4-BE49-F238E27FC236}">
                  <a16:creationId xmlns:a16="http://schemas.microsoft.com/office/drawing/2014/main" id="{E5B5F76B-1FB7-44B0-8B31-F47BF7E8FC0D}"/>
                </a:ext>
              </a:extLst>
            </p:cNvPr>
            <p:cNvCxnSpPr>
              <a:cxnSpLocks/>
            </p:cNvCxnSpPr>
            <p:nvPr/>
          </p:nvCxnSpPr>
          <p:spPr>
            <a:xfrm>
              <a:off x="2270522" y="488490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62BC04F3-AD37-46ED-A0BA-34D6B6723FE5}"/>
                </a:ext>
              </a:extLst>
            </p:cNvPr>
            <p:cNvCxnSpPr>
              <a:cxnSpLocks/>
            </p:cNvCxnSpPr>
            <p:nvPr/>
          </p:nvCxnSpPr>
          <p:spPr>
            <a:xfrm>
              <a:off x="2270522" y="52995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36" name="直線接點 35">
              <a:extLst>
                <a:ext uri="{FF2B5EF4-FFF2-40B4-BE49-F238E27FC236}">
                  <a16:creationId xmlns:a16="http://schemas.microsoft.com/office/drawing/2014/main" id="{BBBC380F-A441-432A-BE83-84C4A7FF316C}"/>
                </a:ext>
              </a:extLst>
            </p:cNvPr>
            <p:cNvCxnSpPr>
              <a:cxnSpLocks/>
            </p:cNvCxnSpPr>
            <p:nvPr/>
          </p:nvCxnSpPr>
          <p:spPr>
            <a:xfrm>
              <a:off x="2270522" y="57376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cxnSp>
        <p:nvCxnSpPr>
          <p:cNvPr id="41" name="直線接點 40">
            <a:extLst>
              <a:ext uri="{FF2B5EF4-FFF2-40B4-BE49-F238E27FC236}">
                <a16:creationId xmlns:a16="http://schemas.microsoft.com/office/drawing/2014/main" id="{B69A622A-7AB7-4AC8-8FE3-06B6B3239B54}"/>
              </a:ext>
            </a:extLst>
          </p:cNvPr>
          <p:cNvCxnSpPr>
            <a:cxnSpLocks/>
          </p:cNvCxnSpPr>
          <p:nvPr/>
        </p:nvCxnSpPr>
        <p:spPr>
          <a:xfrm>
            <a:off x="693808" y="6141756"/>
            <a:ext cx="1449257" cy="0"/>
          </a:xfrm>
          <a:prstGeom prst="line">
            <a:avLst/>
          </a:prstGeom>
          <a:ln>
            <a:gradFill>
              <a:gsLst>
                <a:gs pos="84000">
                  <a:schemeClr val="bg1">
                    <a:alpha val="35000"/>
                  </a:schemeClr>
                </a:gs>
                <a:gs pos="0">
                  <a:schemeClr val="bg1">
                    <a:alpha val="3500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42" name="矩形 41">
            <a:extLst>
              <a:ext uri="{FF2B5EF4-FFF2-40B4-BE49-F238E27FC236}">
                <a16:creationId xmlns:a16="http://schemas.microsoft.com/office/drawing/2014/main" id="{18490CCF-88D9-4BFF-B846-2FC7FBFB23E0}"/>
              </a:ext>
            </a:extLst>
          </p:cNvPr>
          <p:cNvSpPr/>
          <p:nvPr/>
        </p:nvSpPr>
        <p:spPr>
          <a:xfrm>
            <a:off x="3875485" y="2136619"/>
            <a:ext cx="1533552" cy="4331884"/>
          </a:xfrm>
          <a:prstGeom prst="rect">
            <a:avLst/>
          </a:prstGeom>
          <a:gradFill>
            <a:gsLst>
              <a:gs pos="0">
                <a:schemeClr val="bg1">
                  <a:alpha val="61000"/>
                </a:schemeClr>
              </a:gs>
              <a:gs pos="100000">
                <a:schemeClr val="bg1">
                  <a:alpha val="23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3" name="群組 42">
            <a:extLst>
              <a:ext uri="{FF2B5EF4-FFF2-40B4-BE49-F238E27FC236}">
                <a16:creationId xmlns:a16="http://schemas.microsoft.com/office/drawing/2014/main" id="{58A1EA77-FAF4-44DF-81F6-7C030E6F6D4F}"/>
              </a:ext>
            </a:extLst>
          </p:cNvPr>
          <p:cNvGrpSpPr/>
          <p:nvPr/>
        </p:nvGrpSpPr>
        <p:grpSpPr>
          <a:xfrm>
            <a:off x="3769425" y="2616657"/>
            <a:ext cx="1745671" cy="3525099"/>
            <a:chOff x="2270522" y="2562446"/>
            <a:chExt cx="1745671" cy="3175174"/>
          </a:xfrm>
        </p:grpSpPr>
        <p:cxnSp>
          <p:nvCxnSpPr>
            <p:cNvPr id="44" name="直線接點 43">
              <a:extLst>
                <a:ext uri="{FF2B5EF4-FFF2-40B4-BE49-F238E27FC236}">
                  <a16:creationId xmlns:a16="http://schemas.microsoft.com/office/drawing/2014/main" id="{F04B4C46-760C-4C47-B01C-1599E9C022B1}"/>
                </a:ext>
              </a:extLst>
            </p:cNvPr>
            <p:cNvCxnSpPr>
              <a:cxnSpLocks/>
            </p:cNvCxnSpPr>
            <p:nvPr/>
          </p:nvCxnSpPr>
          <p:spPr>
            <a:xfrm>
              <a:off x="2270522" y="39131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A1BAEB45-31FC-478F-84B7-5BEE5620041E}"/>
                </a:ext>
              </a:extLst>
            </p:cNvPr>
            <p:cNvCxnSpPr>
              <a:cxnSpLocks/>
            </p:cNvCxnSpPr>
            <p:nvPr/>
          </p:nvCxnSpPr>
          <p:spPr>
            <a:xfrm>
              <a:off x="2270522" y="256244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1F110425-64E2-4F3E-B107-18EB6E3A292B}"/>
                </a:ext>
              </a:extLst>
            </p:cNvPr>
            <p:cNvCxnSpPr>
              <a:cxnSpLocks/>
            </p:cNvCxnSpPr>
            <p:nvPr/>
          </p:nvCxnSpPr>
          <p:spPr>
            <a:xfrm>
              <a:off x="2270522" y="294750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77304E7B-77B6-4F4D-93D1-96C56B36AB24}"/>
                </a:ext>
              </a:extLst>
            </p:cNvPr>
            <p:cNvCxnSpPr>
              <a:cxnSpLocks/>
            </p:cNvCxnSpPr>
            <p:nvPr/>
          </p:nvCxnSpPr>
          <p:spPr>
            <a:xfrm>
              <a:off x="2270522" y="32792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6AF552F3-6217-4BB0-B899-772ADEAC98DF}"/>
                </a:ext>
              </a:extLst>
            </p:cNvPr>
            <p:cNvCxnSpPr>
              <a:cxnSpLocks/>
            </p:cNvCxnSpPr>
            <p:nvPr/>
          </p:nvCxnSpPr>
          <p:spPr>
            <a:xfrm>
              <a:off x="2270522" y="3628488"/>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a16="http://schemas.microsoft.com/office/drawing/2014/main" id="{86D54448-E07C-498E-9562-736219D3475A}"/>
                </a:ext>
              </a:extLst>
            </p:cNvPr>
            <p:cNvCxnSpPr>
              <a:cxnSpLocks/>
            </p:cNvCxnSpPr>
            <p:nvPr/>
          </p:nvCxnSpPr>
          <p:spPr>
            <a:xfrm>
              <a:off x="2270522" y="430840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a16="http://schemas.microsoft.com/office/drawing/2014/main" id="{6301508F-8F88-4866-9E8F-31E167B252FE}"/>
                </a:ext>
              </a:extLst>
            </p:cNvPr>
            <p:cNvCxnSpPr>
              <a:cxnSpLocks/>
            </p:cNvCxnSpPr>
            <p:nvPr/>
          </p:nvCxnSpPr>
          <p:spPr>
            <a:xfrm>
              <a:off x="2270522" y="460391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1" name="直線接點 50">
              <a:extLst>
                <a:ext uri="{FF2B5EF4-FFF2-40B4-BE49-F238E27FC236}">
                  <a16:creationId xmlns:a16="http://schemas.microsoft.com/office/drawing/2014/main" id="{CB66FB0C-ABE3-4B42-96F9-7961109771AC}"/>
                </a:ext>
              </a:extLst>
            </p:cNvPr>
            <p:cNvCxnSpPr>
              <a:cxnSpLocks/>
            </p:cNvCxnSpPr>
            <p:nvPr/>
          </p:nvCxnSpPr>
          <p:spPr>
            <a:xfrm>
              <a:off x="2270522" y="488490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a16="http://schemas.microsoft.com/office/drawing/2014/main" id="{A186DA30-1637-45BF-AB7B-1966E6A8F23E}"/>
                </a:ext>
              </a:extLst>
            </p:cNvPr>
            <p:cNvCxnSpPr>
              <a:cxnSpLocks/>
            </p:cNvCxnSpPr>
            <p:nvPr/>
          </p:nvCxnSpPr>
          <p:spPr>
            <a:xfrm>
              <a:off x="2270522" y="52995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FED360A2-F50C-4E75-9BF0-85B1707EA736}"/>
                </a:ext>
              </a:extLst>
            </p:cNvPr>
            <p:cNvCxnSpPr>
              <a:cxnSpLocks/>
            </p:cNvCxnSpPr>
            <p:nvPr/>
          </p:nvCxnSpPr>
          <p:spPr>
            <a:xfrm>
              <a:off x="2270522" y="57376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54" name="矩形 53">
            <a:extLst>
              <a:ext uri="{FF2B5EF4-FFF2-40B4-BE49-F238E27FC236}">
                <a16:creationId xmlns:a16="http://schemas.microsoft.com/office/drawing/2014/main" id="{11753423-5156-4AB9-B986-44C09DE89810}"/>
              </a:ext>
            </a:extLst>
          </p:cNvPr>
          <p:cNvSpPr/>
          <p:nvPr/>
        </p:nvSpPr>
        <p:spPr>
          <a:xfrm>
            <a:off x="5488090" y="2134493"/>
            <a:ext cx="1533552" cy="4331884"/>
          </a:xfrm>
          <a:prstGeom prst="rect">
            <a:avLst/>
          </a:prstGeom>
          <a:gradFill>
            <a:gsLst>
              <a:gs pos="0">
                <a:schemeClr val="bg1">
                  <a:alpha val="61000"/>
                </a:schemeClr>
              </a:gs>
              <a:gs pos="100000">
                <a:schemeClr val="bg1">
                  <a:alpha val="23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5" name="群組 54">
            <a:extLst>
              <a:ext uri="{FF2B5EF4-FFF2-40B4-BE49-F238E27FC236}">
                <a16:creationId xmlns:a16="http://schemas.microsoft.com/office/drawing/2014/main" id="{4E5F5D20-C651-4390-BFD7-C6DD6090D9DB}"/>
              </a:ext>
            </a:extLst>
          </p:cNvPr>
          <p:cNvGrpSpPr/>
          <p:nvPr/>
        </p:nvGrpSpPr>
        <p:grpSpPr>
          <a:xfrm>
            <a:off x="5382030" y="2614531"/>
            <a:ext cx="1745671" cy="3525099"/>
            <a:chOff x="2270522" y="2562446"/>
            <a:chExt cx="1745671" cy="3175174"/>
          </a:xfrm>
        </p:grpSpPr>
        <p:cxnSp>
          <p:nvCxnSpPr>
            <p:cNvPr id="56" name="直線接點 55">
              <a:extLst>
                <a:ext uri="{FF2B5EF4-FFF2-40B4-BE49-F238E27FC236}">
                  <a16:creationId xmlns:a16="http://schemas.microsoft.com/office/drawing/2014/main" id="{4740CA17-8714-4B71-8225-D47C0D62B560}"/>
                </a:ext>
              </a:extLst>
            </p:cNvPr>
            <p:cNvCxnSpPr>
              <a:cxnSpLocks/>
            </p:cNvCxnSpPr>
            <p:nvPr/>
          </p:nvCxnSpPr>
          <p:spPr>
            <a:xfrm>
              <a:off x="2270522" y="39131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7" name="直線接點 56">
              <a:extLst>
                <a:ext uri="{FF2B5EF4-FFF2-40B4-BE49-F238E27FC236}">
                  <a16:creationId xmlns:a16="http://schemas.microsoft.com/office/drawing/2014/main" id="{858E53FD-C0C4-4257-89EA-7891F8FDB8D0}"/>
                </a:ext>
              </a:extLst>
            </p:cNvPr>
            <p:cNvCxnSpPr>
              <a:cxnSpLocks/>
            </p:cNvCxnSpPr>
            <p:nvPr/>
          </p:nvCxnSpPr>
          <p:spPr>
            <a:xfrm>
              <a:off x="2270522" y="256244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8" name="直線接點 57">
              <a:extLst>
                <a:ext uri="{FF2B5EF4-FFF2-40B4-BE49-F238E27FC236}">
                  <a16:creationId xmlns:a16="http://schemas.microsoft.com/office/drawing/2014/main" id="{07FD5798-FD5F-4B38-8647-F0BE5E816D09}"/>
                </a:ext>
              </a:extLst>
            </p:cNvPr>
            <p:cNvCxnSpPr>
              <a:cxnSpLocks/>
            </p:cNvCxnSpPr>
            <p:nvPr/>
          </p:nvCxnSpPr>
          <p:spPr>
            <a:xfrm>
              <a:off x="2270522" y="294750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id="{47918BF7-F14F-4709-8551-D1DEC479F423}"/>
                </a:ext>
              </a:extLst>
            </p:cNvPr>
            <p:cNvCxnSpPr>
              <a:cxnSpLocks/>
            </p:cNvCxnSpPr>
            <p:nvPr/>
          </p:nvCxnSpPr>
          <p:spPr>
            <a:xfrm>
              <a:off x="2270522" y="32792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2C51E651-446B-4667-9E9C-456FF1417CD4}"/>
                </a:ext>
              </a:extLst>
            </p:cNvPr>
            <p:cNvCxnSpPr>
              <a:cxnSpLocks/>
            </p:cNvCxnSpPr>
            <p:nvPr/>
          </p:nvCxnSpPr>
          <p:spPr>
            <a:xfrm>
              <a:off x="2270522" y="3628488"/>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8D4FF5E2-9890-462D-8455-DF0E73C284B0}"/>
                </a:ext>
              </a:extLst>
            </p:cNvPr>
            <p:cNvCxnSpPr>
              <a:cxnSpLocks/>
            </p:cNvCxnSpPr>
            <p:nvPr/>
          </p:nvCxnSpPr>
          <p:spPr>
            <a:xfrm>
              <a:off x="2270522" y="430840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2" name="直線接點 61">
              <a:extLst>
                <a:ext uri="{FF2B5EF4-FFF2-40B4-BE49-F238E27FC236}">
                  <a16:creationId xmlns:a16="http://schemas.microsoft.com/office/drawing/2014/main" id="{5A7FA43D-045B-4C67-B00C-BC0DEF7DFF9B}"/>
                </a:ext>
              </a:extLst>
            </p:cNvPr>
            <p:cNvCxnSpPr>
              <a:cxnSpLocks/>
            </p:cNvCxnSpPr>
            <p:nvPr/>
          </p:nvCxnSpPr>
          <p:spPr>
            <a:xfrm>
              <a:off x="2270522" y="460391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E97860C-BBEF-4194-BA58-EBA352414573}"/>
                </a:ext>
              </a:extLst>
            </p:cNvPr>
            <p:cNvCxnSpPr>
              <a:cxnSpLocks/>
            </p:cNvCxnSpPr>
            <p:nvPr/>
          </p:nvCxnSpPr>
          <p:spPr>
            <a:xfrm>
              <a:off x="2270522" y="488490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4" name="直線接點 63">
              <a:extLst>
                <a:ext uri="{FF2B5EF4-FFF2-40B4-BE49-F238E27FC236}">
                  <a16:creationId xmlns:a16="http://schemas.microsoft.com/office/drawing/2014/main" id="{4765BB53-ADFD-4C64-A4CA-AABFC85204EC}"/>
                </a:ext>
              </a:extLst>
            </p:cNvPr>
            <p:cNvCxnSpPr>
              <a:cxnSpLocks/>
            </p:cNvCxnSpPr>
            <p:nvPr/>
          </p:nvCxnSpPr>
          <p:spPr>
            <a:xfrm>
              <a:off x="2270522" y="52995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5" name="直線接點 64">
              <a:extLst>
                <a:ext uri="{FF2B5EF4-FFF2-40B4-BE49-F238E27FC236}">
                  <a16:creationId xmlns:a16="http://schemas.microsoft.com/office/drawing/2014/main" id="{B5735053-7D2D-4DD5-AEF9-4E566C1E9CF7}"/>
                </a:ext>
              </a:extLst>
            </p:cNvPr>
            <p:cNvCxnSpPr>
              <a:cxnSpLocks/>
            </p:cNvCxnSpPr>
            <p:nvPr/>
          </p:nvCxnSpPr>
          <p:spPr>
            <a:xfrm>
              <a:off x="2270522" y="57376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66" name="矩形 65">
            <a:extLst>
              <a:ext uri="{FF2B5EF4-FFF2-40B4-BE49-F238E27FC236}">
                <a16:creationId xmlns:a16="http://schemas.microsoft.com/office/drawing/2014/main" id="{F0CFE714-8EA7-4C8F-BD0D-F4D4E397F073}"/>
              </a:ext>
            </a:extLst>
          </p:cNvPr>
          <p:cNvSpPr/>
          <p:nvPr/>
        </p:nvSpPr>
        <p:spPr>
          <a:xfrm>
            <a:off x="7112899" y="2136619"/>
            <a:ext cx="1533552" cy="4331884"/>
          </a:xfrm>
          <a:prstGeom prst="rect">
            <a:avLst/>
          </a:prstGeom>
          <a:gradFill>
            <a:gsLst>
              <a:gs pos="0">
                <a:schemeClr val="bg1">
                  <a:alpha val="61000"/>
                </a:schemeClr>
              </a:gs>
              <a:gs pos="100000">
                <a:schemeClr val="bg1">
                  <a:alpha val="23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7" name="群組 66">
            <a:extLst>
              <a:ext uri="{FF2B5EF4-FFF2-40B4-BE49-F238E27FC236}">
                <a16:creationId xmlns:a16="http://schemas.microsoft.com/office/drawing/2014/main" id="{2C3EDAC9-E036-4C29-828D-5D9459F40CFF}"/>
              </a:ext>
            </a:extLst>
          </p:cNvPr>
          <p:cNvGrpSpPr/>
          <p:nvPr/>
        </p:nvGrpSpPr>
        <p:grpSpPr>
          <a:xfrm>
            <a:off x="7006839" y="2616657"/>
            <a:ext cx="1745671" cy="3525099"/>
            <a:chOff x="2270522" y="2562446"/>
            <a:chExt cx="1745671" cy="3175174"/>
          </a:xfrm>
        </p:grpSpPr>
        <p:cxnSp>
          <p:nvCxnSpPr>
            <p:cNvPr id="68" name="直線接點 67">
              <a:extLst>
                <a:ext uri="{FF2B5EF4-FFF2-40B4-BE49-F238E27FC236}">
                  <a16:creationId xmlns:a16="http://schemas.microsoft.com/office/drawing/2014/main" id="{82FFF8EC-0C6F-4A85-A238-B63CAAC4886D}"/>
                </a:ext>
              </a:extLst>
            </p:cNvPr>
            <p:cNvCxnSpPr>
              <a:cxnSpLocks/>
            </p:cNvCxnSpPr>
            <p:nvPr/>
          </p:nvCxnSpPr>
          <p:spPr>
            <a:xfrm>
              <a:off x="2270522" y="39131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70CAA1DA-8B7C-4EC4-AEDB-FDEFAEB2B2AD}"/>
                </a:ext>
              </a:extLst>
            </p:cNvPr>
            <p:cNvCxnSpPr>
              <a:cxnSpLocks/>
            </p:cNvCxnSpPr>
            <p:nvPr/>
          </p:nvCxnSpPr>
          <p:spPr>
            <a:xfrm>
              <a:off x="2270522" y="256244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0" name="直線接點 69">
              <a:extLst>
                <a:ext uri="{FF2B5EF4-FFF2-40B4-BE49-F238E27FC236}">
                  <a16:creationId xmlns:a16="http://schemas.microsoft.com/office/drawing/2014/main" id="{5CDFB6AC-B01D-40BF-B01F-2F1551338A3C}"/>
                </a:ext>
              </a:extLst>
            </p:cNvPr>
            <p:cNvCxnSpPr>
              <a:cxnSpLocks/>
            </p:cNvCxnSpPr>
            <p:nvPr/>
          </p:nvCxnSpPr>
          <p:spPr>
            <a:xfrm>
              <a:off x="2270522" y="294750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1" name="直線接點 70">
              <a:extLst>
                <a:ext uri="{FF2B5EF4-FFF2-40B4-BE49-F238E27FC236}">
                  <a16:creationId xmlns:a16="http://schemas.microsoft.com/office/drawing/2014/main" id="{AE79938D-6A69-4D24-B359-D3557FF317B1}"/>
                </a:ext>
              </a:extLst>
            </p:cNvPr>
            <p:cNvCxnSpPr>
              <a:cxnSpLocks/>
            </p:cNvCxnSpPr>
            <p:nvPr/>
          </p:nvCxnSpPr>
          <p:spPr>
            <a:xfrm>
              <a:off x="2270522" y="32792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D8D1C74A-0CBF-4446-92A9-349972CD68D7}"/>
                </a:ext>
              </a:extLst>
            </p:cNvPr>
            <p:cNvCxnSpPr>
              <a:cxnSpLocks/>
            </p:cNvCxnSpPr>
            <p:nvPr/>
          </p:nvCxnSpPr>
          <p:spPr>
            <a:xfrm>
              <a:off x="2270522" y="3628488"/>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3" name="直線接點 72">
              <a:extLst>
                <a:ext uri="{FF2B5EF4-FFF2-40B4-BE49-F238E27FC236}">
                  <a16:creationId xmlns:a16="http://schemas.microsoft.com/office/drawing/2014/main" id="{3FAC5E09-EFE3-4224-984F-2C3C9DCA4C94}"/>
                </a:ext>
              </a:extLst>
            </p:cNvPr>
            <p:cNvCxnSpPr>
              <a:cxnSpLocks/>
            </p:cNvCxnSpPr>
            <p:nvPr/>
          </p:nvCxnSpPr>
          <p:spPr>
            <a:xfrm>
              <a:off x="2270522" y="430840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4" name="直線接點 73">
              <a:extLst>
                <a:ext uri="{FF2B5EF4-FFF2-40B4-BE49-F238E27FC236}">
                  <a16:creationId xmlns:a16="http://schemas.microsoft.com/office/drawing/2014/main" id="{38945BCB-CDA0-4B69-A793-3A04C575B245}"/>
                </a:ext>
              </a:extLst>
            </p:cNvPr>
            <p:cNvCxnSpPr>
              <a:cxnSpLocks/>
            </p:cNvCxnSpPr>
            <p:nvPr/>
          </p:nvCxnSpPr>
          <p:spPr>
            <a:xfrm>
              <a:off x="2270522" y="460391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5" name="直線接點 74">
              <a:extLst>
                <a:ext uri="{FF2B5EF4-FFF2-40B4-BE49-F238E27FC236}">
                  <a16:creationId xmlns:a16="http://schemas.microsoft.com/office/drawing/2014/main" id="{0EE1F0D4-68DC-4771-B0D1-CADB2CF59856}"/>
                </a:ext>
              </a:extLst>
            </p:cNvPr>
            <p:cNvCxnSpPr>
              <a:cxnSpLocks/>
            </p:cNvCxnSpPr>
            <p:nvPr/>
          </p:nvCxnSpPr>
          <p:spPr>
            <a:xfrm>
              <a:off x="2270522" y="488490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6" name="直線接點 75">
              <a:extLst>
                <a:ext uri="{FF2B5EF4-FFF2-40B4-BE49-F238E27FC236}">
                  <a16:creationId xmlns:a16="http://schemas.microsoft.com/office/drawing/2014/main" id="{E794FC98-63B9-4C0E-AFB0-9533EDC91090}"/>
                </a:ext>
              </a:extLst>
            </p:cNvPr>
            <p:cNvCxnSpPr>
              <a:cxnSpLocks/>
            </p:cNvCxnSpPr>
            <p:nvPr/>
          </p:nvCxnSpPr>
          <p:spPr>
            <a:xfrm>
              <a:off x="2270522" y="52995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7" name="直線接點 76">
              <a:extLst>
                <a:ext uri="{FF2B5EF4-FFF2-40B4-BE49-F238E27FC236}">
                  <a16:creationId xmlns:a16="http://schemas.microsoft.com/office/drawing/2014/main" id="{24381617-E097-46A9-AD43-95E3D1FCF0C6}"/>
                </a:ext>
              </a:extLst>
            </p:cNvPr>
            <p:cNvCxnSpPr>
              <a:cxnSpLocks/>
            </p:cNvCxnSpPr>
            <p:nvPr/>
          </p:nvCxnSpPr>
          <p:spPr>
            <a:xfrm>
              <a:off x="2270522" y="57376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78" name="矩形 77">
            <a:extLst>
              <a:ext uri="{FF2B5EF4-FFF2-40B4-BE49-F238E27FC236}">
                <a16:creationId xmlns:a16="http://schemas.microsoft.com/office/drawing/2014/main" id="{73567E94-CB28-4ADE-B2D9-4EABF424B3BE}"/>
              </a:ext>
            </a:extLst>
          </p:cNvPr>
          <p:cNvSpPr/>
          <p:nvPr/>
        </p:nvSpPr>
        <p:spPr>
          <a:xfrm>
            <a:off x="8739783" y="2134493"/>
            <a:ext cx="1533552" cy="4331884"/>
          </a:xfrm>
          <a:prstGeom prst="rect">
            <a:avLst/>
          </a:prstGeom>
          <a:gradFill>
            <a:gsLst>
              <a:gs pos="0">
                <a:schemeClr val="bg1">
                  <a:alpha val="61000"/>
                </a:schemeClr>
              </a:gs>
              <a:gs pos="100000">
                <a:schemeClr val="bg1">
                  <a:alpha val="23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79" name="群組 78">
            <a:extLst>
              <a:ext uri="{FF2B5EF4-FFF2-40B4-BE49-F238E27FC236}">
                <a16:creationId xmlns:a16="http://schemas.microsoft.com/office/drawing/2014/main" id="{1FFFC3CA-959E-48CA-910F-A64B2560DDF9}"/>
              </a:ext>
            </a:extLst>
          </p:cNvPr>
          <p:cNvGrpSpPr/>
          <p:nvPr/>
        </p:nvGrpSpPr>
        <p:grpSpPr>
          <a:xfrm>
            <a:off x="8633723" y="2614531"/>
            <a:ext cx="1745671" cy="3525099"/>
            <a:chOff x="2270522" y="2562446"/>
            <a:chExt cx="1745671" cy="3175174"/>
          </a:xfrm>
        </p:grpSpPr>
        <p:cxnSp>
          <p:nvCxnSpPr>
            <p:cNvPr id="80" name="直線接點 79">
              <a:extLst>
                <a:ext uri="{FF2B5EF4-FFF2-40B4-BE49-F238E27FC236}">
                  <a16:creationId xmlns:a16="http://schemas.microsoft.com/office/drawing/2014/main" id="{4DB83052-8055-4626-A486-B457B8FB6F0A}"/>
                </a:ext>
              </a:extLst>
            </p:cNvPr>
            <p:cNvCxnSpPr>
              <a:cxnSpLocks/>
            </p:cNvCxnSpPr>
            <p:nvPr/>
          </p:nvCxnSpPr>
          <p:spPr>
            <a:xfrm>
              <a:off x="2270522" y="39131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1" name="直線接點 80">
              <a:extLst>
                <a:ext uri="{FF2B5EF4-FFF2-40B4-BE49-F238E27FC236}">
                  <a16:creationId xmlns:a16="http://schemas.microsoft.com/office/drawing/2014/main" id="{63203000-18CE-498A-A9D2-7E9DA5D63842}"/>
                </a:ext>
              </a:extLst>
            </p:cNvPr>
            <p:cNvCxnSpPr>
              <a:cxnSpLocks/>
            </p:cNvCxnSpPr>
            <p:nvPr/>
          </p:nvCxnSpPr>
          <p:spPr>
            <a:xfrm>
              <a:off x="2270522" y="256244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2" name="直線接點 81">
              <a:extLst>
                <a:ext uri="{FF2B5EF4-FFF2-40B4-BE49-F238E27FC236}">
                  <a16:creationId xmlns:a16="http://schemas.microsoft.com/office/drawing/2014/main" id="{325FBA3E-BB04-43A4-9E96-F12FA845BF81}"/>
                </a:ext>
              </a:extLst>
            </p:cNvPr>
            <p:cNvCxnSpPr>
              <a:cxnSpLocks/>
            </p:cNvCxnSpPr>
            <p:nvPr/>
          </p:nvCxnSpPr>
          <p:spPr>
            <a:xfrm>
              <a:off x="2270522" y="294750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8A7231DB-14C2-4C47-909D-39BC6BE85C7A}"/>
                </a:ext>
              </a:extLst>
            </p:cNvPr>
            <p:cNvCxnSpPr>
              <a:cxnSpLocks/>
            </p:cNvCxnSpPr>
            <p:nvPr/>
          </p:nvCxnSpPr>
          <p:spPr>
            <a:xfrm>
              <a:off x="2270522" y="32792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4" name="直線接點 83">
              <a:extLst>
                <a:ext uri="{FF2B5EF4-FFF2-40B4-BE49-F238E27FC236}">
                  <a16:creationId xmlns:a16="http://schemas.microsoft.com/office/drawing/2014/main" id="{B90EA570-B43F-4630-9C80-A09C189F14A4}"/>
                </a:ext>
              </a:extLst>
            </p:cNvPr>
            <p:cNvCxnSpPr>
              <a:cxnSpLocks/>
            </p:cNvCxnSpPr>
            <p:nvPr/>
          </p:nvCxnSpPr>
          <p:spPr>
            <a:xfrm>
              <a:off x="2270522" y="3628488"/>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5" name="直線接點 84">
              <a:extLst>
                <a:ext uri="{FF2B5EF4-FFF2-40B4-BE49-F238E27FC236}">
                  <a16:creationId xmlns:a16="http://schemas.microsoft.com/office/drawing/2014/main" id="{5C65BD5D-B9C8-4E46-B0C7-25D2439E4C86}"/>
                </a:ext>
              </a:extLst>
            </p:cNvPr>
            <p:cNvCxnSpPr>
              <a:cxnSpLocks/>
            </p:cNvCxnSpPr>
            <p:nvPr/>
          </p:nvCxnSpPr>
          <p:spPr>
            <a:xfrm>
              <a:off x="2270522" y="430840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95" name="直線接點 94">
              <a:extLst>
                <a:ext uri="{FF2B5EF4-FFF2-40B4-BE49-F238E27FC236}">
                  <a16:creationId xmlns:a16="http://schemas.microsoft.com/office/drawing/2014/main" id="{1D8084DA-E7C9-4923-8E00-41694F064D82}"/>
                </a:ext>
              </a:extLst>
            </p:cNvPr>
            <p:cNvCxnSpPr>
              <a:cxnSpLocks/>
            </p:cNvCxnSpPr>
            <p:nvPr/>
          </p:nvCxnSpPr>
          <p:spPr>
            <a:xfrm>
              <a:off x="2270522" y="460391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96" name="直線接點 95">
              <a:extLst>
                <a:ext uri="{FF2B5EF4-FFF2-40B4-BE49-F238E27FC236}">
                  <a16:creationId xmlns:a16="http://schemas.microsoft.com/office/drawing/2014/main" id="{004E8CFB-EA24-4549-89A7-47994ECEF5F4}"/>
                </a:ext>
              </a:extLst>
            </p:cNvPr>
            <p:cNvCxnSpPr>
              <a:cxnSpLocks/>
            </p:cNvCxnSpPr>
            <p:nvPr/>
          </p:nvCxnSpPr>
          <p:spPr>
            <a:xfrm>
              <a:off x="2270522" y="488490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97" name="直線接點 96">
              <a:extLst>
                <a:ext uri="{FF2B5EF4-FFF2-40B4-BE49-F238E27FC236}">
                  <a16:creationId xmlns:a16="http://schemas.microsoft.com/office/drawing/2014/main" id="{7DBB8E45-71EC-40DE-80AC-3FC4E7162B64}"/>
                </a:ext>
              </a:extLst>
            </p:cNvPr>
            <p:cNvCxnSpPr>
              <a:cxnSpLocks/>
            </p:cNvCxnSpPr>
            <p:nvPr/>
          </p:nvCxnSpPr>
          <p:spPr>
            <a:xfrm>
              <a:off x="2270522" y="52995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01" name="直線接點 100">
              <a:extLst>
                <a:ext uri="{FF2B5EF4-FFF2-40B4-BE49-F238E27FC236}">
                  <a16:creationId xmlns:a16="http://schemas.microsoft.com/office/drawing/2014/main" id="{90ABD909-A315-4F34-AD93-5E69A43624AE}"/>
                </a:ext>
              </a:extLst>
            </p:cNvPr>
            <p:cNvCxnSpPr>
              <a:cxnSpLocks/>
            </p:cNvCxnSpPr>
            <p:nvPr/>
          </p:nvCxnSpPr>
          <p:spPr>
            <a:xfrm>
              <a:off x="2270522" y="57376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102" name="矩形 101">
            <a:extLst>
              <a:ext uri="{FF2B5EF4-FFF2-40B4-BE49-F238E27FC236}">
                <a16:creationId xmlns:a16="http://schemas.microsoft.com/office/drawing/2014/main" id="{481405B8-1A15-43B0-8CE3-AC0AB157B31C}"/>
              </a:ext>
            </a:extLst>
          </p:cNvPr>
          <p:cNvSpPr/>
          <p:nvPr/>
        </p:nvSpPr>
        <p:spPr>
          <a:xfrm>
            <a:off x="10379395" y="2136619"/>
            <a:ext cx="1533552" cy="4331884"/>
          </a:xfrm>
          <a:prstGeom prst="rect">
            <a:avLst/>
          </a:prstGeom>
          <a:gradFill>
            <a:gsLst>
              <a:gs pos="0">
                <a:schemeClr val="bg1">
                  <a:alpha val="61000"/>
                </a:schemeClr>
              </a:gs>
              <a:gs pos="100000">
                <a:schemeClr val="bg1">
                  <a:alpha val="23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03" name="群組 102">
            <a:extLst>
              <a:ext uri="{FF2B5EF4-FFF2-40B4-BE49-F238E27FC236}">
                <a16:creationId xmlns:a16="http://schemas.microsoft.com/office/drawing/2014/main" id="{EBCFF135-1DF5-4249-8ABB-73F6909C915F}"/>
              </a:ext>
            </a:extLst>
          </p:cNvPr>
          <p:cNvGrpSpPr/>
          <p:nvPr/>
        </p:nvGrpSpPr>
        <p:grpSpPr>
          <a:xfrm>
            <a:off x="10273335" y="2616657"/>
            <a:ext cx="1745671" cy="3525099"/>
            <a:chOff x="2270522" y="2562446"/>
            <a:chExt cx="1745671" cy="3175174"/>
          </a:xfrm>
        </p:grpSpPr>
        <p:cxnSp>
          <p:nvCxnSpPr>
            <p:cNvPr id="104" name="直線接點 103">
              <a:extLst>
                <a:ext uri="{FF2B5EF4-FFF2-40B4-BE49-F238E27FC236}">
                  <a16:creationId xmlns:a16="http://schemas.microsoft.com/office/drawing/2014/main" id="{A6EF6963-0D8D-473D-90CD-84A74601D385}"/>
                </a:ext>
              </a:extLst>
            </p:cNvPr>
            <p:cNvCxnSpPr>
              <a:cxnSpLocks/>
            </p:cNvCxnSpPr>
            <p:nvPr/>
          </p:nvCxnSpPr>
          <p:spPr>
            <a:xfrm>
              <a:off x="2270522" y="39131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05" name="直線接點 104">
              <a:extLst>
                <a:ext uri="{FF2B5EF4-FFF2-40B4-BE49-F238E27FC236}">
                  <a16:creationId xmlns:a16="http://schemas.microsoft.com/office/drawing/2014/main" id="{9F33993B-6F71-437B-8300-1CEE62EB321A}"/>
                </a:ext>
              </a:extLst>
            </p:cNvPr>
            <p:cNvCxnSpPr>
              <a:cxnSpLocks/>
            </p:cNvCxnSpPr>
            <p:nvPr/>
          </p:nvCxnSpPr>
          <p:spPr>
            <a:xfrm>
              <a:off x="2270522" y="2562446"/>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06" name="直線接點 105">
              <a:extLst>
                <a:ext uri="{FF2B5EF4-FFF2-40B4-BE49-F238E27FC236}">
                  <a16:creationId xmlns:a16="http://schemas.microsoft.com/office/drawing/2014/main" id="{AA3A4F79-5F3D-46A3-A369-A5A29C7510F3}"/>
                </a:ext>
              </a:extLst>
            </p:cNvPr>
            <p:cNvCxnSpPr>
              <a:cxnSpLocks/>
            </p:cNvCxnSpPr>
            <p:nvPr/>
          </p:nvCxnSpPr>
          <p:spPr>
            <a:xfrm>
              <a:off x="2270522" y="294750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07" name="直線接點 106">
              <a:extLst>
                <a:ext uri="{FF2B5EF4-FFF2-40B4-BE49-F238E27FC236}">
                  <a16:creationId xmlns:a16="http://schemas.microsoft.com/office/drawing/2014/main" id="{786BDAB8-ADA1-4CD3-A380-BB2046502E71}"/>
                </a:ext>
              </a:extLst>
            </p:cNvPr>
            <p:cNvCxnSpPr>
              <a:cxnSpLocks/>
            </p:cNvCxnSpPr>
            <p:nvPr/>
          </p:nvCxnSpPr>
          <p:spPr>
            <a:xfrm>
              <a:off x="2270522" y="32792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08" name="直線接點 107">
              <a:extLst>
                <a:ext uri="{FF2B5EF4-FFF2-40B4-BE49-F238E27FC236}">
                  <a16:creationId xmlns:a16="http://schemas.microsoft.com/office/drawing/2014/main" id="{90E8EB81-DCCD-4080-A5DE-716C8C0B7BB6}"/>
                </a:ext>
              </a:extLst>
            </p:cNvPr>
            <p:cNvCxnSpPr>
              <a:cxnSpLocks/>
            </p:cNvCxnSpPr>
            <p:nvPr/>
          </p:nvCxnSpPr>
          <p:spPr>
            <a:xfrm>
              <a:off x="2270522" y="3628488"/>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09" name="直線接點 108">
              <a:extLst>
                <a:ext uri="{FF2B5EF4-FFF2-40B4-BE49-F238E27FC236}">
                  <a16:creationId xmlns:a16="http://schemas.microsoft.com/office/drawing/2014/main" id="{EC5BDC53-C887-403B-B70F-604ED09A333B}"/>
                </a:ext>
              </a:extLst>
            </p:cNvPr>
            <p:cNvCxnSpPr>
              <a:cxnSpLocks/>
            </p:cNvCxnSpPr>
            <p:nvPr/>
          </p:nvCxnSpPr>
          <p:spPr>
            <a:xfrm>
              <a:off x="2270522" y="430840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10" name="直線接點 109">
              <a:extLst>
                <a:ext uri="{FF2B5EF4-FFF2-40B4-BE49-F238E27FC236}">
                  <a16:creationId xmlns:a16="http://schemas.microsoft.com/office/drawing/2014/main" id="{C492489E-5BFB-4162-8EFE-39E56E2F7E50}"/>
                </a:ext>
              </a:extLst>
            </p:cNvPr>
            <p:cNvCxnSpPr>
              <a:cxnSpLocks/>
            </p:cNvCxnSpPr>
            <p:nvPr/>
          </p:nvCxnSpPr>
          <p:spPr>
            <a:xfrm>
              <a:off x="2270522" y="4603919"/>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11" name="直線接點 110">
              <a:extLst>
                <a:ext uri="{FF2B5EF4-FFF2-40B4-BE49-F238E27FC236}">
                  <a16:creationId xmlns:a16="http://schemas.microsoft.com/office/drawing/2014/main" id="{93D50516-2475-403B-8C05-4827925083BD}"/>
                </a:ext>
              </a:extLst>
            </p:cNvPr>
            <p:cNvCxnSpPr>
              <a:cxnSpLocks/>
            </p:cNvCxnSpPr>
            <p:nvPr/>
          </p:nvCxnSpPr>
          <p:spPr>
            <a:xfrm>
              <a:off x="2270522" y="4884907"/>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12" name="直線接點 111">
              <a:extLst>
                <a:ext uri="{FF2B5EF4-FFF2-40B4-BE49-F238E27FC236}">
                  <a16:creationId xmlns:a16="http://schemas.microsoft.com/office/drawing/2014/main" id="{F049775E-C85B-4CD2-8B61-65738BA99C72}"/>
                </a:ext>
              </a:extLst>
            </p:cNvPr>
            <p:cNvCxnSpPr>
              <a:cxnSpLocks/>
            </p:cNvCxnSpPr>
            <p:nvPr/>
          </p:nvCxnSpPr>
          <p:spPr>
            <a:xfrm>
              <a:off x="2270522" y="5299594"/>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13" name="直線接點 112">
              <a:extLst>
                <a:ext uri="{FF2B5EF4-FFF2-40B4-BE49-F238E27FC236}">
                  <a16:creationId xmlns:a16="http://schemas.microsoft.com/office/drawing/2014/main" id="{5AD2ACDC-122C-4500-87D9-BE4E7D9E52DB}"/>
                </a:ext>
              </a:extLst>
            </p:cNvPr>
            <p:cNvCxnSpPr>
              <a:cxnSpLocks/>
            </p:cNvCxnSpPr>
            <p:nvPr/>
          </p:nvCxnSpPr>
          <p:spPr>
            <a:xfrm>
              <a:off x="2270522" y="5737620"/>
              <a:ext cx="1745671" cy="0"/>
            </a:xfrm>
            <a:prstGeom prst="line">
              <a:avLst/>
            </a:prstGeom>
            <a:ln>
              <a:gradFill>
                <a:gsLst>
                  <a:gs pos="84000">
                    <a:schemeClr val="tx1">
                      <a:lumMod val="50000"/>
                      <a:lumOff val="50000"/>
                    </a:schemeClr>
                  </a:gs>
                  <a:gs pos="18600">
                    <a:schemeClr val="tx1">
                      <a:lumMod val="50000"/>
                      <a:lumOff val="50000"/>
                    </a:schemeClr>
                  </a:gs>
                  <a:gs pos="0">
                    <a:schemeClr val="tx1">
                      <a:lumMod val="50000"/>
                      <a:lumOff val="50000"/>
                      <a:alpha val="0"/>
                    </a:schemeClr>
                  </a:gs>
                  <a:gs pos="100000">
                    <a:schemeClr val="tx1">
                      <a:lumMod val="50000"/>
                      <a:lumOff val="50000"/>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graphicFrame>
        <p:nvGraphicFramePr>
          <p:cNvPr id="14" name="表格 13">
            <a:extLst>
              <a:ext uri="{FF2B5EF4-FFF2-40B4-BE49-F238E27FC236}">
                <a16:creationId xmlns:a16="http://schemas.microsoft.com/office/drawing/2014/main" id="{6DB0B957-8CAE-45EC-B610-06EFBD3CAA55}"/>
              </a:ext>
            </a:extLst>
          </p:cNvPr>
          <p:cNvGraphicFramePr>
            <a:graphicFrameLocks noGrp="1"/>
          </p:cNvGraphicFramePr>
          <p:nvPr>
            <p:extLst>
              <p:ext uri="{D42A27DB-BD31-4B8C-83A1-F6EECF244321}">
                <p14:modId xmlns:p14="http://schemas.microsoft.com/office/powerpoint/2010/main" val="202344085"/>
              </p:ext>
            </p:extLst>
          </p:nvPr>
        </p:nvGraphicFramePr>
        <p:xfrm>
          <a:off x="769174" y="1149551"/>
          <a:ext cx="11131046" cy="5272036"/>
        </p:xfrm>
        <a:graphic>
          <a:graphicData uri="http://schemas.openxmlformats.org/drawingml/2006/table">
            <a:tbl>
              <a:tblPr firstRow="1">
                <a:tableStyleId>{073A0DAA-6AF3-43AB-8588-CEC1D06C72B9}</a:tableStyleId>
              </a:tblPr>
              <a:tblGrid>
                <a:gridCol w="1435004">
                  <a:extLst>
                    <a:ext uri="{9D8B030D-6E8A-4147-A177-3AD203B41FA5}">
                      <a16:colId xmlns:a16="http://schemas.microsoft.com/office/drawing/2014/main" val="997662761"/>
                    </a:ext>
                  </a:extLst>
                </a:gridCol>
                <a:gridCol w="1616007">
                  <a:extLst>
                    <a:ext uri="{9D8B030D-6E8A-4147-A177-3AD203B41FA5}">
                      <a16:colId xmlns:a16="http://schemas.microsoft.com/office/drawing/2014/main" val="1714910605"/>
                    </a:ext>
                  </a:extLst>
                </a:gridCol>
                <a:gridCol w="1616007">
                  <a:extLst>
                    <a:ext uri="{9D8B030D-6E8A-4147-A177-3AD203B41FA5}">
                      <a16:colId xmlns:a16="http://schemas.microsoft.com/office/drawing/2014/main" val="3540589261"/>
                    </a:ext>
                  </a:extLst>
                </a:gridCol>
                <a:gridCol w="1616007">
                  <a:extLst>
                    <a:ext uri="{9D8B030D-6E8A-4147-A177-3AD203B41FA5}">
                      <a16:colId xmlns:a16="http://schemas.microsoft.com/office/drawing/2014/main" val="288106514"/>
                    </a:ext>
                  </a:extLst>
                </a:gridCol>
                <a:gridCol w="1616007">
                  <a:extLst>
                    <a:ext uri="{9D8B030D-6E8A-4147-A177-3AD203B41FA5}">
                      <a16:colId xmlns:a16="http://schemas.microsoft.com/office/drawing/2014/main" val="3367569954"/>
                    </a:ext>
                  </a:extLst>
                </a:gridCol>
                <a:gridCol w="1616007">
                  <a:extLst>
                    <a:ext uri="{9D8B030D-6E8A-4147-A177-3AD203B41FA5}">
                      <a16:colId xmlns:a16="http://schemas.microsoft.com/office/drawing/2014/main" val="3557828179"/>
                    </a:ext>
                  </a:extLst>
                </a:gridCol>
                <a:gridCol w="1616007">
                  <a:extLst>
                    <a:ext uri="{9D8B030D-6E8A-4147-A177-3AD203B41FA5}">
                      <a16:colId xmlns:a16="http://schemas.microsoft.com/office/drawing/2014/main" val="427113727"/>
                    </a:ext>
                  </a:extLst>
                </a:gridCol>
              </a:tblGrid>
              <a:tr h="244336">
                <a:tc>
                  <a:txBody>
                    <a:bodyPr/>
                    <a:lstStyle/>
                    <a:p>
                      <a:pPr algn="ctr">
                        <a:lnSpc>
                          <a:spcPct val="100000"/>
                        </a:lnSpc>
                      </a:pPr>
                      <a:endParaRPr lang="zh-TW" altLang="en-US" sz="1400" dirty="0">
                        <a:latin typeface="+mj-lt"/>
                      </a:endParaRPr>
                    </a:p>
                  </a:txBody>
                  <a:tcPr marL="72000" marR="72000" marT="0" marB="18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gridSpan="2">
                  <a:txBody>
                    <a:bodyPr/>
                    <a:lstStyle/>
                    <a:p>
                      <a:pPr algn="ctr">
                        <a:lnSpc>
                          <a:spcPct val="100000"/>
                        </a:lnSpc>
                      </a:pPr>
                      <a:r>
                        <a:rPr lang="en-US" altLang="zh-TW" sz="1600" dirty="0">
                          <a:solidFill>
                            <a:schemeClr val="bg1"/>
                          </a:solidFill>
                        </a:rPr>
                        <a:t>S7T</a:t>
                      </a:r>
                      <a:r>
                        <a:rPr lang="en-US" altLang="zh-TW" sz="1600" baseline="0" dirty="0">
                          <a:solidFill>
                            <a:schemeClr val="bg1"/>
                          </a:solidFill>
                        </a:rPr>
                        <a:t> </a:t>
                      </a:r>
                      <a:endParaRPr lang="zh-TW" altLang="en-US" sz="1600" dirty="0">
                        <a:solidFill>
                          <a:schemeClr val="bg1"/>
                        </a:solidFill>
                        <a:latin typeface="+mj-lt"/>
                      </a:endParaRPr>
                    </a:p>
                  </a:txBody>
                  <a:tcPr marL="72000" marR="72000" marT="0" marB="18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hMerge="1">
                  <a:txBody>
                    <a:bodyPr/>
                    <a:lstStyle/>
                    <a:p>
                      <a:pPr algn="ctr">
                        <a:lnSpc>
                          <a:spcPct val="100000"/>
                        </a:lnSpc>
                      </a:pPr>
                      <a:endParaRPr lang="zh-TW" altLang="en-US" sz="1400" dirty="0"/>
                    </a:p>
                  </a:txBody>
                  <a:tcPr anchor="ctr"/>
                </a:tc>
                <a:tc>
                  <a:txBody>
                    <a:bodyPr/>
                    <a:lstStyle/>
                    <a:p>
                      <a:pPr algn="ctr">
                        <a:lnSpc>
                          <a:spcPct val="100000"/>
                        </a:lnSpc>
                      </a:pPr>
                      <a:r>
                        <a:rPr lang="en-US" altLang="zh-TW" sz="1600" dirty="0">
                          <a:solidFill>
                            <a:schemeClr val="bg1"/>
                          </a:solidFill>
                        </a:rPr>
                        <a:t>S2D</a:t>
                      </a:r>
                      <a:endParaRPr lang="zh-TW" altLang="en-US" sz="1600" dirty="0">
                        <a:solidFill>
                          <a:schemeClr val="bg1"/>
                        </a:solidFill>
                        <a:latin typeface="+mj-lt"/>
                      </a:endParaRPr>
                    </a:p>
                  </a:txBody>
                  <a:tcPr marL="72000" marR="72000" marT="0" marB="18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a:txBody>
                    <a:bodyPr/>
                    <a:lstStyle/>
                    <a:p>
                      <a:pPr algn="ctr">
                        <a:lnSpc>
                          <a:spcPct val="100000"/>
                        </a:lnSpc>
                      </a:pPr>
                      <a:r>
                        <a:rPr lang="en-US" altLang="zh-TW" sz="1600" dirty="0">
                          <a:solidFill>
                            <a:schemeClr val="bg1"/>
                          </a:solidFill>
                        </a:rPr>
                        <a:t>E3T</a:t>
                      </a:r>
                      <a:endParaRPr lang="zh-TW" altLang="en-US" sz="1600" dirty="0">
                        <a:solidFill>
                          <a:schemeClr val="bg1"/>
                        </a:solidFill>
                        <a:latin typeface="+mj-lt"/>
                      </a:endParaRPr>
                    </a:p>
                  </a:txBody>
                  <a:tcPr marL="72000" marR="72000" marT="0" marB="18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a:txBody>
                    <a:bodyPr/>
                    <a:lstStyle/>
                    <a:p>
                      <a:pPr algn="ctr">
                        <a:lnSpc>
                          <a:spcPct val="100000"/>
                        </a:lnSpc>
                      </a:pPr>
                      <a:r>
                        <a:rPr lang="en-US" altLang="zh-TW" sz="1600" dirty="0">
                          <a:solidFill>
                            <a:schemeClr val="bg1"/>
                          </a:solidFill>
                        </a:rPr>
                        <a:t>E2D</a:t>
                      </a:r>
                      <a:endParaRPr lang="zh-TW" altLang="en-US" sz="1600" dirty="0">
                        <a:solidFill>
                          <a:schemeClr val="bg1"/>
                        </a:solidFill>
                        <a:latin typeface="+mj-lt"/>
                      </a:endParaRPr>
                    </a:p>
                  </a:txBody>
                  <a:tcPr marL="72000" marR="72000" marT="0" marB="1800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a:txBody>
                    <a:bodyPr/>
                    <a:lstStyle/>
                    <a:p>
                      <a:pPr lvl="0" algn="ctr">
                        <a:lnSpc>
                          <a:spcPct val="100000"/>
                        </a:lnSpc>
                        <a:buNone/>
                      </a:pPr>
                      <a:r>
                        <a:rPr lang="en-US" altLang="zh-TW" sz="1600" dirty="0">
                          <a:solidFill>
                            <a:schemeClr val="bg1"/>
                          </a:solidFill>
                        </a:rPr>
                        <a:t>E1T</a:t>
                      </a:r>
                    </a:p>
                  </a:txBody>
                  <a:tcPr marL="72000" marR="72000" marT="0" marB="18000" anchor="ctr">
                    <a:lnL w="0">
                      <a:noFill/>
                    </a:lnL>
                    <a:lnR w="0">
                      <a:noFill/>
                    </a:lnR>
                    <a:lnT w="0">
                      <a:noFill/>
                    </a:lnT>
                    <a:lnB w="0">
                      <a:noFill/>
                    </a:lnB>
                    <a:lnTlToBr w="0">
                      <a:noFill/>
                    </a:lnTlToBr>
                    <a:lnBlToTr w="0">
                      <a:noFill/>
                    </a:lnBlToTr>
                    <a:solidFill>
                      <a:schemeClr val="tx1"/>
                    </a:solidFill>
                  </a:tcPr>
                </a:tc>
                <a:extLst>
                  <a:ext uri="{0D108BD9-81ED-4DB2-BD59-A6C34878D82A}">
                    <a16:rowId xmlns:a16="http://schemas.microsoft.com/office/drawing/2014/main" val="3915208556"/>
                  </a:ext>
                </a:extLst>
              </a:tr>
              <a:tr h="748678">
                <a:tc>
                  <a:txBody>
                    <a:bodyPr/>
                    <a:lstStyle/>
                    <a:p>
                      <a:pPr algn="l">
                        <a:lnSpc>
                          <a:spcPts val="1400"/>
                        </a:lnSpc>
                      </a:pPr>
                      <a:endParaRPr lang="zh-TW" altLang="en-US" sz="1300" b="1" dirty="0">
                        <a:solidFill>
                          <a:schemeClr val="bg1"/>
                        </a:solidFill>
                        <a:latin typeface="+mj-lt"/>
                      </a:endParaRPr>
                    </a:p>
                  </a:txBody>
                  <a:tcPr marL="72000" marR="72000" marT="54000" marB="54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lvl="0" algn="ctr">
                        <a:lnSpc>
                          <a:spcPts val="1400"/>
                        </a:lnSpc>
                        <a:buNone/>
                      </a:pPr>
                      <a:endParaRPr lang="zh-TW" altLang="en-US" sz="1300" b="0" dirty="0">
                        <a:solidFill>
                          <a:schemeClr val="tx1"/>
                        </a:solidFill>
                        <a:latin typeface="+mj-lt"/>
                      </a:endParaRPr>
                    </a:p>
                  </a:txBody>
                  <a:tcPr marL="72000" marR="72000" marT="53999" marB="53999">
                    <a:lnL w="0">
                      <a:noFill/>
                    </a:lnL>
                    <a:lnR w="0">
                      <a:noFill/>
                    </a:lnR>
                    <a:lnT w="0">
                      <a:noFill/>
                    </a:lnT>
                    <a:lnB w="0">
                      <a:noFill/>
                    </a:lnB>
                    <a:lnTlToBr w="0">
                      <a:noFill/>
                    </a:lnTlToBr>
                    <a:lnBlToTr w="0">
                      <a:noFill/>
                    </a:lnBlToTr>
                    <a:noFill/>
                  </a:tcPr>
                </a:tc>
                <a:extLst>
                  <a:ext uri="{0D108BD9-81ED-4DB2-BD59-A6C34878D82A}">
                    <a16:rowId xmlns:a16="http://schemas.microsoft.com/office/drawing/2014/main" val="3441137863"/>
                  </a:ext>
                </a:extLst>
              </a:tr>
              <a:tr h="213271">
                <a:tc>
                  <a:txBody>
                    <a:bodyPr/>
                    <a:lstStyle/>
                    <a:p>
                      <a:pPr algn="l">
                        <a:lnSpc>
                          <a:spcPts val="1400"/>
                        </a:lnSpc>
                      </a:pPr>
                      <a:r>
                        <a:rPr lang="en-US" altLang="zh-TW" sz="1300" b="1" dirty="0">
                          <a:solidFill>
                            <a:schemeClr val="bg1"/>
                          </a:solidFill>
                        </a:rPr>
                        <a:t>Form Factor</a:t>
                      </a:r>
                      <a:endParaRPr lang="zh-TW" altLang="en-US" sz="1300" b="1" dirty="0">
                        <a:solidFill>
                          <a:schemeClr val="bg1"/>
                        </a:solidFill>
                        <a:latin typeface="+mj-lt"/>
                      </a:endParaRPr>
                    </a:p>
                  </a:txBody>
                  <a:tcPr marL="72000" marR="72000" marT="54000" marB="54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2.5” SSD</a:t>
                      </a: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M.2 2280/2242 </a:t>
                      </a:r>
                    </a:p>
                    <a:p>
                      <a:pPr algn="ctr">
                        <a:lnSpc>
                          <a:spcPts val="1400"/>
                        </a:lnSpc>
                      </a:pPr>
                      <a:r>
                        <a:rPr lang="en-US" altLang="zh-TW" sz="1300" b="0" dirty="0">
                          <a:solidFill>
                            <a:schemeClr val="tx1"/>
                          </a:solidFill>
                        </a:rPr>
                        <a:t>B+M Key</a:t>
                      </a: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2.5” SSD</a:t>
                      </a: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M.2 2280/2242 </a:t>
                      </a:r>
                    </a:p>
                    <a:p>
                      <a:pPr algn="ctr">
                        <a:lnSpc>
                          <a:spcPts val="1400"/>
                        </a:lnSpc>
                      </a:pPr>
                      <a:r>
                        <a:rPr lang="en-US" altLang="zh-TW" sz="1300" b="0" dirty="0">
                          <a:solidFill>
                            <a:schemeClr val="tx1"/>
                          </a:solidFill>
                        </a:rPr>
                        <a:t>M Key</a:t>
                      </a: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U.2</a:t>
                      </a:r>
                      <a:r>
                        <a:rPr lang="en-US" altLang="zh-TW" sz="1300" b="0" baseline="0" dirty="0">
                          <a:solidFill>
                            <a:schemeClr val="tx1"/>
                          </a:solidFill>
                        </a:rPr>
                        <a:t> SSD</a:t>
                      </a:r>
                      <a:endParaRPr lang="zh-TW" altLang="en-US" sz="1300" b="0" dirty="0">
                        <a:solidFill>
                          <a:schemeClr val="tx1"/>
                        </a:solidFill>
                        <a:latin typeface="+mj-lt"/>
                      </a:endParaRPr>
                    </a:p>
                  </a:txBody>
                  <a:tcPr marL="72000" marR="72000" marT="54000" marB="5400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lvl="0" algn="ctr">
                        <a:lnSpc>
                          <a:spcPts val="1400"/>
                        </a:lnSpc>
                        <a:buNone/>
                      </a:pPr>
                      <a:r>
                        <a:rPr lang="en-US" altLang="zh-TW" sz="1300" b="0" baseline="0" dirty="0">
                          <a:solidFill>
                            <a:schemeClr val="tx1"/>
                          </a:solidFill>
                        </a:rPr>
                        <a:t>M.2 2280 M Key</a:t>
                      </a:r>
                    </a:p>
                  </a:txBody>
                  <a:tcPr marL="72000" marR="72000" marT="53999" marB="53999">
                    <a:lnL w="0">
                      <a:noFill/>
                    </a:lnL>
                    <a:lnR w="0">
                      <a:noFill/>
                    </a:lnR>
                    <a:lnT w="0">
                      <a:noFill/>
                    </a:lnT>
                    <a:lnB w="0">
                      <a:noFill/>
                    </a:lnB>
                    <a:lnTlToBr w="0">
                      <a:noFill/>
                    </a:lnTlToBr>
                    <a:lnBlToTr w="0">
                      <a:noFill/>
                    </a:lnBlToTr>
                    <a:noFill/>
                  </a:tcPr>
                </a:tc>
                <a:extLst>
                  <a:ext uri="{0D108BD9-81ED-4DB2-BD59-A6C34878D82A}">
                    <a16:rowId xmlns:a16="http://schemas.microsoft.com/office/drawing/2014/main" val="315741575"/>
                  </a:ext>
                </a:extLst>
              </a:tr>
              <a:tr h="396234">
                <a:tc>
                  <a:txBody>
                    <a:bodyPr/>
                    <a:lstStyle/>
                    <a:p>
                      <a:pPr algn="l">
                        <a:lnSpc>
                          <a:spcPts val="1400"/>
                        </a:lnSpc>
                      </a:pPr>
                      <a:r>
                        <a:rPr lang="en-US" altLang="zh-TW" sz="1300" b="1" dirty="0">
                          <a:solidFill>
                            <a:schemeClr val="bg1"/>
                          </a:solidFill>
                        </a:rPr>
                        <a:t>Interface</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SATA Gen3</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SATA Gen3</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SATA Gen3</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PCIe Gen3 x4</a:t>
                      </a:r>
                    </a:p>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err="1">
                          <a:solidFill>
                            <a:schemeClr val="tx1"/>
                          </a:solidFill>
                        </a:rPr>
                        <a:t>NVMe</a:t>
                      </a:r>
                      <a:r>
                        <a:rPr lang="en-US" altLang="zh-TW" sz="1300" b="0" dirty="0">
                          <a:solidFill>
                            <a:schemeClr val="tx1"/>
                          </a:solidFill>
                        </a:rPr>
                        <a:t> 1.3d</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PCIe Gen3 x4</a:t>
                      </a:r>
                    </a:p>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err="1">
                          <a:solidFill>
                            <a:schemeClr val="tx1"/>
                          </a:solidFill>
                        </a:rPr>
                        <a:t>NVMe</a:t>
                      </a:r>
                      <a:r>
                        <a:rPr lang="en-US" altLang="zh-TW" sz="1300" b="0" dirty="0">
                          <a:solidFill>
                            <a:schemeClr val="tx1"/>
                          </a:solidFill>
                        </a:rPr>
                        <a:t> 1.3d</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lvl="0" indent="0" algn="ctr">
                        <a:lnSpc>
                          <a:spcPts val="1400"/>
                        </a:lnSpc>
                        <a:spcBef>
                          <a:spcPts val="0"/>
                        </a:spcBef>
                        <a:spcAft>
                          <a:spcPts val="0"/>
                        </a:spcAft>
                        <a:buNone/>
                      </a:pPr>
                      <a:r>
                        <a:rPr lang="en-US" altLang="zh-TW" sz="1300" b="0" dirty="0">
                          <a:solidFill>
                            <a:schemeClr val="tx1"/>
                          </a:solidFill>
                        </a:rPr>
                        <a:t>PCIe Gen4x4</a:t>
                      </a:r>
                    </a:p>
                    <a:p>
                      <a:pPr marL="0" lvl="0" indent="0" algn="ctr">
                        <a:lnSpc>
                          <a:spcPts val="1400"/>
                        </a:lnSpc>
                        <a:spcBef>
                          <a:spcPts val="0"/>
                        </a:spcBef>
                        <a:spcAft>
                          <a:spcPts val="0"/>
                        </a:spcAft>
                        <a:buNone/>
                      </a:pPr>
                      <a:r>
                        <a:rPr lang="en-US" altLang="zh-TW" sz="1300" b="0" dirty="0" err="1">
                          <a:solidFill>
                            <a:schemeClr val="tx1"/>
                          </a:solidFill>
                        </a:rPr>
                        <a:t>NVMe</a:t>
                      </a:r>
                      <a:r>
                        <a:rPr lang="en-US" altLang="zh-TW" sz="1300" b="0" dirty="0">
                          <a:solidFill>
                            <a:schemeClr val="tx1"/>
                          </a:solidFill>
                        </a:rPr>
                        <a:t> 1.4</a:t>
                      </a:r>
                    </a:p>
                  </a:txBody>
                  <a:tcPr marL="72000" marR="72000" marT="53999" marB="53999"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3499440570"/>
                  </a:ext>
                </a:extLst>
              </a:tr>
              <a:tr h="233079">
                <a:tc>
                  <a:txBody>
                    <a:bodyPr/>
                    <a:lstStyle/>
                    <a:p>
                      <a:pPr algn="l">
                        <a:lnSpc>
                          <a:spcPts val="1400"/>
                        </a:lnSpc>
                      </a:pPr>
                      <a:r>
                        <a:rPr lang="en-US" altLang="zh-TW" sz="1300" b="1" dirty="0">
                          <a:solidFill>
                            <a:schemeClr val="bg1"/>
                          </a:solidFill>
                        </a:rPr>
                        <a:t>Flash Type</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3D-TLC/p-SLC</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3D-TLC/p-SLC</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3D-TLC/p-SLC</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3D-TLC/p-SLC</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3D-TLC</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lvl="0" indent="0" algn="ctr" defTabSz="914400">
                        <a:lnSpc>
                          <a:spcPts val="1400"/>
                        </a:lnSpc>
                        <a:spcBef>
                          <a:spcPts val="0"/>
                        </a:spcBef>
                        <a:spcAft>
                          <a:spcPts val="0"/>
                        </a:spcAft>
                        <a:buNone/>
                        <a:tabLst/>
                        <a:defRPr/>
                      </a:pPr>
                      <a:r>
                        <a:rPr lang="en-US" sz="1300" b="0" i="0" u="none" strike="noStrike" noProof="0" dirty="0">
                          <a:solidFill>
                            <a:schemeClr val="tx1"/>
                          </a:solidFill>
                          <a:latin typeface="Calibri"/>
                        </a:rPr>
                        <a:t>3D-TLC</a:t>
                      </a:r>
                      <a:endParaRPr lang="en-US" dirty="0"/>
                    </a:p>
                  </a:txBody>
                  <a:tcPr marL="72000" marR="72000" marT="53999" marB="53999"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3360868477"/>
                  </a:ext>
                </a:extLst>
              </a:tr>
              <a:tr h="396234">
                <a:tc>
                  <a:txBody>
                    <a:bodyPr/>
                    <a:lstStyle/>
                    <a:p>
                      <a:pPr algn="l">
                        <a:lnSpc>
                          <a:spcPts val="1400"/>
                        </a:lnSpc>
                      </a:pPr>
                      <a:r>
                        <a:rPr lang="en-US" altLang="zh-TW" sz="1300" b="1" dirty="0">
                          <a:solidFill>
                            <a:schemeClr val="bg1"/>
                          </a:solidFill>
                        </a:rPr>
                        <a:t>Capacity</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3D TLC: 128GB ~ 2 TB</a:t>
                      </a:r>
                    </a:p>
                    <a:p>
                      <a:pPr algn="ctr">
                        <a:lnSpc>
                          <a:spcPts val="1400"/>
                        </a:lnSpc>
                      </a:pPr>
                      <a:r>
                        <a:rPr lang="en-US" altLang="zh-TW" sz="1300" b="0" dirty="0">
                          <a:solidFill>
                            <a:schemeClr val="tx1"/>
                          </a:solidFill>
                        </a:rPr>
                        <a:t>p-SLC:</a:t>
                      </a:r>
                      <a:r>
                        <a:rPr lang="en-US" altLang="zh-TW" sz="1300" b="0" baseline="0" dirty="0">
                          <a:solidFill>
                            <a:schemeClr val="tx1"/>
                          </a:solidFill>
                        </a:rPr>
                        <a:t> </a:t>
                      </a:r>
                      <a:r>
                        <a:rPr lang="en-US" altLang="zh-TW" sz="1300" b="0" dirty="0">
                          <a:solidFill>
                            <a:schemeClr val="tx1"/>
                          </a:solidFill>
                        </a:rPr>
                        <a:t>32GB ~ 512GB</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3D TLC: 128GB ~ 2 TB</a:t>
                      </a:r>
                    </a:p>
                    <a:p>
                      <a:pPr algn="ctr">
                        <a:lnSpc>
                          <a:spcPts val="1400"/>
                        </a:lnSpc>
                      </a:pPr>
                      <a:r>
                        <a:rPr lang="en-US" altLang="zh-TW" sz="1300" b="0" dirty="0">
                          <a:solidFill>
                            <a:schemeClr val="tx1"/>
                          </a:solidFill>
                        </a:rPr>
                        <a:t>p-SLC:</a:t>
                      </a:r>
                      <a:r>
                        <a:rPr lang="en-US" altLang="zh-TW" sz="1300" b="0" baseline="0" dirty="0">
                          <a:solidFill>
                            <a:schemeClr val="tx1"/>
                          </a:solidFill>
                        </a:rPr>
                        <a:t> </a:t>
                      </a:r>
                      <a:r>
                        <a:rPr lang="en-US" altLang="zh-TW" sz="1300" b="0" dirty="0">
                          <a:solidFill>
                            <a:schemeClr val="tx1"/>
                          </a:solidFill>
                        </a:rPr>
                        <a:t>32GB ~ 512GB</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3D TLC:</a:t>
                      </a:r>
                      <a:r>
                        <a:rPr lang="en-US" altLang="zh-TW" sz="1300" b="0" baseline="0" dirty="0">
                          <a:solidFill>
                            <a:schemeClr val="tx1"/>
                          </a:solidFill>
                        </a:rPr>
                        <a:t> </a:t>
                      </a:r>
                      <a:r>
                        <a:rPr lang="en-US" altLang="zh-TW" sz="1300" b="0" dirty="0">
                          <a:solidFill>
                            <a:schemeClr val="tx1"/>
                          </a:solidFill>
                        </a:rPr>
                        <a:t>2TB ~ 8TB</a:t>
                      </a:r>
                    </a:p>
                    <a:p>
                      <a:pPr algn="ctr">
                        <a:lnSpc>
                          <a:spcPts val="1400"/>
                        </a:lnSpc>
                      </a:pPr>
                      <a:r>
                        <a:rPr lang="en-US" altLang="zh-TW" sz="1300" b="0" dirty="0">
                          <a:solidFill>
                            <a:schemeClr val="tx1"/>
                          </a:solidFill>
                        </a:rPr>
                        <a:t>p-SLC:</a:t>
                      </a:r>
                      <a:r>
                        <a:rPr lang="en-US" altLang="zh-TW" sz="1300" b="0" baseline="0" dirty="0">
                          <a:solidFill>
                            <a:schemeClr val="tx1"/>
                          </a:solidFill>
                        </a:rPr>
                        <a:t> </a:t>
                      </a:r>
                      <a:r>
                        <a:rPr lang="en-US" altLang="zh-TW" sz="1300" b="0" dirty="0">
                          <a:solidFill>
                            <a:schemeClr val="tx1"/>
                          </a:solidFill>
                        </a:rPr>
                        <a:t>64GB ~ 2TB</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3D TLC:</a:t>
                      </a:r>
                      <a:r>
                        <a:rPr lang="en-US" altLang="zh-TW" sz="1300" b="0" baseline="0" dirty="0">
                          <a:solidFill>
                            <a:schemeClr val="tx1"/>
                          </a:solidFill>
                        </a:rPr>
                        <a:t> </a:t>
                      </a:r>
                      <a:r>
                        <a:rPr lang="en-US" altLang="zh-TW" sz="1300" b="0" dirty="0">
                          <a:solidFill>
                            <a:schemeClr val="tx1"/>
                          </a:solidFill>
                        </a:rPr>
                        <a:t>128GB ~ 2TB</a:t>
                      </a:r>
                    </a:p>
                    <a:p>
                      <a:pPr algn="ctr">
                        <a:lnSpc>
                          <a:spcPts val="1400"/>
                        </a:lnSpc>
                      </a:pPr>
                      <a:r>
                        <a:rPr lang="en-US" altLang="zh-TW" sz="1300" b="0" dirty="0" err="1">
                          <a:solidFill>
                            <a:schemeClr val="tx1"/>
                          </a:solidFill>
                        </a:rPr>
                        <a:t>pSLC</a:t>
                      </a:r>
                      <a:r>
                        <a:rPr lang="en-US" altLang="zh-TW" sz="1300" b="0" dirty="0">
                          <a:solidFill>
                            <a:schemeClr val="tx1"/>
                          </a:solidFill>
                        </a:rPr>
                        <a:t>:</a:t>
                      </a:r>
                      <a:r>
                        <a:rPr lang="en-US" altLang="zh-TW" sz="1300" b="0" baseline="0" dirty="0">
                          <a:solidFill>
                            <a:schemeClr val="tx1"/>
                          </a:solidFill>
                        </a:rPr>
                        <a:t> </a:t>
                      </a:r>
                      <a:r>
                        <a:rPr lang="en-US" altLang="zh-TW" sz="1300" b="0" dirty="0">
                          <a:solidFill>
                            <a:schemeClr val="tx1"/>
                          </a:solidFill>
                        </a:rPr>
                        <a:t>32GB ~ 512GB</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480GB ~ 8TB</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lvl="0" algn="ctr">
                        <a:lnSpc>
                          <a:spcPct val="100000"/>
                        </a:lnSpc>
                        <a:spcBef>
                          <a:spcPts val="0"/>
                        </a:spcBef>
                        <a:spcAft>
                          <a:spcPts val="0"/>
                        </a:spcAft>
                        <a:buNone/>
                      </a:pPr>
                      <a:r>
                        <a:rPr lang="en-US" sz="1300" b="0" i="0" u="none" strike="noStrike" noProof="0" dirty="0">
                          <a:solidFill>
                            <a:srgbClr val="252C2E"/>
                          </a:solidFill>
                          <a:latin typeface="Calibri"/>
                        </a:rPr>
                        <a:t>256GB ~ 2TB</a:t>
                      </a:r>
                      <a:endParaRPr lang="en-US" dirty="0"/>
                    </a:p>
                  </a:txBody>
                  <a:tcPr marL="72000" marR="72000" marT="53999" marB="53999"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2642658167"/>
                  </a:ext>
                </a:extLst>
              </a:tr>
              <a:tr h="233079">
                <a:tc>
                  <a:txBody>
                    <a:bodyPr/>
                    <a:lstStyle/>
                    <a:p>
                      <a:pPr algn="l">
                        <a:lnSpc>
                          <a:spcPts val="1400"/>
                        </a:lnSpc>
                      </a:pPr>
                      <a:r>
                        <a:rPr lang="en-US" altLang="zh-TW" sz="1300" b="1" dirty="0">
                          <a:solidFill>
                            <a:schemeClr val="bg1"/>
                          </a:solidFill>
                        </a:rPr>
                        <a:t>Cache Memory</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DRAM-less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DRAM-less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DDR4</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DRAM-less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DDR4</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lvl="0" indent="0" algn="ctr" defTabSz="914400">
                        <a:lnSpc>
                          <a:spcPts val="1400"/>
                        </a:lnSpc>
                        <a:spcBef>
                          <a:spcPts val="0"/>
                        </a:spcBef>
                        <a:spcAft>
                          <a:spcPts val="0"/>
                        </a:spcAft>
                        <a:buNone/>
                        <a:tabLst/>
                        <a:defRPr/>
                      </a:pPr>
                      <a:r>
                        <a:rPr lang="en-US" sz="1300" b="0" i="0" u="none" strike="noStrike" noProof="0" dirty="0">
                          <a:solidFill>
                            <a:schemeClr val="tx1"/>
                          </a:solidFill>
                          <a:latin typeface="Calibri"/>
                        </a:rPr>
                        <a:t>DRAM-less</a:t>
                      </a:r>
                      <a:endParaRPr lang="en-US" dirty="0"/>
                    </a:p>
                  </a:txBody>
                  <a:tcPr marL="72000" marR="72000" marT="53999" marB="53999"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2943592339"/>
                  </a:ext>
                </a:extLst>
              </a:tr>
              <a:tr h="396234">
                <a:tc>
                  <a:txBody>
                    <a:bodyPr/>
                    <a:lstStyle/>
                    <a:p>
                      <a:pPr marL="0" marR="0" lvl="0" indent="0" algn="l" defTabSz="914400" rtl="0" eaLnBrk="1" fontAlgn="auto" latinLnBrk="0" hangingPunct="1">
                        <a:lnSpc>
                          <a:spcPts val="1400"/>
                        </a:lnSpc>
                        <a:spcBef>
                          <a:spcPts val="0"/>
                        </a:spcBef>
                        <a:spcAft>
                          <a:spcPts val="0"/>
                        </a:spcAft>
                        <a:buClrTx/>
                        <a:buSzTx/>
                        <a:buFontTx/>
                        <a:buNone/>
                        <a:tabLst/>
                        <a:defRPr/>
                      </a:pPr>
                      <a:r>
                        <a:rPr lang="en-US" altLang="zh-TW" sz="1300" b="1" dirty="0">
                          <a:solidFill>
                            <a:schemeClr val="bg1"/>
                          </a:solidFill>
                        </a:rPr>
                        <a:t>4K Random R/W</a:t>
                      </a:r>
                      <a:endParaRPr lang="zh-TW" altLang="en-US" sz="1300" b="1" kern="1200" dirty="0">
                        <a:solidFill>
                          <a:schemeClr val="bg1"/>
                        </a:solidFill>
                        <a:latin typeface="+mn-lt"/>
                        <a:ea typeface="+mn-ea"/>
                        <a:cs typeface="+mn-cs"/>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44,500/78,500 IOPS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49,500/78,500 IOPS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98,000/88,000 IOPS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270,000/420,000 IOPS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600,000/200,000 IOPS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lvl="0" algn="ctr">
                        <a:lnSpc>
                          <a:spcPct val="100000"/>
                        </a:lnSpc>
                        <a:spcBef>
                          <a:spcPts val="0"/>
                        </a:spcBef>
                        <a:spcAft>
                          <a:spcPts val="0"/>
                        </a:spcAft>
                        <a:buNone/>
                      </a:pPr>
                      <a:r>
                        <a:rPr lang="en-US" sz="1300" b="0" i="0" u="none" strike="noStrike" noProof="0" dirty="0">
                          <a:solidFill>
                            <a:srgbClr val="252C2E"/>
                          </a:solidFill>
                          <a:latin typeface="Calibri"/>
                        </a:rPr>
                        <a:t>700K/900K IOPS</a:t>
                      </a:r>
                      <a:endParaRPr lang="en-US" dirty="0"/>
                    </a:p>
                  </a:txBody>
                  <a:tcPr marL="72000" marR="72000" marT="53999" marB="53999"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2105192174"/>
                  </a:ext>
                </a:extLst>
              </a:tr>
              <a:tr h="233079">
                <a:tc>
                  <a:txBody>
                    <a:bodyPr/>
                    <a:lstStyle/>
                    <a:p>
                      <a:pPr algn="l">
                        <a:lnSpc>
                          <a:spcPts val="1400"/>
                        </a:lnSpc>
                      </a:pPr>
                      <a:r>
                        <a:rPr lang="en-US" altLang="zh-TW" sz="1300" b="1" dirty="0">
                          <a:solidFill>
                            <a:schemeClr val="bg1"/>
                          </a:solidFill>
                        </a:rPr>
                        <a:t>Sequential R/W</a:t>
                      </a:r>
                      <a:endParaRPr lang="zh-TW" altLang="en-US" sz="1300" b="1" kern="1200" dirty="0">
                        <a:solidFill>
                          <a:schemeClr val="bg1"/>
                        </a:solidFill>
                        <a:latin typeface="+mn-lt"/>
                        <a:ea typeface="+mn-ea"/>
                        <a:cs typeface="+mn-cs"/>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550/530 MB/s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550/510 MB/s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520/510 MB/s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2450/1900 MB/s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3300/1000 MB/s</a:t>
                      </a:r>
                      <a:endParaRPr lang="zh-TW" altLang="en-US"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lvl="0" algn="ctr">
                        <a:lnSpc>
                          <a:spcPct val="100000"/>
                        </a:lnSpc>
                        <a:spcBef>
                          <a:spcPts val="0"/>
                        </a:spcBef>
                        <a:spcAft>
                          <a:spcPts val="0"/>
                        </a:spcAft>
                        <a:buNone/>
                      </a:pPr>
                      <a:r>
                        <a:rPr lang="en-US" sz="1300" b="0" i="0" u="none" strike="noStrike" noProof="0" dirty="0">
                          <a:solidFill>
                            <a:srgbClr val="252C2E"/>
                          </a:solidFill>
                          <a:latin typeface="Calibri"/>
                        </a:rPr>
                        <a:t>4900/3700 MB/s</a:t>
                      </a:r>
                      <a:endParaRPr lang="en-US" dirty="0"/>
                    </a:p>
                  </a:txBody>
                  <a:tcPr marL="72000" marR="72000" marT="53999" marB="53999"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2413324905"/>
                  </a:ext>
                </a:extLst>
              </a:tr>
              <a:tr h="233079">
                <a:tc>
                  <a:txBody>
                    <a:bodyPr/>
                    <a:lstStyle/>
                    <a:p>
                      <a:pPr algn="l">
                        <a:lnSpc>
                          <a:spcPts val="1400"/>
                        </a:lnSpc>
                      </a:pPr>
                      <a:r>
                        <a:rPr lang="en-US" altLang="zh-TW" sz="1300" b="1" dirty="0">
                          <a:solidFill>
                            <a:schemeClr val="bg1"/>
                          </a:solidFill>
                        </a:rPr>
                        <a:t>Reliability (MTBF)</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More than 3M </a:t>
                      </a:r>
                      <a:r>
                        <a:rPr lang="en-US" altLang="zh-TW" sz="1300" b="0" dirty="0" err="1">
                          <a:solidFill>
                            <a:schemeClr val="tx1"/>
                          </a:solidFill>
                        </a:rPr>
                        <a:t>hrs</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More than 2M </a:t>
                      </a:r>
                      <a:r>
                        <a:rPr lang="en-US" altLang="zh-TW" sz="1300" b="0" err="1">
                          <a:solidFill>
                            <a:schemeClr val="tx1"/>
                          </a:solidFill>
                        </a:rPr>
                        <a:t>hrs</a:t>
                      </a:r>
                      <a:endParaRPr lang="it-IT" altLang="zh-TW" sz="1300" b="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More than 3M </a:t>
                      </a:r>
                      <a:r>
                        <a:rPr lang="en-US" altLang="zh-TW" sz="1300" b="0" dirty="0" err="1">
                          <a:solidFill>
                            <a:schemeClr val="tx1"/>
                          </a:solidFill>
                        </a:rPr>
                        <a:t>hrs</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More than 2M </a:t>
                      </a:r>
                      <a:r>
                        <a:rPr lang="en-US" altLang="zh-TW" sz="1300" b="0" dirty="0" err="1">
                          <a:solidFill>
                            <a:schemeClr val="tx1"/>
                          </a:solidFill>
                        </a:rPr>
                        <a:t>hrs</a:t>
                      </a:r>
                      <a:endParaRPr lang="it-IT"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More than 2M </a:t>
                      </a:r>
                      <a:r>
                        <a:rPr lang="en-US" altLang="zh-TW" sz="1300" b="0" dirty="0" err="1">
                          <a:solidFill>
                            <a:schemeClr val="tx1"/>
                          </a:solidFill>
                        </a:rPr>
                        <a:t>hrs</a:t>
                      </a:r>
                      <a:endParaRPr lang="it-IT"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lvl="0" indent="0" algn="ctr">
                        <a:lnSpc>
                          <a:spcPts val="1400"/>
                        </a:lnSpc>
                        <a:spcBef>
                          <a:spcPts val="0"/>
                        </a:spcBef>
                        <a:spcAft>
                          <a:spcPts val="0"/>
                        </a:spcAft>
                        <a:buNone/>
                      </a:pPr>
                      <a:r>
                        <a:rPr lang="en-US" sz="1300" b="0" i="0" u="none" strike="noStrike" noProof="0" dirty="0">
                          <a:solidFill>
                            <a:schemeClr val="tx1"/>
                          </a:solidFill>
                          <a:latin typeface="Calibri"/>
                        </a:rPr>
                        <a:t>More than 1.5M </a:t>
                      </a:r>
                      <a:r>
                        <a:rPr lang="en-US" sz="1300" b="0" i="0" u="none" strike="noStrike" noProof="0" dirty="0" err="1">
                          <a:solidFill>
                            <a:schemeClr val="tx1"/>
                          </a:solidFill>
                          <a:latin typeface="Calibri"/>
                        </a:rPr>
                        <a:t>hrs</a:t>
                      </a:r>
                      <a:endParaRPr lang="en-US" dirty="0" err="1"/>
                    </a:p>
                  </a:txBody>
                  <a:tcPr marL="72000" marR="72000" marT="53999" marB="53999"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1789840445"/>
                  </a:ext>
                </a:extLst>
              </a:tr>
              <a:tr h="396234">
                <a:tc>
                  <a:txBody>
                    <a:bodyPr/>
                    <a:lstStyle/>
                    <a:p>
                      <a:pPr algn="l">
                        <a:lnSpc>
                          <a:spcPts val="1400"/>
                        </a:lnSpc>
                      </a:pPr>
                      <a:r>
                        <a:rPr lang="en-US" altLang="zh-TW" sz="1300" b="1" dirty="0">
                          <a:solidFill>
                            <a:schemeClr val="bg1"/>
                          </a:solidFill>
                        </a:rPr>
                        <a:t>Reliability (DWPD)</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3D TLC</a:t>
                      </a:r>
                      <a:r>
                        <a:rPr lang="en-US" altLang="zh-TW" sz="1300" b="0" baseline="0" dirty="0">
                          <a:solidFill>
                            <a:schemeClr val="tx1"/>
                          </a:solidFill>
                        </a:rPr>
                        <a:t> &gt; 0.64</a:t>
                      </a:r>
                      <a:endParaRPr lang="en-US" altLang="zh-TW" sz="1300" b="0" dirty="0">
                        <a:solidFill>
                          <a:schemeClr val="tx1"/>
                        </a:solidFill>
                      </a:endParaRPr>
                    </a:p>
                    <a:p>
                      <a:pPr algn="ctr">
                        <a:lnSpc>
                          <a:spcPts val="1400"/>
                        </a:lnSpc>
                      </a:pPr>
                      <a:r>
                        <a:rPr lang="en-US" altLang="zh-TW" sz="1300" b="0" dirty="0">
                          <a:solidFill>
                            <a:schemeClr val="tx1"/>
                          </a:solidFill>
                        </a:rPr>
                        <a:t>p-SLC</a:t>
                      </a:r>
                      <a:r>
                        <a:rPr lang="en-US" altLang="zh-TW" sz="1300" b="0" baseline="0" dirty="0">
                          <a:solidFill>
                            <a:schemeClr val="tx1"/>
                          </a:solidFill>
                        </a:rPr>
                        <a:t> &gt; 44</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3D TLC</a:t>
                      </a:r>
                      <a:r>
                        <a:rPr lang="en-US" altLang="zh-TW" sz="1300" b="0" baseline="0" dirty="0">
                          <a:solidFill>
                            <a:schemeClr val="tx1"/>
                          </a:solidFill>
                        </a:rPr>
                        <a:t> &gt; 0.64</a:t>
                      </a:r>
                      <a:endParaRPr lang="en-US" altLang="zh-TW" sz="1300" b="0" dirty="0">
                        <a:solidFill>
                          <a:schemeClr val="tx1"/>
                        </a:solidFill>
                      </a:endParaRPr>
                    </a:p>
                    <a:p>
                      <a:pPr algn="ctr">
                        <a:lnSpc>
                          <a:spcPts val="1400"/>
                        </a:lnSpc>
                      </a:pPr>
                      <a:r>
                        <a:rPr lang="en-US" altLang="zh-TW" sz="1300" b="0" dirty="0">
                          <a:solidFill>
                            <a:schemeClr val="tx1"/>
                          </a:solidFill>
                        </a:rPr>
                        <a:t>p-SLC</a:t>
                      </a:r>
                      <a:r>
                        <a:rPr lang="en-US" altLang="zh-TW" sz="1300" b="0" baseline="0" dirty="0">
                          <a:solidFill>
                            <a:schemeClr val="tx1"/>
                          </a:solidFill>
                        </a:rPr>
                        <a:t> &gt; 28</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3D TLC</a:t>
                      </a:r>
                      <a:r>
                        <a:rPr lang="en-US" altLang="zh-TW" sz="1300" b="0" baseline="0" dirty="0">
                          <a:solidFill>
                            <a:schemeClr val="tx1"/>
                          </a:solidFill>
                        </a:rPr>
                        <a:t> &gt; 0.64</a:t>
                      </a:r>
                      <a:endParaRPr lang="en-US" altLang="zh-TW" sz="1300" b="0" dirty="0">
                        <a:solidFill>
                          <a:schemeClr val="tx1"/>
                        </a:solidFill>
                      </a:endParaRPr>
                    </a:p>
                    <a:p>
                      <a:pPr algn="ctr">
                        <a:lnSpc>
                          <a:spcPts val="1400"/>
                        </a:lnSpc>
                      </a:pPr>
                      <a:r>
                        <a:rPr lang="en-US" altLang="zh-TW" sz="1300" b="0" dirty="0">
                          <a:solidFill>
                            <a:schemeClr val="tx1"/>
                          </a:solidFill>
                        </a:rPr>
                        <a:t>p-SLC</a:t>
                      </a:r>
                      <a:r>
                        <a:rPr lang="en-US" altLang="zh-TW" sz="1300" b="0" baseline="0" dirty="0">
                          <a:solidFill>
                            <a:schemeClr val="tx1"/>
                          </a:solidFill>
                        </a:rPr>
                        <a:t> &gt; 44</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3D TLC</a:t>
                      </a:r>
                      <a:r>
                        <a:rPr lang="en-US" altLang="zh-TW" sz="1300" b="0" baseline="0" dirty="0">
                          <a:solidFill>
                            <a:schemeClr val="tx1"/>
                          </a:solidFill>
                        </a:rPr>
                        <a:t> &gt; 0.7</a:t>
                      </a:r>
                      <a:endParaRPr lang="en-US" altLang="zh-TW" sz="1300" b="0" dirty="0">
                        <a:solidFill>
                          <a:schemeClr val="tx1"/>
                        </a:solidFill>
                      </a:endParaRPr>
                    </a:p>
                    <a:p>
                      <a:pPr algn="ctr">
                        <a:lnSpc>
                          <a:spcPts val="1400"/>
                        </a:lnSpc>
                      </a:pPr>
                      <a:r>
                        <a:rPr lang="en-US" altLang="zh-TW" sz="1300" b="0" dirty="0">
                          <a:solidFill>
                            <a:schemeClr val="tx1"/>
                          </a:solidFill>
                        </a:rPr>
                        <a:t>p-SLC</a:t>
                      </a:r>
                      <a:r>
                        <a:rPr lang="en-US" altLang="zh-TW" sz="1300" b="0" baseline="0" dirty="0">
                          <a:solidFill>
                            <a:schemeClr val="tx1"/>
                          </a:solidFill>
                        </a:rPr>
                        <a:t> &gt; 28</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300" b="0" dirty="0">
                          <a:solidFill>
                            <a:schemeClr val="tx1"/>
                          </a:solidFill>
                        </a:rPr>
                        <a:t>3D TLC</a:t>
                      </a:r>
                      <a:r>
                        <a:rPr lang="en-US" altLang="zh-TW" sz="1300" b="0" baseline="0" dirty="0">
                          <a:solidFill>
                            <a:schemeClr val="tx1"/>
                          </a:solidFill>
                        </a:rPr>
                        <a:t> &gt; 1.5</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lvl="0" algn="ctr">
                        <a:lnSpc>
                          <a:spcPct val="100000"/>
                        </a:lnSpc>
                        <a:spcBef>
                          <a:spcPts val="0"/>
                        </a:spcBef>
                        <a:spcAft>
                          <a:spcPts val="0"/>
                        </a:spcAft>
                        <a:buNone/>
                      </a:pPr>
                      <a:r>
                        <a:rPr lang="en-US" sz="1300" b="0" i="0" u="none" strike="noStrike" baseline="0" noProof="0" dirty="0">
                          <a:solidFill>
                            <a:srgbClr val="252C2E"/>
                          </a:solidFill>
                          <a:latin typeface="Calibri"/>
                        </a:rPr>
                        <a:t>3D TLC &gt; 0.85</a:t>
                      </a:r>
                      <a:endParaRPr lang="en-US" dirty="0"/>
                    </a:p>
                  </a:txBody>
                  <a:tcPr marL="72000" marR="72000" marT="53999" marB="53999"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1950104463"/>
                  </a:ext>
                </a:extLst>
              </a:tr>
              <a:tr h="494200">
                <a:tc>
                  <a:txBody>
                    <a:bodyPr/>
                    <a:lstStyle/>
                    <a:p>
                      <a:pPr algn="l">
                        <a:lnSpc>
                          <a:spcPts val="1400"/>
                        </a:lnSpc>
                      </a:pPr>
                      <a:r>
                        <a:rPr lang="en-US" altLang="zh-TW" sz="1300" b="1" dirty="0">
                          <a:solidFill>
                            <a:schemeClr val="bg1"/>
                          </a:solidFill>
                        </a:rPr>
                        <a:t>Temperature</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lnSpc>
                          <a:spcPts val="1400"/>
                        </a:lnSpc>
                      </a:pPr>
                      <a:r>
                        <a:rPr lang="en-US" altLang="zh-TW" sz="1300" b="0" dirty="0">
                          <a:solidFill>
                            <a:schemeClr val="tx1"/>
                          </a:solidFill>
                        </a:rPr>
                        <a:t>E-grade: -25°C - 85°C</a:t>
                      </a:r>
                    </a:p>
                    <a:p>
                      <a:pPr algn="ctr">
                        <a:lnSpc>
                          <a:spcPts val="1400"/>
                        </a:lnSpc>
                      </a:pPr>
                      <a:r>
                        <a:rPr lang="en-US" altLang="zh-TW" sz="1300" b="0" dirty="0">
                          <a:solidFill>
                            <a:schemeClr val="tx1"/>
                          </a:solidFill>
                        </a:rPr>
                        <a:t>I-grade: -40°C - 85°C</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E-grade: -25°C - 85°C</a:t>
                      </a:r>
                    </a:p>
                    <a:p>
                      <a:pPr algn="ctr">
                        <a:lnSpc>
                          <a:spcPts val="1400"/>
                        </a:lnSpc>
                      </a:pPr>
                      <a:r>
                        <a:rPr lang="en-US" altLang="zh-TW" sz="1300" b="0" dirty="0">
                          <a:solidFill>
                            <a:schemeClr val="tx1"/>
                          </a:solidFill>
                        </a:rPr>
                        <a:t>I-grade: -40°C - 85°C</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C-grade: 0°C - 70°C</a:t>
                      </a:r>
                    </a:p>
                    <a:p>
                      <a:pPr algn="ctr">
                        <a:lnSpc>
                          <a:spcPts val="1400"/>
                        </a:lnSpc>
                      </a:pPr>
                      <a:r>
                        <a:rPr lang="en-US" altLang="zh-TW" sz="1300" b="0" dirty="0">
                          <a:solidFill>
                            <a:schemeClr val="tx1"/>
                          </a:solidFill>
                        </a:rPr>
                        <a:t>I-grade: -40°C - 85°C</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E-grade: -25°C - 85°C</a:t>
                      </a:r>
                    </a:p>
                    <a:p>
                      <a:pPr algn="ctr">
                        <a:lnSpc>
                          <a:spcPts val="1400"/>
                        </a:lnSpc>
                      </a:pPr>
                      <a:r>
                        <a:rPr lang="en-US" altLang="zh-TW" sz="1300" b="0" dirty="0">
                          <a:solidFill>
                            <a:schemeClr val="tx1"/>
                          </a:solidFill>
                        </a:rPr>
                        <a:t>I-grade: -40°C - 85°C</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C-grade: 0°C - 70°C</a:t>
                      </a:r>
                    </a:p>
                    <a:p>
                      <a:pPr algn="ctr">
                        <a:lnSpc>
                          <a:spcPts val="1400"/>
                        </a:lnSpc>
                      </a:pPr>
                      <a:r>
                        <a:rPr lang="en-US" altLang="zh-TW" sz="1300" b="0" dirty="0">
                          <a:solidFill>
                            <a:schemeClr val="tx1"/>
                          </a:solidFill>
                        </a:rPr>
                        <a:t>I-grade: -40°C - 85°C</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lvl="0" algn="ctr">
                        <a:lnSpc>
                          <a:spcPts val="1400"/>
                        </a:lnSpc>
                        <a:buNone/>
                      </a:pPr>
                      <a:r>
                        <a:rPr lang="en-US" altLang="zh-TW" sz="1300" b="0" dirty="0">
                          <a:solidFill>
                            <a:schemeClr val="tx1"/>
                          </a:solidFill>
                        </a:rPr>
                        <a:t>C-grade: 0°C - 70°C</a:t>
                      </a:r>
                      <a:endParaRPr lang="en-US" dirty="0"/>
                    </a:p>
                    <a:p>
                      <a:pPr lvl="0" algn="ctr">
                        <a:lnSpc>
                          <a:spcPts val="1400"/>
                        </a:lnSpc>
                        <a:buNone/>
                      </a:pPr>
                      <a:r>
                        <a:rPr lang="en-US" altLang="zh-TW" sz="1300" b="0" dirty="0">
                          <a:solidFill>
                            <a:schemeClr val="tx1"/>
                          </a:solidFill>
                        </a:rPr>
                        <a:t>I-grade: -40°C - 85°C</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78264910"/>
                  </a:ext>
                </a:extLst>
              </a:tr>
              <a:tr h="233079">
                <a:tc>
                  <a:txBody>
                    <a:bodyPr/>
                    <a:lstStyle/>
                    <a:p>
                      <a:pPr algn="l">
                        <a:lnSpc>
                          <a:spcPts val="1400"/>
                        </a:lnSpc>
                      </a:pPr>
                      <a:r>
                        <a:rPr lang="en-US" altLang="zh-TW" sz="1300" b="1" dirty="0">
                          <a:solidFill>
                            <a:schemeClr val="bg1"/>
                          </a:solidFill>
                        </a:rPr>
                        <a:t>Warranty</a:t>
                      </a:r>
                      <a:endParaRPr lang="zh-TW" altLang="en-US" sz="1300" b="1" dirty="0">
                        <a:solidFill>
                          <a:schemeClr val="bg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1400"/>
                        </a:lnSpc>
                      </a:pPr>
                      <a:r>
                        <a:rPr lang="en-US" altLang="zh-TW" sz="1300" b="0" dirty="0">
                          <a:solidFill>
                            <a:schemeClr val="tx1"/>
                          </a:solidFill>
                        </a:rPr>
                        <a:t>3 Years</a:t>
                      </a:r>
                      <a:endParaRPr lang="en-US"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it-IT" altLang="zh-TW" sz="1300" b="0" dirty="0">
                          <a:solidFill>
                            <a:schemeClr val="tx1"/>
                          </a:solidFill>
                        </a:rPr>
                        <a:t>3 Years</a:t>
                      </a:r>
                      <a:endParaRPr lang="it-IT"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it-IT" altLang="zh-TW" sz="1300" b="0" dirty="0">
                          <a:solidFill>
                            <a:schemeClr val="tx1"/>
                          </a:solidFill>
                        </a:rPr>
                        <a:t>3 Years</a:t>
                      </a:r>
                      <a:endParaRPr lang="it-IT"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it-IT" altLang="zh-TW" sz="1300" b="0" dirty="0">
                          <a:solidFill>
                            <a:schemeClr val="tx1"/>
                          </a:solidFill>
                        </a:rPr>
                        <a:t>3 Years</a:t>
                      </a:r>
                      <a:endParaRPr lang="it-IT"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it-IT" altLang="zh-TW" sz="1300" b="0" dirty="0">
                          <a:solidFill>
                            <a:schemeClr val="tx1"/>
                          </a:solidFill>
                        </a:rPr>
                        <a:t>3 Years</a:t>
                      </a:r>
                      <a:endParaRPr lang="it-IT"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rtl="0">
                        <a:lnSpc>
                          <a:spcPts val="1400"/>
                        </a:lnSpc>
                        <a:spcBef>
                          <a:spcPts val="0"/>
                        </a:spcBef>
                        <a:spcAft>
                          <a:spcPts val="0"/>
                        </a:spcAft>
                        <a:buClrTx/>
                        <a:buSzTx/>
                        <a:buFontTx/>
                        <a:buNone/>
                      </a:pPr>
                      <a:r>
                        <a:rPr lang="it-IT" altLang="zh-TW" sz="1300" b="0" dirty="0">
                          <a:solidFill>
                            <a:schemeClr val="tx1"/>
                          </a:solidFill>
                        </a:rPr>
                        <a:t>3 Years</a:t>
                      </a:r>
                      <a:endParaRPr lang="it-IT" altLang="zh-TW" sz="1300" b="0" dirty="0">
                        <a:solidFill>
                          <a:schemeClr val="tx1"/>
                        </a:solidFill>
                        <a:latin typeface="+mj-lt"/>
                      </a:endParaRPr>
                    </a:p>
                  </a:txBody>
                  <a:tcPr marL="72000" marR="72000" marT="54000" marB="54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9816067"/>
                  </a:ext>
                </a:extLst>
              </a:tr>
            </a:tbl>
          </a:graphicData>
        </a:graphic>
      </p:graphicFrame>
    </p:spTree>
    <p:extLst>
      <p:ext uri="{BB962C8B-B14F-4D97-AF65-F5344CB8AC3E}">
        <p14:creationId xmlns:p14="http://schemas.microsoft.com/office/powerpoint/2010/main" val="10338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25A2A05B-2A1D-4DF0-A8A5-36467B842B46}"/>
              </a:ext>
            </a:extLst>
          </p:cNvPr>
          <p:cNvSpPr>
            <a:spLocks noGrp="1"/>
          </p:cNvSpPr>
          <p:nvPr>
            <p:ph type="title"/>
          </p:nvPr>
        </p:nvSpPr>
        <p:spPr/>
        <p:txBody>
          <a:bodyPr/>
          <a:lstStyle/>
          <a:p>
            <a:r>
              <a:rPr lang="en-US" altLang="zh-TW" dirty="0"/>
              <a:t>Thank You!</a:t>
            </a:r>
            <a:endParaRPr lang="zh-TW" altLang="en-US" dirty="0"/>
          </a:p>
        </p:txBody>
      </p:sp>
      <p:sp>
        <p:nvSpPr>
          <p:cNvPr id="4" name="投影片編號版面配置區 1">
            <a:extLst>
              <a:ext uri="{FF2B5EF4-FFF2-40B4-BE49-F238E27FC236}">
                <a16:creationId xmlns:a16="http://schemas.microsoft.com/office/drawing/2014/main" id="{F60A60D7-AB11-41FE-8FA2-A0BE22B2E09E}"/>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19</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665170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橢圓 14">
            <a:extLst>
              <a:ext uri="{FF2B5EF4-FFF2-40B4-BE49-F238E27FC236}">
                <a16:creationId xmlns:a16="http://schemas.microsoft.com/office/drawing/2014/main" id="{42888897-3AE1-4630-8DAB-08C6884105C2}"/>
              </a:ext>
            </a:extLst>
          </p:cNvPr>
          <p:cNvSpPr/>
          <p:nvPr/>
        </p:nvSpPr>
        <p:spPr>
          <a:xfrm>
            <a:off x="2870452" y="841972"/>
            <a:ext cx="6451096" cy="4110274"/>
          </a:xfrm>
          <a:prstGeom prst="ellipse">
            <a:avLst/>
          </a:prstGeom>
          <a:solidFill>
            <a:schemeClr val="bg1">
              <a:alpha val="76000"/>
            </a:schemeClr>
          </a:soli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 name="群組 5">
            <a:extLst>
              <a:ext uri="{FF2B5EF4-FFF2-40B4-BE49-F238E27FC236}">
                <a16:creationId xmlns:a16="http://schemas.microsoft.com/office/drawing/2014/main" id="{5870B72A-46DF-4500-A6FD-32D67D42081A}"/>
              </a:ext>
            </a:extLst>
          </p:cNvPr>
          <p:cNvGrpSpPr/>
          <p:nvPr/>
        </p:nvGrpSpPr>
        <p:grpSpPr>
          <a:xfrm>
            <a:off x="1385455" y="2799525"/>
            <a:ext cx="9421090" cy="2623451"/>
            <a:chOff x="1385455" y="2424799"/>
            <a:chExt cx="9421090" cy="2814908"/>
          </a:xfrm>
        </p:grpSpPr>
        <p:sp>
          <p:nvSpPr>
            <p:cNvPr id="38" name="套索 37">
              <a:extLst>
                <a:ext uri="{FF2B5EF4-FFF2-40B4-BE49-F238E27FC236}">
                  <a16:creationId xmlns:a16="http://schemas.microsoft.com/office/drawing/2014/main" id="{91A049B8-2A3C-4773-8C53-EE2759E27E96}"/>
                </a:ext>
              </a:extLst>
            </p:cNvPr>
            <p:cNvSpPr/>
            <p:nvPr/>
          </p:nvSpPr>
          <p:spPr>
            <a:xfrm rot="10800000">
              <a:off x="1476775" y="2424799"/>
              <a:ext cx="9329770" cy="2814908"/>
            </a:xfrm>
            <a:prstGeom prst="chord">
              <a:avLst>
                <a:gd name="adj1" fmla="val 5322996"/>
                <a:gd name="adj2" fmla="val 16200000"/>
              </a:avLst>
            </a:prstGeom>
            <a:solidFill>
              <a:schemeClr val="bg1">
                <a:alpha val="58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37" name="套索 36">
              <a:extLst>
                <a:ext uri="{FF2B5EF4-FFF2-40B4-BE49-F238E27FC236}">
                  <a16:creationId xmlns:a16="http://schemas.microsoft.com/office/drawing/2014/main" id="{0403C76D-9256-4999-A3AE-DCA8FC1AEAC2}"/>
                </a:ext>
              </a:extLst>
            </p:cNvPr>
            <p:cNvSpPr/>
            <p:nvPr/>
          </p:nvSpPr>
          <p:spPr>
            <a:xfrm>
              <a:off x="1385455" y="2424799"/>
              <a:ext cx="9329770" cy="2814908"/>
            </a:xfrm>
            <a:prstGeom prst="chord">
              <a:avLst>
                <a:gd name="adj1" fmla="val 5322996"/>
                <a:gd name="adj2" fmla="val 16200000"/>
              </a:avLst>
            </a:prstGeom>
            <a:solidFill>
              <a:schemeClr val="bg1">
                <a:alpha val="58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dirty="0"/>
            </a:p>
          </p:txBody>
        </p:sp>
      </p:grpSp>
      <p:sp>
        <p:nvSpPr>
          <p:cNvPr id="30" name="矩形 29">
            <a:extLst>
              <a:ext uri="{FF2B5EF4-FFF2-40B4-BE49-F238E27FC236}">
                <a16:creationId xmlns:a16="http://schemas.microsoft.com/office/drawing/2014/main" id="{E3A080B1-3601-4DDB-8649-82B27064C7AF}"/>
              </a:ext>
            </a:extLst>
          </p:cNvPr>
          <p:cNvSpPr/>
          <p:nvPr/>
        </p:nvSpPr>
        <p:spPr>
          <a:xfrm>
            <a:off x="2310348" y="356403"/>
            <a:ext cx="7571303" cy="982000"/>
          </a:xfrm>
          <a:prstGeom prst="rect">
            <a:avLst/>
          </a:prstGeom>
        </p:spPr>
        <p:txBody>
          <a:bodyPr wrap="none">
            <a:spAutoFit/>
          </a:bodyPr>
          <a:lstStyle/>
          <a:p>
            <a:pPr algn="ctr">
              <a:lnSpc>
                <a:spcPts val="3600"/>
              </a:lnSpc>
            </a:pPr>
            <a:r>
              <a:rPr lang="en-US" altLang="zh-TW" sz="3600" b="1" dirty="0">
                <a:solidFill>
                  <a:srgbClr val="3C4C52"/>
                </a:solidFill>
                <a:latin typeface="Arial" panose="020B0604020202020204" pitchFamily="34" charset="0"/>
                <a:cs typeface="Arial" panose="020B0604020202020204" pitchFamily="34" charset="0"/>
              </a:rPr>
              <a:t>ADLINK ASD+ </a:t>
            </a:r>
            <a:br>
              <a:rPr lang="en-US" altLang="zh-TW" sz="3600" b="1" dirty="0">
                <a:solidFill>
                  <a:srgbClr val="3C4C52"/>
                </a:solidFill>
                <a:latin typeface="Arial" panose="020B0604020202020204" pitchFamily="34" charset="0"/>
                <a:cs typeface="Arial" panose="020B0604020202020204" pitchFamily="34" charset="0"/>
              </a:rPr>
            </a:br>
            <a:r>
              <a:rPr lang="en-US" altLang="zh-TW" sz="2800" b="1" dirty="0">
                <a:solidFill>
                  <a:srgbClr val="3C4C52"/>
                </a:solidFill>
                <a:latin typeface="Arial" panose="020B0604020202020204" pitchFamily="34" charset="0"/>
                <a:cs typeface="Arial" panose="020B0604020202020204" pitchFamily="34" charset="0"/>
              </a:rPr>
              <a:t>Industrial &amp; Enterprise-Grade </a:t>
            </a:r>
            <a:r>
              <a:rPr lang="en-US" altLang="zh-CN" sz="2800" b="1" dirty="0">
                <a:solidFill>
                  <a:srgbClr val="3C4C52"/>
                </a:solidFill>
                <a:latin typeface="Arial" panose="020B0604020202020204" pitchFamily="34" charset="0"/>
                <a:cs typeface="Arial" panose="020B0604020202020204" pitchFamily="34" charset="0"/>
              </a:rPr>
              <a:t>SSD </a:t>
            </a:r>
            <a:r>
              <a:rPr lang="en-US" altLang="zh-TW" sz="2800" b="1" dirty="0">
                <a:solidFill>
                  <a:srgbClr val="3C4C52"/>
                </a:solidFill>
                <a:latin typeface="Arial" panose="020B0604020202020204" pitchFamily="34" charset="0"/>
                <a:cs typeface="Arial" panose="020B0604020202020204" pitchFamily="34" charset="0"/>
              </a:rPr>
              <a:t>Storage </a:t>
            </a:r>
          </a:p>
        </p:txBody>
      </p:sp>
      <p:sp>
        <p:nvSpPr>
          <p:cNvPr id="31" name="橢圓 30">
            <a:extLst>
              <a:ext uri="{FF2B5EF4-FFF2-40B4-BE49-F238E27FC236}">
                <a16:creationId xmlns:a16="http://schemas.microsoft.com/office/drawing/2014/main" id="{34BE416F-3EF7-45A8-AA32-6BB3EA6772C1}"/>
              </a:ext>
            </a:extLst>
          </p:cNvPr>
          <p:cNvSpPr/>
          <p:nvPr/>
        </p:nvSpPr>
        <p:spPr>
          <a:xfrm>
            <a:off x="2619375" y="2884541"/>
            <a:ext cx="6904312" cy="1763660"/>
          </a:xfrm>
          <a:prstGeom prst="ellipse">
            <a:avLst/>
          </a:prstGeom>
          <a:solidFill>
            <a:schemeClr val="bg1"/>
          </a:solidFill>
          <a:ln>
            <a:noFill/>
          </a:ln>
          <a:effectLst>
            <a:glow rad="381000">
              <a:schemeClr val="bg1">
                <a:alpha val="81000"/>
              </a:schemeClr>
            </a:glow>
          </a:effectLst>
          <a:scene3d>
            <a:camera prst="orthographicFront"/>
            <a:lightRig rig="threePt" dir="t">
              <a:rot lat="0" lon="0" rev="0"/>
            </a:lightRig>
          </a:scene3d>
          <a:sp3d extrusionH="127000" prstMaterial="softEdge">
            <a:bevelT w="1003300" h="107950" prst="softRound"/>
            <a:bevelB w="0" h="0"/>
            <a:extrusionClr>
              <a:schemeClr val="accent2">
                <a:lumMod val="20000"/>
                <a:lumOff val="8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6F20072E-5905-485C-8771-F3ABF4D35357}"/>
              </a:ext>
            </a:extLst>
          </p:cNvPr>
          <p:cNvSpPr/>
          <p:nvPr/>
        </p:nvSpPr>
        <p:spPr>
          <a:xfrm rot="540647">
            <a:off x="2933185" y="4561541"/>
            <a:ext cx="2736940" cy="369332"/>
          </a:xfrm>
          <a:prstGeom prst="rect">
            <a:avLst/>
          </a:prstGeom>
        </p:spPr>
        <p:txBody>
          <a:bodyPr wrap="none">
            <a:prstTxWarp prst="textArchDown">
              <a:avLst>
                <a:gd name="adj" fmla="val 834685"/>
              </a:avLst>
            </a:prstTxWarp>
            <a:spAutoFit/>
          </a:bodyPr>
          <a:lstStyle/>
          <a:p>
            <a:pPr algn="ctr"/>
            <a:r>
              <a:rPr lang="en-US" altLang="zh-TW" sz="2200" b="1" dirty="0">
                <a:solidFill>
                  <a:srgbClr val="19A5C1"/>
                </a:solidFill>
                <a:effectLst>
                  <a:glow rad="63500">
                    <a:schemeClr val="bg1">
                      <a:alpha val="40000"/>
                    </a:schemeClr>
                  </a:glow>
                </a:effectLst>
                <a:latin typeface="Arial" panose="020B0604020202020204" pitchFamily="34" charset="0"/>
                <a:cs typeface="Arial" panose="020B0604020202020204" pitchFamily="34" charset="0"/>
              </a:rPr>
              <a:t>Enterprise Series</a:t>
            </a:r>
            <a:endParaRPr lang="zh-TW" altLang="en-US" sz="2200" b="1" dirty="0">
              <a:solidFill>
                <a:srgbClr val="19A5C1"/>
              </a:solidFill>
              <a:effectLst>
                <a:glow rad="63500">
                  <a:schemeClr val="bg1">
                    <a:alpha val="40000"/>
                  </a:schemeClr>
                </a:glow>
              </a:effectLst>
              <a:latin typeface="Arial" panose="020B0604020202020204" pitchFamily="34" charset="0"/>
              <a:cs typeface="Arial" panose="020B0604020202020204" pitchFamily="34" charset="0"/>
            </a:endParaRPr>
          </a:p>
        </p:txBody>
      </p:sp>
      <p:sp>
        <p:nvSpPr>
          <p:cNvPr id="35" name="矩形 34">
            <a:extLst>
              <a:ext uri="{FF2B5EF4-FFF2-40B4-BE49-F238E27FC236}">
                <a16:creationId xmlns:a16="http://schemas.microsoft.com/office/drawing/2014/main" id="{21254907-0A6B-4A9D-B30E-17B172125B28}"/>
              </a:ext>
            </a:extLst>
          </p:cNvPr>
          <p:cNvSpPr/>
          <p:nvPr/>
        </p:nvSpPr>
        <p:spPr>
          <a:xfrm rot="21076285">
            <a:off x="6396739" y="4574426"/>
            <a:ext cx="2894675" cy="369332"/>
          </a:xfrm>
          <a:prstGeom prst="rect">
            <a:avLst/>
          </a:prstGeom>
        </p:spPr>
        <p:txBody>
          <a:bodyPr wrap="none">
            <a:prstTxWarp prst="textArchDown">
              <a:avLst>
                <a:gd name="adj" fmla="val 418471"/>
              </a:avLst>
            </a:prstTxWarp>
            <a:spAutoFit/>
          </a:bodyPr>
          <a:lstStyle/>
          <a:p>
            <a:pPr algn="ctr"/>
            <a:r>
              <a:rPr lang="en-US" altLang="zh-TW" sz="2200" b="1" dirty="0">
                <a:solidFill>
                  <a:srgbClr val="D4231A"/>
                </a:solidFill>
                <a:effectLst>
                  <a:glow rad="63500">
                    <a:schemeClr val="bg1">
                      <a:alpha val="40000"/>
                    </a:schemeClr>
                  </a:glow>
                </a:effectLst>
                <a:latin typeface="Arial" panose="020B0604020202020204" pitchFamily="34" charset="0"/>
                <a:cs typeface="Arial" panose="020B0604020202020204" pitchFamily="34" charset="0"/>
              </a:rPr>
              <a:t>Industrial Series</a:t>
            </a:r>
            <a:endParaRPr lang="zh-TW" altLang="en-US" sz="2200" b="1" dirty="0">
              <a:solidFill>
                <a:srgbClr val="D4231A"/>
              </a:solidFill>
              <a:effectLst>
                <a:glow rad="63500">
                  <a:schemeClr val="bg1">
                    <a:alpha val="40000"/>
                  </a:schemeClr>
                </a:glow>
              </a:effectLst>
              <a:latin typeface="Arial" panose="020B0604020202020204" pitchFamily="34" charset="0"/>
              <a:cs typeface="Arial" panose="020B0604020202020204" pitchFamily="34" charset="0"/>
            </a:endParaRPr>
          </a:p>
        </p:txBody>
      </p:sp>
      <p:sp>
        <p:nvSpPr>
          <p:cNvPr id="39" name="矩形 38">
            <a:extLst>
              <a:ext uri="{FF2B5EF4-FFF2-40B4-BE49-F238E27FC236}">
                <a16:creationId xmlns:a16="http://schemas.microsoft.com/office/drawing/2014/main" id="{D94F9083-EC31-4543-8530-0EE49A50D0C6}"/>
              </a:ext>
            </a:extLst>
          </p:cNvPr>
          <p:cNvSpPr/>
          <p:nvPr/>
        </p:nvSpPr>
        <p:spPr>
          <a:xfrm>
            <a:off x="6477090" y="5487924"/>
            <a:ext cx="5410110" cy="738664"/>
          </a:xfrm>
          <a:prstGeom prst="rect">
            <a:avLst/>
          </a:prstGeom>
        </p:spPr>
        <p:txBody>
          <a:bodyPr wrap="square" lIns="0" tIns="0" rIns="0" bIns="0">
            <a:spAutoFit/>
          </a:bodyPr>
          <a:lstStyle/>
          <a:p>
            <a:pPr marL="180975" indent="-180975">
              <a:buClr>
                <a:schemeClr val="bg1"/>
              </a:buClr>
              <a:buFont typeface="Wingdings 2" panose="05020102010507070707" pitchFamily="18" charset="2"/>
              <a:buChar char=" "/>
            </a:pPr>
            <a:r>
              <a:rPr lang="en-US" altLang="zh-TW" sz="1200" dirty="0">
                <a:cs typeface="Calibri"/>
              </a:rPr>
              <a:t>Balances TLC NAND's high capacity with p-SLC's durability and speed, offering superior performance and longevity.</a:t>
            </a:r>
          </a:p>
          <a:p>
            <a:pPr marL="180975" indent="-180975">
              <a:buClr>
                <a:schemeClr val="bg1"/>
              </a:buClr>
              <a:buFont typeface="Wingdings 2" panose="05020102010507070707" pitchFamily="18" charset="2"/>
              <a:buChar char=" "/>
            </a:pPr>
            <a:r>
              <a:rPr lang="en-US" altLang="zh-TW" sz="1200" dirty="0"/>
              <a:t>Reliable in -40°C to 85°C thermal range for diverse environments.</a:t>
            </a:r>
          </a:p>
          <a:p>
            <a:pPr marL="180975" indent="-180975">
              <a:buClr>
                <a:schemeClr val="bg1"/>
              </a:buClr>
              <a:buFont typeface="Wingdings 2" panose="05020102010507070707" pitchFamily="18" charset="2"/>
              <a:buChar char=" "/>
            </a:pPr>
            <a:r>
              <a:rPr lang="en-US" altLang="zh-TW" sz="1200" dirty="0"/>
              <a:t>Power Loss Protection (PLP) ensures uninterrupted operation 24/7.</a:t>
            </a:r>
          </a:p>
        </p:txBody>
      </p:sp>
      <p:sp>
        <p:nvSpPr>
          <p:cNvPr id="40" name="矩形 39">
            <a:extLst>
              <a:ext uri="{FF2B5EF4-FFF2-40B4-BE49-F238E27FC236}">
                <a16:creationId xmlns:a16="http://schemas.microsoft.com/office/drawing/2014/main" id="{3B299AC6-DEAE-4EAA-9FA9-1CCEF4755EAD}"/>
              </a:ext>
            </a:extLst>
          </p:cNvPr>
          <p:cNvSpPr/>
          <p:nvPr/>
        </p:nvSpPr>
        <p:spPr>
          <a:xfrm>
            <a:off x="728996" y="5507992"/>
            <a:ext cx="4953164" cy="1107996"/>
          </a:xfrm>
          <a:prstGeom prst="rect">
            <a:avLst/>
          </a:prstGeom>
        </p:spPr>
        <p:txBody>
          <a:bodyPr wrap="square" lIns="0" tIns="0" rIns="0" bIns="0" anchor="t">
            <a:spAutoFit/>
          </a:bodyPr>
          <a:lstStyle/>
          <a:p>
            <a:pPr marL="180975" indent="-180975">
              <a:buClr>
                <a:schemeClr val="bg1"/>
              </a:buClr>
              <a:buFont typeface="Wingdings 2" panose="05020102010507070707" pitchFamily="18" charset="2"/>
              <a:buChar char=" "/>
            </a:pPr>
            <a:r>
              <a:rPr lang="en-US" altLang="zh-CN" sz="1200" dirty="0"/>
              <a:t>Ultra-low latency with a maximum read-and-write speed of u</a:t>
            </a:r>
            <a:r>
              <a:rPr lang="en-US" altLang="zh-TW" sz="1200" dirty="0"/>
              <a:t>p to 7000 MB/s.</a:t>
            </a:r>
          </a:p>
          <a:p>
            <a:pPr marL="180975" indent="-180975">
              <a:buClr>
                <a:schemeClr val="bg1"/>
              </a:buClr>
              <a:buFont typeface="Wingdings 2" panose="05020102010507070707" pitchFamily="18" charset="2"/>
              <a:buChar char=" "/>
            </a:pPr>
            <a:r>
              <a:rPr lang="en-US" altLang="zh-TW" sz="1200" dirty="0"/>
              <a:t>Wide capacities range from 480 GB to an expansive 30.72 TB.</a:t>
            </a:r>
          </a:p>
          <a:p>
            <a:pPr marL="180975" indent="-180975">
              <a:buClr>
                <a:schemeClr val="bg1"/>
              </a:buClr>
              <a:buFont typeface="Wingdings 2" panose="05020102010507070707" pitchFamily="18" charset="2"/>
              <a:buChar char=" "/>
            </a:pPr>
            <a:r>
              <a:rPr lang="en-US" altLang="zh-TW" sz="1200" dirty="0"/>
              <a:t>Robust security with FIPS, TCG-OPAL compliance, secure erase features, and write protection.</a:t>
            </a:r>
          </a:p>
          <a:p>
            <a:pPr marL="180975" indent="-180975">
              <a:buClr>
                <a:schemeClr val="bg1"/>
              </a:buClr>
              <a:buFont typeface="Wingdings 2" panose="05020102010507070707" pitchFamily="18" charset="2"/>
              <a:buChar char=" "/>
            </a:pPr>
            <a:endParaRPr lang="en-US" altLang="zh-TW" sz="1200" dirty="0"/>
          </a:p>
          <a:p>
            <a:pPr marL="180975" indent="-180975">
              <a:buClr>
                <a:schemeClr val="bg1"/>
              </a:buClr>
              <a:buFont typeface="Wingdings 2" panose="05020102010507070707" pitchFamily="18" charset="2"/>
              <a:buChar char=" "/>
            </a:pPr>
            <a:endParaRPr lang="en-US" altLang="zh-TW" sz="1200" dirty="0"/>
          </a:p>
        </p:txBody>
      </p:sp>
      <p:sp>
        <p:nvSpPr>
          <p:cNvPr id="42" name="矩形 41">
            <a:extLst>
              <a:ext uri="{FF2B5EF4-FFF2-40B4-BE49-F238E27FC236}">
                <a16:creationId xmlns:a16="http://schemas.microsoft.com/office/drawing/2014/main" id="{868505B8-39CB-4392-BE01-2809094422ED}"/>
              </a:ext>
            </a:extLst>
          </p:cNvPr>
          <p:cNvSpPr/>
          <p:nvPr/>
        </p:nvSpPr>
        <p:spPr>
          <a:xfrm>
            <a:off x="3042616" y="3698495"/>
            <a:ext cx="5916657" cy="513217"/>
          </a:xfrm>
          <a:prstGeom prst="rect">
            <a:avLst/>
          </a:prstGeom>
        </p:spPr>
        <p:txBody>
          <a:bodyPr wrap="square" lIns="0" tIns="0" rIns="0" bIns="0">
            <a:spAutoFit/>
          </a:bodyPr>
          <a:lstStyle/>
          <a:p>
            <a:pPr algn="ctr">
              <a:lnSpc>
                <a:spcPts val="2000"/>
              </a:lnSpc>
            </a:pPr>
            <a:r>
              <a:rPr lang="en-US" altLang="zh-CN" sz="1900" dirty="0">
                <a:solidFill>
                  <a:schemeClr val="tx1">
                    <a:lumMod val="75000"/>
                    <a:lumOff val="25000"/>
                  </a:schemeClr>
                </a:solidFill>
              </a:rPr>
              <a:t>Data Security</a:t>
            </a:r>
            <a:r>
              <a:rPr lang="en-US" altLang="zh-TW" sz="1900" dirty="0">
                <a:solidFill>
                  <a:schemeClr val="tx1">
                    <a:lumMod val="75000"/>
                    <a:lumOff val="25000"/>
                  </a:schemeClr>
                </a:solidFill>
              </a:rPr>
              <a:t>/ Flash Optimization/ </a:t>
            </a:r>
            <a:br>
              <a:rPr lang="en-US" altLang="zh-TW" sz="1900" dirty="0">
                <a:solidFill>
                  <a:schemeClr val="tx1">
                    <a:lumMod val="75000"/>
                    <a:lumOff val="25000"/>
                  </a:schemeClr>
                </a:solidFill>
              </a:rPr>
            </a:br>
            <a:r>
              <a:rPr lang="en-US" altLang="zh-TW" sz="1900" dirty="0">
                <a:solidFill>
                  <a:schemeClr val="tx1">
                    <a:lumMod val="75000"/>
                    <a:lumOff val="25000"/>
                  </a:schemeClr>
                </a:solidFill>
              </a:rPr>
              <a:t>Power </a:t>
            </a:r>
            <a:r>
              <a:rPr lang="en-US" altLang="zh-CN" sz="1900" dirty="0">
                <a:solidFill>
                  <a:schemeClr val="tx1">
                    <a:lumMod val="75000"/>
                    <a:lumOff val="25000"/>
                  </a:schemeClr>
                </a:solidFill>
              </a:rPr>
              <a:t>Loss</a:t>
            </a:r>
            <a:r>
              <a:rPr lang="en-US" altLang="zh-TW" sz="1900" dirty="0">
                <a:solidFill>
                  <a:schemeClr val="tx1">
                    <a:lumMod val="75000"/>
                    <a:lumOff val="25000"/>
                  </a:schemeClr>
                </a:solidFill>
              </a:rPr>
              <a:t> Protection/ Customization Service</a:t>
            </a:r>
          </a:p>
        </p:txBody>
      </p:sp>
      <p:sp>
        <p:nvSpPr>
          <p:cNvPr id="46" name="矩形: 圓角 45">
            <a:extLst>
              <a:ext uri="{FF2B5EF4-FFF2-40B4-BE49-F238E27FC236}">
                <a16:creationId xmlns:a16="http://schemas.microsoft.com/office/drawing/2014/main" id="{70169AED-1F1F-4B8D-BB4E-925C04586401}"/>
              </a:ext>
            </a:extLst>
          </p:cNvPr>
          <p:cNvSpPr>
            <a:spLocks noChangeAspect="1"/>
          </p:cNvSpPr>
          <p:nvPr/>
        </p:nvSpPr>
        <p:spPr>
          <a:xfrm>
            <a:off x="2086579" y="1822799"/>
            <a:ext cx="2015207" cy="1130588"/>
          </a:xfrm>
          <a:prstGeom prst="roundRect">
            <a:avLst>
              <a:gd name="adj" fmla="val 7012"/>
            </a:avLst>
          </a:prstGeom>
          <a:blipFill dpi="0" rotWithShape="1">
            <a:blip r:embed="rId4"/>
            <a:srcRect/>
            <a:stretch>
              <a:fillRect/>
            </a:stretch>
          </a:blipFill>
          <a:ln w="47625">
            <a:noFill/>
          </a:ln>
          <a:effectLst>
            <a:softEdge rad="101600"/>
          </a:effectLst>
          <a:scene3d>
            <a:camera prst="perspectiveContrastingRightFacing" fov="3900000">
              <a:rot lat="660000" lon="18963666"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8" name="矩形: 圓角 47">
            <a:extLst>
              <a:ext uri="{FF2B5EF4-FFF2-40B4-BE49-F238E27FC236}">
                <a16:creationId xmlns:a16="http://schemas.microsoft.com/office/drawing/2014/main" id="{554FE029-A03A-495D-B4CE-5E1A475ED517}"/>
              </a:ext>
            </a:extLst>
          </p:cNvPr>
          <p:cNvSpPr/>
          <p:nvPr/>
        </p:nvSpPr>
        <p:spPr>
          <a:xfrm>
            <a:off x="763648" y="1503103"/>
            <a:ext cx="2216728" cy="1243647"/>
          </a:xfrm>
          <a:prstGeom prst="roundRect">
            <a:avLst>
              <a:gd name="adj" fmla="val 5526"/>
            </a:avLst>
          </a:prstGeom>
          <a:blipFill dpi="0" rotWithShape="1">
            <a:blip r:embed="rId5"/>
            <a:srcRect/>
            <a:stretch>
              <a:fillRect/>
            </a:stretch>
          </a:blipFill>
          <a:ln w="47625">
            <a:noFill/>
          </a:ln>
          <a:effectLst>
            <a:softEdge rad="101600"/>
          </a:effectLst>
          <a:scene3d>
            <a:camera prst="perspectiveContrastingRightFacing" fov="3900000">
              <a:rot lat="660000" lon="18963666"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2" name="群組 11">
            <a:extLst>
              <a:ext uri="{FF2B5EF4-FFF2-40B4-BE49-F238E27FC236}">
                <a16:creationId xmlns:a16="http://schemas.microsoft.com/office/drawing/2014/main" id="{0988CCFF-747B-4C00-AE8C-E045F5D8B064}"/>
              </a:ext>
            </a:extLst>
          </p:cNvPr>
          <p:cNvGrpSpPr/>
          <p:nvPr/>
        </p:nvGrpSpPr>
        <p:grpSpPr>
          <a:xfrm>
            <a:off x="8136103" y="1488008"/>
            <a:ext cx="3338138" cy="1383204"/>
            <a:chOff x="7992189" y="1488008"/>
            <a:chExt cx="3338138" cy="1383204"/>
          </a:xfrm>
        </p:grpSpPr>
        <p:sp>
          <p:nvSpPr>
            <p:cNvPr id="49" name="矩形: 圓角 48">
              <a:extLst>
                <a:ext uri="{FF2B5EF4-FFF2-40B4-BE49-F238E27FC236}">
                  <a16:creationId xmlns:a16="http://schemas.microsoft.com/office/drawing/2014/main" id="{894C15C1-D5B0-4208-A93D-CD49AB193B45}"/>
                </a:ext>
              </a:extLst>
            </p:cNvPr>
            <p:cNvSpPr>
              <a:spLocks noChangeAspect="1"/>
            </p:cNvSpPr>
            <p:nvPr/>
          </p:nvSpPr>
          <p:spPr>
            <a:xfrm>
              <a:off x="7992189" y="1817409"/>
              <a:ext cx="2015207" cy="1053803"/>
            </a:xfrm>
            <a:prstGeom prst="roundRect">
              <a:avLst>
                <a:gd name="adj" fmla="val 7484"/>
              </a:avLst>
            </a:prstGeom>
            <a:blipFill dpi="0" rotWithShape="1">
              <a:blip r:embed="rId6"/>
              <a:srcRect/>
              <a:stretch>
                <a:fillRect/>
              </a:stretch>
            </a:blipFill>
            <a:ln w="47625">
              <a:noFill/>
            </a:ln>
            <a:effectLst>
              <a:softEdge rad="101600"/>
            </a:effectLst>
            <a:scene3d>
              <a:camera prst="perspectiveContrastingLeftFacing" fov="4800000">
                <a:rot lat="600000" lon="2636332" rev="2154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圓角 49">
              <a:extLst>
                <a:ext uri="{FF2B5EF4-FFF2-40B4-BE49-F238E27FC236}">
                  <a16:creationId xmlns:a16="http://schemas.microsoft.com/office/drawing/2014/main" id="{2BFA5D20-1F27-4A67-BA86-355A365FED11}"/>
                </a:ext>
              </a:extLst>
            </p:cNvPr>
            <p:cNvSpPr/>
            <p:nvPr/>
          </p:nvSpPr>
          <p:spPr>
            <a:xfrm>
              <a:off x="9113599" y="1488008"/>
              <a:ext cx="2216728" cy="1159183"/>
            </a:xfrm>
            <a:prstGeom prst="roundRect">
              <a:avLst>
                <a:gd name="adj" fmla="val 8281"/>
              </a:avLst>
            </a:prstGeom>
            <a:blipFill dpi="0" rotWithShape="1">
              <a:blip r:embed="rId7"/>
              <a:srcRect/>
              <a:stretch>
                <a:fillRect/>
              </a:stretch>
            </a:blipFill>
            <a:ln w="47625">
              <a:noFill/>
            </a:ln>
            <a:effectLst>
              <a:softEdge rad="101600"/>
            </a:effectLst>
            <a:scene3d>
              <a:camera prst="perspectiveContrastingLeftFacing" fov="4800000">
                <a:rot lat="600000" lon="2636332" rev="2154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51" name="矩形: 圓角 50">
            <a:extLst>
              <a:ext uri="{FF2B5EF4-FFF2-40B4-BE49-F238E27FC236}">
                <a16:creationId xmlns:a16="http://schemas.microsoft.com/office/drawing/2014/main" id="{321C34D1-FF16-49BF-BEDE-ADC1C961464E}"/>
              </a:ext>
            </a:extLst>
          </p:cNvPr>
          <p:cNvSpPr>
            <a:spLocks noChangeAspect="1"/>
          </p:cNvSpPr>
          <p:nvPr/>
        </p:nvSpPr>
        <p:spPr>
          <a:xfrm>
            <a:off x="205886" y="3023032"/>
            <a:ext cx="2438401" cy="1368012"/>
          </a:xfrm>
          <a:prstGeom prst="roundRect">
            <a:avLst>
              <a:gd name="adj" fmla="val 7012"/>
            </a:avLst>
          </a:prstGeom>
          <a:blipFill dpi="0" rotWithShape="1">
            <a:blip r:embed="rId8"/>
            <a:srcRect/>
            <a:stretch>
              <a:fillRect/>
            </a:stretch>
          </a:blipFill>
          <a:ln w="47625">
            <a:noFill/>
          </a:ln>
          <a:effectLst>
            <a:softEdge rad="101600"/>
          </a:effectLst>
          <a:scene3d>
            <a:camera prst="perspectiveContrastingRightFacing" fov="2700000">
              <a:rot lat="1020000" lon="189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圓角 51">
            <a:extLst>
              <a:ext uri="{FF2B5EF4-FFF2-40B4-BE49-F238E27FC236}">
                <a16:creationId xmlns:a16="http://schemas.microsoft.com/office/drawing/2014/main" id="{4DF17D35-E499-485F-9B93-C77D614D2DC2}"/>
              </a:ext>
            </a:extLst>
          </p:cNvPr>
          <p:cNvSpPr>
            <a:spLocks noChangeAspect="1"/>
          </p:cNvSpPr>
          <p:nvPr/>
        </p:nvSpPr>
        <p:spPr>
          <a:xfrm>
            <a:off x="9815274" y="3023032"/>
            <a:ext cx="2216728" cy="1159183"/>
          </a:xfrm>
          <a:prstGeom prst="roundRect">
            <a:avLst>
              <a:gd name="adj" fmla="val 8281"/>
            </a:avLst>
          </a:prstGeom>
          <a:blipFill dpi="0" rotWithShape="1">
            <a:blip r:embed="rId9"/>
            <a:srcRect/>
            <a:stretch>
              <a:fillRect/>
            </a:stretch>
          </a:blipFill>
          <a:ln w="47625">
            <a:noFill/>
          </a:ln>
          <a:effectLst>
            <a:softEdge rad="101600"/>
          </a:effectLst>
          <a:scene3d>
            <a:camera prst="perspectiveContrastingLeftFacing" fov="2700000">
              <a:rot lat="1080000" lon="2700000" rev="2154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淚滴形 8">
            <a:extLst>
              <a:ext uri="{FF2B5EF4-FFF2-40B4-BE49-F238E27FC236}">
                <a16:creationId xmlns:a16="http://schemas.microsoft.com/office/drawing/2014/main" id="{F14A5EAE-B2F0-490E-8CCB-AA0A00D71E02}"/>
              </a:ext>
            </a:extLst>
          </p:cNvPr>
          <p:cNvSpPr>
            <a:spLocks noChangeAspect="1"/>
          </p:cNvSpPr>
          <p:nvPr/>
        </p:nvSpPr>
        <p:spPr>
          <a:xfrm>
            <a:off x="1823232" y="4260814"/>
            <a:ext cx="1040137" cy="1031932"/>
          </a:xfrm>
          <a:prstGeom prst="teardrop">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ctr"/>
          <a:lstStyle/>
          <a:p>
            <a:pPr algn="ctr"/>
            <a:r>
              <a:rPr lang="en-US" altLang="zh-TW" sz="2400" b="1" dirty="0">
                <a:solidFill>
                  <a:schemeClr val="bg1"/>
                </a:solidFill>
              </a:rPr>
              <a:t>5</a:t>
            </a:r>
            <a:r>
              <a:rPr lang="en-US" altLang="zh-TW" sz="2000" b="1" dirty="0">
                <a:solidFill>
                  <a:schemeClr val="bg1"/>
                </a:solidFill>
              </a:rPr>
              <a:t> year</a:t>
            </a:r>
          </a:p>
          <a:p>
            <a:pPr algn="ctr"/>
            <a:r>
              <a:rPr lang="en-US" altLang="zh-TW" sz="1400" b="1" dirty="0">
                <a:solidFill>
                  <a:schemeClr val="bg1"/>
                </a:solidFill>
              </a:rPr>
              <a:t>Warranty</a:t>
            </a:r>
            <a:endParaRPr lang="en-US" altLang="zh-TW" sz="1100" b="1" dirty="0">
              <a:solidFill>
                <a:schemeClr val="bg1"/>
              </a:solidFill>
            </a:endParaRPr>
          </a:p>
        </p:txBody>
      </p:sp>
      <p:sp>
        <p:nvSpPr>
          <p:cNvPr id="27" name="淚滴形 26">
            <a:extLst>
              <a:ext uri="{FF2B5EF4-FFF2-40B4-BE49-F238E27FC236}">
                <a16:creationId xmlns:a16="http://schemas.microsoft.com/office/drawing/2014/main" id="{EDF42A6B-F449-4334-BB74-5DB608B7345C}"/>
              </a:ext>
            </a:extLst>
          </p:cNvPr>
          <p:cNvSpPr>
            <a:spLocks noChangeAspect="1"/>
          </p:cNvSpPr>
          <p:nvPr/>
        </p:nvSpPr>
        <p:spPr>
          <a:xfrm flipH="1">
            <a:off x="9322076" y="4247163"/>
            <a:ext cx="998723" cy="998724"/>
          </a:xfrm>
          <a:prstGeom prst="teardrop">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dirty="0">
                <a:ln>
                  <a:noFill/>
                </a:ln>
                <a:solidFill>
                  <a:srgbClr val="FFFFFF"/>
                </a:solidFill>
                <a:effectLst/>
                <a:uLnTx/>
                <a:uFillTx/>
                <a:latin typeface="Calibri"/>
                <a:ea typeface="微軟正黑體"/>
                <a:cs typeface="+mn-cs"/>
              </a:rPr>
              <a:t>3</a:t>
            </a:r>
            <a:r>
              <a:rPr kumimoji="0" lang="en-US" altLang="zh-TW" sz="2000" b="1" i="0" u="none" strike="noStrike" kern="1200" cap="none" spc="0" normalizeH="0" baseline="0" noProof="0" dirty="0">
                <a:ln>
                  <a:noFill/>
                </a:ln>
                <a:solidFill>
                  <a:srgbClr val="FFFFFF"/>
                </a:solidFill>
                <a:effectLst/>
                <a:uLnTx/>
                <a:uFillTx/>
                <a:latin typeface="Calibri"/>
                <a:ea typeface="微軟正黑體"/>
                <a:cs typeface="+mn-cs"/>
              </a:rPr>
              <a:t> year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dirty="0">
                <a:ln>
                  <a:noFill/>
                </a:ln>
                <a:solidFill>
                  <a:srgbClr val="FFFFFF"/>
                </a:solidFill>
                <a:effectLst/>
                <a:uLnTx/>
                <a:uFillTx/>
                <a:latin typeface="Calibri"/>
                <a:ea typeface="微軟正黑體"/>
                <a:cs typeface="+mn-cs"/>
              </a:rPr>
              <a:t>Warranty</a:t>
            </a:r>
            <a:endParaRPr kumimoji="0" lang="en-US" altLang="zh-TW" sz="1100" b="1" i="0" u="none" strike="noStrike" kern="1200" cap="none" spc="0" normalizeH="0" baseline="0" noProof="0" dirty="0">
              <a:ln>
                <a:noFill/>
              </a:ln>
              <a:solidFill>
                <a:srgbClr val="FFFFFF"/>
              </a:solidFill>
              <a:effectLst/>
              <a:uLnTx/>
              <a:uFillTx/>
              <a:latin typeface="Calibri"/>
              <a:ea typeface="微軟正黑體"/>
              <a:cs typeface="+mn-cs"/>
            </a:endParaRPr>
          </a:p>
        </p:txBody>
      </p:sp>
      <p:pic>
        <p:nvPicPr>
          <p:cNvPr id="28" name="圖片 27">
            <a:extLst>
              <a:ext uri="{FF2B5EF4-FFF2-40B4-BE49-F238E27FC236}">
                <a16:creationId xmlns:a16="http://schemas.microsoft.com/office/drawing/2014/main" id="{6EAFBA27-A616-4D44-9B42-BDEC38780593}"/>
              </a:ext>
            </a:extLst>
          </p:cNvPr>
          <p:cNvPicPr>
            <a:picLocks noChangeAspect="1"/>
          </p:cNvPicPr>
          <p:nvPr/>
        </p:nvPicPr>
        <p:blipFill>
          <a:blip r:embed="rId10" cstate="screen">
            <a:extLst>
              <a:ext uri="{28A0092B-C50C-407E-A947-70E740481C1C}">
                <a14:useLocalDpi xmlns:a14="http://schemas.microsoft.com/office/drawing/2010/main" val="0"/>
              </a:ext>
            </a:extLst>
          </a:blip>
          <a:srcRect/>
          <a:stretch/>
        </p:blipFill>
        <p:spPr>
          <a:xfrm>
            <a:off x="3479719" y="1311940"/>
            <a:ext cx="5102105" cy="2457686"/>
          </a:xfrm>
          <a:prstGeom prst="rect">
            <a:avLst/>
          </a:prstGeom>
        </p:spPr>
      </p:pic>
      <p:sp>
        <p:nvSpPr>
          <p:cNvPr id="24" name="投影片編號版面配置區 1">
            <a:extLst>
              <a:ext uri="{FF2B5EF4-FFF2-40B4-BE49-F238E27FC236}">
                <a16:creationId xmlns:a16="http://schemas.microsoft.com/office/drawing/2014/main" id="{68EC4401-AC2B-4B46-B46C-DC0CECC0BA69}"/>
              </a:ext>
            </a:extLst>
          </p:cNvPr>
          <p:cNvSpPr>
            <a:spLocks noGrp="1"/>
          </p:cNvSpPr>
          <p:nvPr>
            <p:ph type="sldNum" sz="quarter" idx="7"/>
          </p:nvPr>
        </p:nvSpPr>
        <p:spPr>
          <a:xfrm>
            <a:off x="8610600" y="6356350"/>
            <a:ext cx="2743200" cy="365125"/>
          </a:xfrm>
        </p:spPr>
        <p:txBody>
          <a:body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2</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1537257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標題 2">
            <a:extLst>
              <a:ext uri="{FF2B5EF4-FFF2-40B4-BE49-F238E27FC236}">
                <a16:creationId xmlns:a16="http://schemas.microsoft.com/office/drawing/2014/main" id="{9A67A601-992A-4376-B7B0-72FB1CB18371}"/>
              </a:ext>
            </a:extLst>
          </p:cNvPr>
          <p:cNvSpPr txBox="1">
            <a:spLocks/>
          </p:cNvSpPr>
          <p:nvPr/>
        </p:nvSpPr>
        <p:spPr>
          <a:xfrm>
            <a:off x="920033" y="2893737"/>
            <a:ext cx="10515600" cy="55553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TW" sz="4000" b="1" spc="-50" dirty="0">
                <a:solidFill>
                  <a:srgbClr val="252C2E"/>
                </a:solidFill>
                <a:latin typeface="Arial" panose="020B0604020202020204" pitchFamily="34" charset="0"/>
                <a:ea typeface="+mn-ea"/>
                <a:cs typeface="Arial" panose="020B0604020202020204" pitchFamily="34" charset="0"/>
              </a:rPr>
              <a:t>Ordering Information</a:t>
            </a:r>
            <a:endParaRPr lang="zh-TW" altLang="en-US" sz="4000" b="1" spc="-50" dirty="0">
              <a:solidFill>
                <a:srgbClr val="252C2E"/>
              </a:solidFill>
              <a:latin typeface="Arial" panose="020B0604020202020204" pitchFamily="34" charset="0"/>
              <a:ea typeface="+mn-ea"/>
              <a:cs typeface="Arial" panose="020B0604020202020204" pitchFamily="34" charset="0"/>
            </a:endParaRPr>
          </a:p>
        </p:txBody>
      </p:sp>
      <p:sp>
        <p:nvSpPr>
          <p:cNvPr id="3" name="投影片編號版面配置區 1">
            <a:extLst>
              <a:ext uri="{FF2B5EF4-FFF2-40B4-BE49-F238E27FC236}">
                <a16:creationId xmlns:a16="http://schemas.microsoft.com/office/drawing/2014/main" id="{1F349917-6AC7-4C17-8276-1D87E1E5507C}"/>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20</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935505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259F9ED4-B333-48E2-B322-77413D18EB87}"/>
              </a:ext>
            </a:extLst>
          </p:cNvPr>
          <p:cNvSpPr/>
          <p:nvPr/>
        </p:nvSpPr>
        <p:spPr>
          <a:xfrm>
            <a:off x="510122" y="3963701"/>
            <a:ext cx="11143183" cy="2274288"/>
          </a:xfrm>
          <a:prstGeom prst="rect">
            <a:avLst/>
          </a:prstGeom>
          <a:gradFill>
            <a:gsLst>
              <a:gs pos="100000">
                <a:schemeClr val="bg1">
                  <a:alpha val="50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D7A48A39-0185-4C77-903D-90EB9818431C}"/>
              </a:ext>
            </a:extLst>
          </p:cNvPr>
          <p:cNvSpPr/>
          <p:nvPr/>
        </p:nvSpPr>
        <p:spPr>
          <a:xfrm>
            <a:off x="519645" y="1222218"/>
            <a:ext cx="11143183" cy="2274288"/>
          </a:xfrm>
          <a:prstGeom prst="rect">
            <a:avLst/>
          </a:prstGeom>
          <a:gradFill>
            <a:gsLst>
              <a:gs pos="100000">
                <a:schemeClr val="bg1">
                  <a:alpha val="50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標題 2">
            <a:extLst>
              <a:ext uri="{FF2B5EF4-FFF2-40B4-BE49-F238E27FC236}">
                <a16:creationId xmlns:a16="http://schemas.microsoft.com/office/drawing/2014/main" id="{7B26155E-2145-46C9-8289-086B02DF1D76}"/>
              </a:ext>
            </a:extLst>
          </p:cNvPr>
          <p:cNvSpPr txBox="1">
            <a:spLocks/>
          </p:cNvSpPr>
          <p:nvPr/>
        </p:nvSpPr>
        <p:spPr>
          <a:xfrm>
            <a:off x="448901" y="329036"/>
            <a:ext cx="11213928" cy="5555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4000" b="1" spc="-50" dirty="0">
                <a:solidFill>
                  <a:srgbClr val="252C2E"/>
                </a:solidFill>
                <a:latin typeface="Arial" panose="020B0604020202020204" pitchFamily="34" charset="0"/>
                <a:ea typeface="+mn-ea"/>
                <a:cs typeface="Arial" panose="020B0604020202020204" pitchFamily="34" charset="0"/>
              </a:rPr>
              <a:t>ASD+ </a:t>
            </a:r>
            <a:r>
              <a:rPr lang="en-US" altLang="zh-CN" sz="4000" b="1" dirty="0">
                <a:solidFill>
                  <a:srgbClr val="19A5C1"/>
                </a:solidFill>
                <a:effectLst>
                  <a:glow rad="63500">
                    <a:schemeClr val="bg1">
                      <a:alpha val="40000"/>
                    </a:schemeClr>
                  </a:glow>
                </a:effectLst>
                <a:latin typeface="Arial" panose="020B0604020202020204" pitchFamily="34" charset="0"/>
                <a:ea typeface="+mn-ea"/>
                <a:cs typeface="Arial" panose="020B0604020202020204" pitchFamily="34" charset="0"/>
              </a:rPr>
              <a:t>Enterprise Series </a:t>
            </a:r>
            <a:r>
              <a:rPr lang="en-US" altLang="zh-TW" sz="4000" b="1" spc="-50" dirty="0">
                <a:solidFill>
                  <a:srgbClr val="252C2E"/>
                </a:solidFill>
                <a:latin typeface="Arial" panose="020B0604020202020204" pitchFamily="34" charset="0"/>
                <a:ea typeface="+mn-ea"/>
                <a:cs typeface="Arial" panose="020B0604020202020204" pitchFamily="34" charset="0"/>
              </a:rPr>
              <a:t>Overall Part Number</a:t>
            </a:r>
          </a:p>
        </p:txBody>
      </p:sp>
      <p:sp>
        <p:nvSpPr>
          <p:cNvPr id="8" name="投影片編號版面配置區 1">
            <a:extLst>
              <a:ext uri="{FF2B5EF4-FFF2-40B4-BE49-F238E27FC236}">
                <a16:creationId xmlns:a16="http://schemas.microsoft.com/office/drawing/2014/main" id="{1F1BC97C-405F-431D-A0DC-CCEEBDE6B5CA}"/>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21</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graphicFrame>
        <p:nvGraphicFramePr>
          <p:cNvPr id="3" name="表格 75">
            <a:extLst>
              <a:ext uri="{FF2B5EF4-FFF2-40B4-BE49-F238E27FC236}">
                <a16:creationId xmlns:a16="http://schemas.microsoft.com/office/drawing/2014/main" id="{02E8B86B-6A34-9000-685B-6ED451B01D2B}"/>
              </a:ext>
            </a:extLst>
          </p:cNvPr>
          <p:cNvGraphicFramePr>
            <a:graphicFrameLocks noGrp="1"/>
          </p:cNvGraphicFramePr>
          <p:nvPr>
            <p:extLst>
              <p:ext uri="{D42A27DB-BD31-4B8C-83A1-F6EECF244321}">
                <p14:modId xmlns:p14="http://schemas.microsoft.com/office/powerpoint/2010/main" val="1343179278"/>
              </p:ext>
            </p:extLst>
          </p:nvPr>
        </p:nvGraphicFramePr>
        <p:xfrm>
          <a:off x="538696" y="1009626"/>
          <a:ext cx="11124131" cy="2486880"/>
        </p:xfrm>
        <a:graphic>
          <a:graphicData uri="http://schemas.openxmlformats.org/drawingml/2006/table">
            <a:tbl>
              <a:tblPr firstRow="1" bandRow="1">
                <a:tableStyleId>{5C22544A-7EE6-4342-B048-85BDC9FD1C3A}</a:tableStyleId>
              </a:tblPr>
              <a:tblGrid>
                <a:gridCol w="1243392">
                  <a:extLst>
                    <a:ext uri="{9D8B030D-6E8A-4147-A177-3AD203B41FA5}">
                      <a16:colId xmlns:a16="http://schemas.microsoft.com/office/drawing/2014/main" val="3971759209"/>
                    </a:ext>
                  </a:extLst>
                </a:gridCol>
                <a:gridCol w="1282610">
                  <a:extLst>
                    <a:ext uri="{9D8B030D-6E8A-4147-A177-3AD203B41FA5}">
                      <a16:colId xmlns:a16="http://schemas.microsoft.com/office/drawing/2014/main" val="2076431482"/>
                    </a:ext>
                  </a:extLst>
                </a:gridCol>
                <a:gridCol w="1247711">
                  <a:extLst>
                    <a:ext uri="{9D8B030D-6E8A-4147-A177-3AD203B41FA5}">
                      <a16:colId xmlns:a16="http://schemas.microsoft.com/office/drawing/2014/main" val="2872280572"/>
                    </a:ext>
                  </a:extLst>
                </a:gridCol>
                <a:gridCol w="2374847">
                  <a:extLst>
                    <a:ext uri="{9D8B030D-6E8A-4147-A177-3AD203B41FA5}">
                      <a16:colId xmlns:a16="http://schemas.microsoft.com/office/drawing/2014/main" val="2163311634"/>
                    </a:ext>
                  </a:extLst>
                </a:gridCol>
                <a:gridCol w="1783195">
                  <a:extLst>
                    <a:ext uri="{9D8B030D-6E8A-4147-A177-3AD203B41FA5}">
                      <a16:colId xmlns:a16="http://schemas.microsoft.com/office/drawing/2014/main" val="1511533723"/>
                    </a:ext>
                  </a:extLst>
                </a:gridCol>
                <a:gridCol w="3192376">
                  <a:extLst>
                    <a:ext uri="{9D8B030D-6E8A-4147-A177-3AD203B41FA5}">
                      <a16:colId xmlns:a16="http://schemas.microsoft.com/office/drawing/2014/main" val="3655078282"/>
                    </a:ext>
                  </a:extLst>
                </a:gridCol>
              </a:tblGrid>
              <a:tr h="414480">
                <a:tc>
                  <a:txBody>
                    <a:bodyPr/>
                    <a:lstStyle/>
                    <a:p>
                      <a:pPr algn="ctr"/>
                      <a:r>
                        <a:rPr lang="en-US" altLang="zh-TW" sz="1200" dirty="0">
                          <a:solidFill>
                            <a:schemeClr val="bg1"/>
                          </a:solidFill>
                          <a:latin typeface="+mn-lt"/>
                        </a:rPr>
                        <a:t>Model</a:t>
                      </a:r>
                      <a:endParaRPr lang="zh-TW" altLang="en-US" sz="1200" dirty="0">
                        <a:solidFill>
                          <a:schemeClr val="bg1"/>
                        </a:solidFill>
                        <a:latin typeface="+mn-lt"/>
                      </a:endParaRPr>
                    </a:p>
                  </a:txBody>
                  <a:tcPr marL="72000" marR="72000" marT="21600" marB="216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Conf.</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FF</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Temp.</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Capacity</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PN</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620340267"/>
                  </a:ext>
                </a:extLst>
              </a:tr>
              <a:tr h="414480">
                <a:tc rowSpan="5">
                  <a:txBody>
                    <a:bodyPr/>
                    <a:lstStyle/>
                    <a:p>
                      <a:pPr algn="ctr"/>
                      <a:r>
                        <a:rPr lang="en-US" altLang="zh-TW" sz="1200" b="1" dirty="0">
                          <a:solidFill>
                            <a:schemeClr val="tx1">
                              <a:lumMod val="90000"/>
                              <a:lumOff val="10000"/>
                            </a:schemeClr>
                          </a:solidFill>
                          <a:latin typeface="+mn-lt"/>
                        </a:rPr>
                        <a:t>SDC12</a:t>
                      </a:r>
                    </a:p>
                  </a:txBody>
                  <a:tcPr marL="72000" marR="72000" marT="21600" marB="216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5">
                  <a:txBody>
                    <a:bodyPr/>
                    <a:lstStyle/>
                    <a:p>
                      <a:pPr algn="ctr"/>
                      <a:r>
                        <a:rPr lang="en-US" altLang="zh-TW" sz="1200" dirty="0">
                          <a:solidFill>
                            <a:schemeClr val="tx1">
                              <a:lumMod val="90000"/>
                              <a:lumOff val="10000"/>
                            </a:schemeClr>
                          </a:solidFill>
                          <a:latin typeface="+mn-lt"/>
                        </a:rPr>
                        <a:t>TLC</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5">
                  <a:txBody>
                    <a:bodyPr/>
                    <a:lstStyle/>
                    <a:p>
                      <a:pPr algn="ctr"/>
                      <a:r>
                        <a:rPr lang="en-US" altLang="zh-TW" sz="1200" dirty="0">
                          <a:solidFill>
                            <a:schemeClr val="tx1">
                              <a:lumMod val="90000"/>
                              <a:lumOff val="10000"/>
                            </a:schemeClr>
                          </a:solidFill>
                          <a:latin typeface="+mn-lt"/>
                        </a:rPr>
                        <a:t>2.5"</a:t>
                      </a: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1">
                              <a:lumMod val="90000"/>
                              <a:lumOff val="10000"/>
                            </a:schemeClr>
                          </a:solidFill>
                          <a:latin typeface="+mn-lt"/>
                        </a:rPr>
                        <a:t>0°C ~ 70°C</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200" dirty="0">
                          <a:solidFill>
                            <a:schemeClr val="tx1">
                              <a:lumMod val="90000"/>
                              <a:lumOff val="10000"/>
                            </a:schemeClr>
                          </a:solidFill>
                          <a:latin typeface="+mn-lt"/>
                        </a:rPr>
                        <a:t>480GB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1200" b="0" i="0" u="none" strike="noStrike" noProof="0" dirty="0">
                          <a:solidFill>
                            <a:schemeClr val="tx1">
                              <a:lumMod val="90000"/>
                              <a:lumOff val="10000"/>
                            </a:schemeClr>
                          </a:solidFill>
                          <a:effectLst/>
                        </a:rPr>
                        <a:t>ASDXS25SMC-480GTF</a:t>
                      </a:r>
                      <a:endParaRPr lang="en-US" sz="1200" b="0" i="0" u="none" strike="noStrike" dirty="0">
                        <a:solidFill>
                          <a:schemeClr val="tx1">
                            <a:lumMod val="90000"/>
                            <a:lumOff val="10000"/>
                          </a:schemeClr>
                        </a:solidFill>
                        <a:effectLst/>
                        <a:latin typeface="+mn-lt"/>
                        <a:ea typeface="新細明體" panose="02020500000000000000" pitchFamily="18" charset="-120"/>
                      </a:endParaRP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6630093"/>
                  </a:ext>
                </a:extLst>
              </a:tr>
              <a:tr h="4144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200" dirty="0">
                          <a:solidFill>
                            <a:schemeClr val="tx1">
                              <a:lumMod val="90000"/>
                              <a:lumOff val="10000"/>
                            </a:schemeClr>
                          </a:solidFill>
                          <a:latin typeface="+mn-lt"/>
                        </a:rPr>
                        <a:t>960GB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1200" b="0" i="0" u="none" strike="noStrike" noProof="0" dirty="0">
                          <a:solidFill>
                            <a:schemeClr val="tx1">
                              <a:lumMod val="90000"/>
                              <a:lumOff val="10000"/>
                            </a:schemeClr>
                          </a:solidFill>
                          <a:effectLst/>
                        </a:rPr>
                        <a:t>ASDXS25SMC-960GTF</a:t>
                      </a:r>
                      <a:endParaRPr lang="en-US" sz="1200" b="0" i="0" u="none" strike="noStrike" dirty="0">
                        <a:solidFill>
                          <a:schemeClr val="tx1">
                            <a:lumMod val="90000"/>
                            <a:lumOff val="10000"/>
                          </a:schemeClr>
                        </a:solidFill>
                        <a:effectLst/>
                        <a:latin typeface="+mn-lt"/>
                        <a:ea typeface="新細明體" panose="02020500000000000000" pitchFamily="18" charset="-120"/>
                      </a:endParaRP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68304239"/>
                  </a:ext>
                </a:extLst>
              </a:tr>
              <a:tr h="4144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200" dirty="0">
                          <a:solidFill>
                            <a:schemeClr val="tx1">
                              <a:lumMod val="90000"/>
                              <a:lumOff val="10000"/>
                            </a:schemeClr>
                          </a:solidFill>
                          <a:latin typeface="+mn-lt"/>
                        </a:rPr>
                        <a:t>1920GB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1200" b="0" i="0" u="none" strike="noStrike" noProof="0" dirty="0">
                          <a:solidFill>
                            <a:schemeClr val="tx1">
                              <a:lumMod val="90000"/>
                              <a:lumOff val="10000"/>
                            </a:schemeClr>
                          </a:solidFill>
                          <a:effectLst/>
                        </a:rPr>
                        <a:t>ASDXS25SMC-1920TF</a:t>
                      </a:r>
                      <a:endParaRPr lang="en-US" sz="1200" b="0" i="0" u="none" strike="noStrike" dirty="0">
                        <a:solidFill>
                          <a:schemeClr val="tx1">
                            <a:lumMod val="90000"/>
                            <a:lumOff val="10000"/>
                          </a:schemeClr>
                        </a:solidFill>
                        <a:effectLst/>
                        <a:latin typeface="+mn-lt"/>
                        <a:ea typeface="新細明體" panose="02020500000000000000" pitchFamily="18" charset="-120"/>
                      </a:endParaRP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2770076"/>
                  </a:ext>
                </a:extLst>
              </a:tr>
              <a:tr h="4144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200" dirty="0">
                          <a:solidFill>
                            <a:schemeClr val="tx1">
                              <a:lumMod val="90000"/>
                              <a:lumOff val="10000"/>
                            </a:schemeClr>
                          </a:solidFill>
                          <a:latin typeface="+mn-lt"/>
                        </a:rPr>
                        <a:t>3840GB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1200" b="0" i="0" u="none" strike="noStrike" noProof="0" dirty="0">
                          <a:solidFill>
                            <a:schemeClr val="tx1">
                              <a:lumMod val="90000"/>
                              <a:lumOff val="10000"/>
                            </a:schemeClr>
                          </a:solidFill>
                          <a:effectLst/>
                        </a:rPr>
                        <a:t>ASDXS25SMC-3840TF</a:t>
                      </a:r>
                      <a:endParaRPr lang="en-US" sz="1200" b="0" i="0" u="none" strike="noStrike" dirty="0">
                        <a:solidFill>
                          <a:schemeClr val="tx1">
                            <a:lumMod val="90000"/>
                            <a:lumOff val="10000"/>
                          </a:schemeClr>
                        </a:solidFill>
                        <a:effectLst/>
                        <a:latin typeface="+mn-lt"/>
                        <a:ea typeface="新細明體" panose="02020500000000000000" pitchFamily="18" charset="-120"/>
                      </a:endParaRP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449587"/>
                  </a:ext>
                </a:extLst>
              </a:tr>
              <a:tr h="4144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200" dirty="0">
                          <a:solidFill>
                            <a:schemeClr val="tx1">
                              <a:lumMod val="90000"/>
                              <a:lumOff val="10000"/>
                            </a:schemeClr>
                          </a:solidFill>
                          <a:latin typeface="+mn-lt"/>
                        </a:rPr>
                        <a:t>7680GB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1200" b="0" i="0" u="none" strike="noStrike" noProof="0" dirty="0">
                          <a:solidFill>
                            <a:schemeClr val="tx1">
                              <a:lumMod val="90000"/>
                              <a:lumOff val="10000"/>
                            </a:schemeClr>
                          </a:solidFill>
                          <a:effectLst/>
                        </a:rPr>
                        <a:t>ASDXS25SMC-7680TF</a:t>
                      </a:r>
                      <a:endParaRPr lang="en-US" sz="1200" b="0" i="0" u="none" strike="noStrike" dirty="0">
                        <a:solidFill>
                          <a:schemeClr val="tx1">
                            <a:lumMod val="90000"/>
                            <a:lumOff val="10000"/>
                          </a:schemeClr>
                        </a:solidFill>
                        <a:effectLst/>
                        <a:latin typeface="+mn-lt"/>
                        <a:ea typeface="新細明體" panose="02020500000000000000" pitchFamily="18" charset="-120"/>
                      </a:endParaRP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647962"/>
                  </a:ext>
                </a:extLst>
              </a:tr>
            </a:tbl>
          </a:graphicData>
        </a:graphic>
      </p:graphicFrame>
      <p:graphicFrame>
        <p:nvGraphicFramePr>
          <p:cNvPr id="4" name="Table 3">
            <a:extLst>
              <a:ext uri="{FF2B5EF4-FFF2-40B4-BE49-F238E27FC236}">
                <a16:creationId xmlns:a16="http://schemas.microsoft.com/office/drawing/2014/main" id="{9913372E-0594-D9D8-B996-06591C6708CF}"/>
              </a:ext>
            </a:extLst>
          </p:cNvPr>
          <p:cNvGraphicFramePr>
            <a:graphicFrameLocks noGrp="1"/>
          </p:cNvGraphicFramePr>
          <p:nvPr>
            <p:extLst>
              <p:ext uri="{D42A27DB-BD31-4B8C-83A1-F6EECF244321}">
                <p14:modId xmlns:p14="http://schemas.microsoft.com/office/powerpoint/2010/main" val="1190476283"/>
              </p:ext>
            </p:extLst>
          </p:nvPr>
        </p:nvGraphicFramePr>
        <p:xfrm>
          <a:off x="541952" y="3988007"/>
          <a:ext cx="11111353" cy="2249981"/>
        </p:xfrm>
        <a:graphic>
          <a:graphicData uri="http://schemas.openxmlformats.org/drawingml/2006/table">
            <a:tbl>
              <a:tblPr bandRow="1">
                <a:tableStyleId>{5C22544A-7EE6-4342-B048-85BDC9FD1C3A}</a:tableStyleId>
              </a:tblPr>
              <a:tblGrid>
                <a:gridCol w="1135331">
                  <a:extLst>
                    <a:ext uri="{9D8B030D-6E8A-4147-A177-3AD203B41FA5}">
                      <a16:colId xmlns:a16="http://schemas.microsoft.com/office/drawing/2014/main" val="2403497284"/>
                    </a:ext>
                  </a:extLst>
                </a:gridCol>
                <a:gridCol w="1321450">
                  <a:extLst>
                    <a:ext uri="{9D8B030D-6E8A-4147-A177-3AD203B41FA5}">
                      <a16:colId xmlns:a16="http://schemas.microsoft.com/office/drawing/2014/main" val="3086729579"/>
                    </a:ext>
                  </a:extLst>
                </a:gridCol>
                <a:gridCol w="1284225">
                  <a:extLst>
                    <a:ext uri="{9D8B030D-6E8A-4147-A177-3AD203B41FA5}">
                      <a16:colId xmlns:a16="http://schemas.microsoft.com/office/drawing/2014/main" val="3102961635"/>
                    </a:ext>
                  </a:extLst>
                </a:gridCol>
                <a:gridCol w="2400947">
                  <a:extLst>
                    <a:ext uri="{9D8B030D-6E8A-4147-A177-3AD203B41FA5}">
                      <a16:colId xmlns:a16="http://schemas.microsoft.com/office/drawing/2014/main" val="1944219514"/>
                    </a:ext>
                  </a:extLst>
                </a:gridCol>
                <a:gridCol w="1898422">
                  <a:extLst>
                    <a:ext uri="{9D8B030D-6E8A-4147-A177-3AD203B41FA5}">
                      <a16:colId xmlns:a16="http://schemas.microsoft.com/office/drawing/2014/main" val="353198986"/>
                    </a:ext>
                  </a:extLst>
                </a:gridCol>
                <a:gridCol w="3070978">
                  <a:extLst>
                    <a:ext uri="{9D8B030D-6E8A-4147-A177-3AD203B41FA5}">
                      <a16:colId xmlns:a16="http://schemas.microsoft.com/office/drawing/2014/main" val="1211292167"/>
                    </a:ext>
                  </a:extLst>
                </a:gridCol>
              </a:tblGrid>
              <a:tr h="446909">
                <a:tc>
                  <a:txBody>
                    <a:bodyPr/>
                    <a:lstStyle/>
                    <a:p>
                      <a:pPr algn="ctr" rtl="0" fontAlgn="base"/>
                      <a:r>
                        <a:rPr lang="en-US" sz="1200" b="1" dirty="0">
                          <a:solidFill>
                            <a:srgbClr val="FFFFFF"/>
                          </a:solidFill>
                          <a:effectLst/>
                          <a:latin typeface="Calibri"/>
                        </a:rPr>
                        <a:t>Model</a:t>
                      </a:r>
                      <a:endParaRPr lang="en-US" altLang="zh-TW" b="1" dirty="0">
                        <a:solidFill>
                          <a:srgbClr val="FFFFFF"/>
                        </a:solidFill>
                        <a:effectLst/>
                        <a:latin typeface="Calibri"/>
                      </a:endParaRPr>
                    </a:p>
                  </a:txBody>
                  <a:tcPr marL="62998" marR="62998" marT="18898" marB="18898" anchor="ctr">
                    <a:lnL w="12700"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52C2E"/>
                    </a:solidFill>
                  </a:tcPr>
                </a:tc>
                <a:tc>
                  <a:txBody>
                    <a:bodyPr/>
                    <a:lstStyle/>
                    <a:p>
                      <a:pPr algn="ctr" rtl="0" fontAlgn="base"/>
                      <a:r>
                        <a:rPr lang="en-US" sz="1200" b="1" dirty="0">
                          <a:solidFill>
                            <a:srgbClr val="FFFFFF"/>
                          </a:solidFill>
                          <a:effectLst/>
                          <a:latin typeface="Calibri"/>
                        </a:rPr>
                        <a:t>Conf.</a:t>
                      </a:r>
                      <a:endParaRPr lang="en-US" altLang="zh-TW" b="1" dirty="0">
                        <a:solidFill>
                          <a:srgbClr val="FFFFFF"/>
                        </a:solidFill>
                        <a:effectLst/>
                        <a:latin typeface="Calibri"/>
                      </a:endParaRPr>
                    </a:p>
                  </a:txBody>
                  <a:tcPr marL="62998" marR="62998"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52C2E"/>
                    </a:solidFill>
                  </a:tcPr>
                </a:tc>
                <a:tc>
                  <a:txBody>
                    <a:bodyPr/>
                    <a:lstStyle/>
                    <a:p>
                      <a:pPr algn="ctr" rtl="0" fontAlgn="base"/>
                      <a:r>
                        <a:rPr lang="en-US" sz="1200" b="1" dirty="0">
                          <a:solidFill>
                            <a:srgbClr val="FFFFFF"/>
                          </a:solidFill>
                          <a:effectLst/>
                          <a:latin typeface="Calibri"/>
                        </a:rPr>
                        <a:t>FF</a:t>
                      </a:r>
                      <a:endParaRPr lang="en-US" altLang="zh-TW" b="1" dirty="0">
                        <a:solidFill>
                          <a:srgbClr val="FFFFFF"/>
                        </a:solidFill>
                        <a:effectLst/>
                        <a:latin typeface="Calibri"/>
                      </a:endParaRPr>
                    </a:p>
                  </a:txBody>
                  <a:tcPr marL="62998" marR="62998"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52C2E"/>
                    </a:solidFill>
                  </a:tcPr>
                </a:tc>
                <a:tc>
                  <a:txBody>
                    <a:bodyPr/>
                    <a:lstStyle/>
                    <a:p>
                      <a:pPr algn="ctr" rtl="0" fontAlgn="base"/>
                      <a:r>
                        <a:rPr lang="en-US" sz="1200" b="1" dirty="0">
                          <a:solidFill>
                            <a:srgbClr val="FFFFFF"/>
                          </a:solidFill>
                          <a:effectLst/>
                          <a:latin typeface="Calibri"/>
                        </a:rPr>
                        <a:t>Temp.</a:t>
                      </a:r>
                      <a:endParaRPr lang="en-US" altLang="zh-TW" b="1" dirty="0">
                        <a:solidFill>
                          <a:srgbClr val="FFFFFF"/>
                        </a:solidFill>
                        <a:effectLst/>
                        <a:latin typeface="Calibri"/>
                      </a:endParaRPr>
                    </a:p>
                  </a:txBody>
                  <a:tcPr marL="62998" marR="62998"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52C2E"/>
                    </a:solidFill>
                  </a:tcPr>
                </a:tc>
                <a:tc>
                  <a:txBody>
                    <a:bodyPr/>
                    <a:lstStyle/>
                    <a:p>
                      <a:pPr algn="ctr" rtl="0" fontAlgn="base"/>
                      <a:r>
                        <a:rPr lang="en-US" sz="1200" b="1" dirty="0">
                          <a:solidFill>
                            <a:srgbClr val="FFFFFF"/>
                          </a:solidFill>
                          <a:effectLst/>
                          <a:latin typeface="Calibri"/>
                        </a:rPr>
                        <a:t>Capacity</a:t>
                      </a:r>
                      <a:endParaRPr lang="en-US" altLang="zh-TW" b="1" dirty="0">
                        <a:solidFill>
                          <a:srgbClr val="FFFFFF"/>
                        </a:solidFill>
                        <a:effectLst/>
                        <a:latin typeface="Calibri"/>
                      </a:endParaRPr>
                    </a:p>
                  </a:txBody>
                  <a:tcPr marL="62998" marR="62998"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52C2E"/>
                    </a:solidFill>
                  </a:tcPr>
                </a:tc>
                <a:tc>
                  <a:txBody>
                    <a:bodyPr/>
                    <a:lstStyle/>
                    <a:p>
                      <a:pPr algn="ctr" rtl="0" fontAlgn="base"/>
                      <a:r>
                        <a:rPr lang="en-US" sz="1200" b="1" dirty="0">
                          <a:solidFill>
                            <a:srgbClr val="FFFFFF"/>
                          </a:solidFill>
                          <a:effectLst/>
                          <a:latin typeface="Calibri"/>
                        </a:rPr>
                        <a:t>PN</a:t>
                      </a:r>
                      <a:endParaRPr lang="en-US" altLang="zh-TW" b="1" dirty="0">
                        <a:solidFill>
                          <a:srgbClr val="FFFFFF"/>
                        </a:solidFill>
                        <a:effectLst/>
                        <a:latin typeface="Calibri"/>
                      </a:endParaRPr>
                    </a:p>
                  </a:txBody>
                  <a:tcPr marL="62998" marR="62998"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52C2E"/>
                    </a:solidFill>
                  </a:tcPr>
                </a:tc>
                <a:extLst>
                  <a:ext uri="{0D108BD9-81ED-4DB2-BD59-A6C34878D82A}">
                    <a16:rowId xmlns:a16="http://schemas.microsoft.com/office/drawing/2014/main" val="530800363"/>
                  </a:ext>
                </a:extLst>
              </a:tr>
              <a:tr h="551137">
                <a:tc rowSpan="3">
                  <a:txBody>
                    <a:bodyPr/>
                    <a:lstStyle/>
                    <a:p>
                      <a:pPr algn="ctr" rtl="0" fontAlgn="base"/>
                      <a:r>
                        <a:rPr lang="en-US" sz="1200" b="1" dirty="0">
                          <a:solidFill>
                            <a:srgbClr val="384346"/>
                          </a:solidFill>
                          <a:effectLst/>
                          <a:latin typeface="Calibri"/>
                        </a:rPr>
                        <a:t>EDC18</a:t>
                      </a:r>
                      <a:endParaRPr lang="zh-CN" altLang="en-US" sz="1200" b="1" dirty="0">
                        <a:solidFill>
                          <a:srgbClr val="384346"/>
                        </a:solidFill>
                        <a:effectLst/>
                        <a:latin typeface="Calibri"/>
                      </a:endParaRPr>
                    </a:p>
                  </a:txBody>
                  <a:tcPr marL="62998" marR="62998" marT="18898" marB="18898" anchor="ctr">
                    <a:lnL w="12700"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rowSpan="3">
                  <a:txBody>
                    <a:bodyPr/>
                    <a:lstStyle/>
                    <a:p>
                      <a:pPr algn="ctr" rtl="0" fontAlgn="base"/>
                      <a:r>
                        <a:rPr lang="en-US" sz="1200" dirty="0">
                          <a:solidFill>
                            <a:srgbClr val="384346"/>
                          </a:solidFill>
                          <a:effectLst/>
                          <a:latin typeface="Calibri"/>
                        </a:rPr>
                        <a:t>TLC</a:t>
                      </a:r>
                      <a:endParaRPr lang="en-US" altLang="zh-TW" dirty="0">
                        <a:effectLst/>
                        <a:latin typeface="Calibri"/>
                      </a:endParaRPr>
                    </a:p>
                  </a:txBody>
                  <a:tcPr marL="62998" marR="62998"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rowSpan="3">
                  <a:txBody>
                    <a:bodyPr/>
                    <a:lstStyle/>
                    <a:p>
                      <a:pPr algn="ctr" rtl="0" fontAlgn="base"/>
                      <a:r>
                        <a:rPr lang="en-US" sz="1200" dirty="0">
                          <a:solidFill>
                            <a:srgbClr val="384346"/>
                          </a:solidFill>
                          <a:effectLst/>
                          <a:latin typeface="Calibri"/>
                        </a:rPr>
                        <a:t>PCIe Gen4x4</a:t>
                      </a:r>
                    </a:p>
                    <a:p>
                      <a:pPr lvl="0" algn="ctr">
                        <a:buNone/>
                      </a:pPr>
                      <a:r>
                        <a:rPr lang="en-US" sz="1200" dirty="0">
                          <a:solidFill>
                            <a:srgbClr val="384346"/>
                          </a:solidFill>
                          <a:effectLst/>
                          <a:latin typeface="Calibri"/>
                        </a:rPr>
                        <a:t>M.2</a:t>
                      </a:r>
                    </a:p>
                    <a:p>
                      <a:pPr lvl="0" algn="ctr">
                        <a:buNone/>
                      </a:pPr>
                      <a:r>
                        <a:rPr lang="en-US" sz="1200" dirty="0">
                          <a:solidFill>
                            <a:srgbClr val="384346"/>
                          </a:solidFill>
                          <a:effectLst/>
                          <a:latin typeface="Calibri"/>
                        </a:rPr>
                        <a:t>2280</a:t>
                      </a:r>
                    </a:p>
                  </a:txBody>
                  <a:tcPr marL="62998" marR="62998"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rowSpan="3">
                  <a:txBody>
                    <a:bodyPr/>
                    <a:lstStyle/>
                    <a:p>
                      <a:pPr algn="ctr" rtl="0" fontAlgn="base"/>
                      <a:r>
                        <a:rPr lang="en-US" sz="1200" dirty="0">
                          <a:solidFill>
                            <a:srgbClr val="384346"/>
                          </a:solidFill>
                          <a:effectLst/>
                          <a:latin typeface="Calibri"/>
                        </a:rPr>
                        <a:t>0°C ~ 70°C</a:t>
                      </a:r>
                      <a:endParaRPr lang="en-US" altLang="zh-TW" dirty="0">
                        <a:effectLst/>
                        <a:latin typeface="Calibri"/>
                      </a:endParaRPr>
                    </a:p>
                  </a:txBody>
                  <a:tcPr marL="62998" marR="62998"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base"/>
                      <a:r>
                        <a:rPr lang="en-US" sz="1200" dirty="0">
                          <a:solidFill>
                            <a:srgbClr val="384346"/>
                          </a:solidFill>
                          <a:effectLst/>
                          <a:latin typeface="Calibri"/>
                        </a:rPr>
                        <a:t>480GB</a:t>
                      </a:r>
                      <a:endParaRPr lang="en-US" altLang="zh-TW">
                        <a:effectLst/>
                        <a:latin typeface="Calibri"/>
                      </a:endParaRPr>
                    </a:p>
                  </a:txBody>
                  <a:tcPr marL="62998" marR="220494"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1106" cap="flat" cmpd="sng" algn="ctr">
                      <a:solidFill>
                        <a:srgbClr val="FFFFFF"/>
                      </a:solidFill>
                      <a:prstDash val="solid"/>
                      <a:round/>
                      <a:headEnd type="none" w="med" len="med"/>
                      <a:tailEnd type="none" w="med" len="med"/>
                    </a:lnB>
                    <a:noFill/>
                  </a:tcPr>
                </a:tc>
                <a:tc>
                  <a:txBody>
                    <a:bodyPr/>
                    <a:lstStyle/>
                    <a:p>
                      <a:pPr lvl="0" algn="ctr">
                        <a:buNone/>
                      </a:pPr>
                      <a:r>
                        <a:rPr lang="en-US" sz="1200" b="0" i="0" u="none" strike="noStrike" noProof="0" dirty="0">
                          <a:solidFill>
                            <a:srgbClr val="384346"/>
                          </a:solidFill>
                          <a:effectLst/>
                        </a:rPr>
                        <a:t>ASDXEM8ECC-480GTF</a:t>
                      </a:r>
                      <a:endParaRPr lang="en-US" dirty="0"/>
                    </a:p>
                  </a:txBody>
                  <a:tcPr marL="220494" marR="62998"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1106"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04612136"/>
                  </a:ext>
                </a:extLst>
              </a:tr>
              <a:tr h="61727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ase"/>
                      <a:r>
                        <a:rPr lang="en-US" sz="1200" dirty="0">
                          <a:solidFill>
                            <a:srgbClr val="384346"/>
                          </a:solidFill>
                          <a:effectLst/>
                          <a:latin typeface="Calibri"/>
                        </a:rPr>
                        <a:t>960GB</a:t>
                      </a:r>
                      <a:endParaRPr lang="en-US" altLang="zh-TW" dirty="0">
                        <a:effectLst/>
                        <a:latin typeface="Calibri"/>
                      </a:endParaRPr>
                    </a:p>
                  </a:txBody>
                  <a:tcPr marL="62998" marR="220494"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1106" cap="flat" cmpd="sng" algn="ctr">
                      <a:solidFill>
                        <a:srgbClr val="FFFFFF"/>
                      </a:solidFill>
                      <a:prstDash val="solid"/>
                      <a:round/>
                      <a:headEnd type="none" w="med" len="med"/>
                      <a:tailEnd type="none" w="med" len="med"/>
                    </a:lnT>
                    <a:lnB w="11106" cap="flat" cmpd="sng" algn="ctr">
                      <a:solidFill>
                        <a:srgbClr val="FFFFFF"/>
                      </a:solidFill>
                      <a:prstDash val="solid"/>
                      <a:round/>
                      <a:headEnd type="none" w="med" len="med"/>
                      <a:tailEnd type="none" w="med" len="med"/>
                    </a:lnB>
                    <a:noFill/>
                  </a:tcPr>
                </a:tc>
                <a:tc>
                  <a:txBody>
                    <a:bodyPr/>
                    <a:lstStyle/>
                    <a:p>
                      <a:pPr lvl="0" algn="ctr">
                        <a:buNone/>
                      </a:pPr>
                      <a:r>
                        <a:rPr lang="en-US" sz="1200" b="0" i="0" u="none" strike="noStrike" noProof="0" dirty="0">
                          <a:solidFill>
                            <a:srgbClr val="384346"/>
                          </a:solidFill>
                          <a:effectLst/>
                        </a:rPr>
                        <a:t>ASDXEM8ECC-960GTF</a:t>
                      </a:r>
                      <a:endParaRPr lang="en-US" dirty="0"/>
                    </a:p>
                  </a:txBody>
                  <a:tcPr marL="220494" marR="62998"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1106" cap="flat" cmpd="sng" algn="ctr">
                      <a:solidFill>
                        <a:srgbClr val="FFFFFF"/>
                      </a:solidFill>
                      <a:prstDash val="solid"/>
                      <a:round/>
                      <a:headEnd type="none" w="med" len="med"/>
                      <a:tailEnd type="none" w="med" len="med"/>
                    </a:lnT>
                    <a:lnB w="11106"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429781235"/>
                  </a:ext>
                </a:extLst>
              </a:tr>
              <a:tr h="63466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ase"/>
                      <a:r>
                        <a:rPr lang="en-US" sz="1200" dirty="0">
                          <a:solidFill>
                            <a:srgbClr val="384346"/>
                          </a:solidFill>
                          <a:effectLst/>
                          <a:latin typeface="Calibri"/>
                        </a:rPr>
                        <a:t>2TB</a:t>
                      </a:r>
                      <a:endParaRPr lang="en-US" dirty="0">
                        <a:effectLst/>
                        <a:latin typeface="Calibri"/>
                      </a:endParaRPr>
                    </a:p>
                  </a:txBody>
                  <a:tcPr marL="62998" marR="220494" marT="18898" marB="18898" anchor="ctr">
                    <a:lnL w="11106" cap="flat" cmpd="sng" algn="ctr">
                      <a:solidFill>
                        <a:srgbClr val="FFFFFF"/>
                      </a:solidFill>
                      <a:prstDash val="solid"/>
                      <a:round/>
                      <a:headEnd type="none" w="med" len="med"/>
                      <a:tailEnd type="none" w="med" len="med"/>
                    </a:lnL>
                    <a:lnR w="11106" cap="flat" cmpd="sng" algn="ctr">
                      <a:solidFill>
                        <a:srgbClr val="FFFFFF"/>
                      </a:solidFill>
                      <a:prstDash val="solid"/>
                      <a:round/>
                      <a:headEnd type="none" w="med" len="med"/>
                      <a:tailEnd type="none" w="med" len="med"/>
                    </a:lnR>
                    <a:lnT w="11106" cap="flat" cmpd="sng" algn="ctr">
                      <a:solidFill>
                        <a:srgbClr val="FFFFFF"/>
                      </a:solidFill>
                      <a:prstDash val="solid"/>
                      <a:round/>
                      <a:headEnd type="none" w="med" len="med"/>
                      <a:tailEnd type="none" w="med" len="med"/>
                    </a:lnT>
                    <a:lnB w="11106">
                      <a:solidFill>
                        <a:srgbClr val="FFFFFF"/>
                      </a:solidFill>
                    </a:lnB>
                    <a:noFill/>
                  </a:tcPr>
                </a:tc>
                <a:tc>
                  <a:txBody>
                    <a:bodyPr/>
                    <a:lstStyle/>
                    <a:p>
                      <a:pPr lvl="0" algn="ctr">
                        <a:buNone/>
                      </a:pPr>
                      <a:r>
                        <a:rPr lang="en-US" sz="1200" b="0" i="0" u="none" strike="noStrike" noProof="0" dirty="0">
                          <a:solidFill>
                            <a:srgbClr val="384346"/>
                          </a:solidFill>
                          <a:effectLst/>
                        </a:rPr>
                        <a:t>ASDXEM8ECC-2TBTF</a:t>
                      </a:r>
                      <a:endParaRPr lang="en-US" dirty="0"/>
                    </a:p>
                  </a:txBody>
                  <a:tcPr marL="220493" marR="62998" marT="18897" marB="18897" anchor="ctr">
                    <a:lnL w="11106">
                      <a:solidFill>
                        <a:srgbClr val="FFFFFF"/>
                      </a:solidFill>
                    </a:lnL>
                    <a:lnR w="11106">
                      <a:solidFill>
                        <a:srgbClr val="FFFFFF"/>
                      </a:solidFill>
                    </a:lnR>
                    <a:lnT w="11106">
                      <a:solidFill>
                        <a:srgbClr val="FFFFFF"/>
                      </a:solidFill>
                    </a:lnT>
                    <a:lnB w="11106">
                      <a:solidFill>
                        <a:srgbClr val="FFFFFF"/>
                      </a:solidFill>
                    </a:lnB>
                    <a:noFill/>
                  </a:tcPr>
                </a:tc>
                <a:extLst>
                  <a:ext uri="{0D108BD9-81ED-4DB2-BD59-A6C34878D82A}">
                    <a16:rowId xmlns:a16="http://schemas.microsoft.com/office/drawing/2014/main" val="268049466"/>
                  </a:ext>
                </a:extLst>
              </a:tr>
            </a:tbl>
          </a:graphicData>
        </a:graphic>
      </p:graphicFrame>
    </p:spTree>
    <p:extLst>
      <p:ext uri="{BB962C8B-B14F-4D97-AF65-F5344CB8AC3E}">
        <p14:creationId xmlns:p14="http://schemas.microsoft.com/office/powerpoint/2010/main" val="550382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D7A48A39-0185-4C77-903D-90EB9818431C}"/>
              </a:ext>
            </a:extLst>
          </p:cNvPr>
          <p:cNvSpPr/>
          <p:nvPr/>
        </p:nvSpPr>
        <p:spPr>
          <a:xfrm>
            <a:off x="519645" y="1222218"/>
            <a:ext cx="11143183" cy="2712960"/>
          </a:xfrm>
          <a:prstGeom prst="rect">
            <a:avLst/>
          </a:prstGeom>
          <a:gradFill>
            <a:gsLst>
              <a:gs pos="100000">
                <a:schemeClr val="bg1">
                  <a:alpha val="50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標題 2">
            <a:extLst>
              <a:ext uri="{FF2B5EF4-FFF2-40B4-BE49-F238E27FC236}">
                <a16:creationId xmlns:a16="http://schemas.microsoft.com/office/drawing/2014/main" id="{7B26155E-2145-46C9-8289-086B02DF1D76}"/>
              </a:ext>
            </a:extLst>
          </p:cNvPr>
          <p:cNvSpPr txBox="1">
            <a:spLocks/>
          </p:cNvSpPr>
          <p:nvPr/>
        </p:nvSpPr>
        <p:spPr>
          <a:xfrm>
            <a:off x="448901" y="329036"/>
            <a:ext cx="11213928" cy="5555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4000" b="1" spc="-50" dirty="0">
                <a:solidFill>
                  <a:srgbClr val="252C2E"/>
                </a:solidFill>
                <a:latin typeface="Arial" panose="020B0604020202020204" pitchFamily="34" charset="0"/>
                <a:ea typeface="+mn-ea"/>
                <a:cs typeface="Arial" panose="020B0604020202020204" pitchFamily="34" charset="0"/>
              </a:rPr>
              <a:t>ASD+ </a:t>
            </a:r>
            <a:r>
              <a:rPr lang="en-US" altLang="zh-CN" sz="4000" b="1" dirty="0">
                <a:solidFill>
                  <a:srgbClr val="19A5C1"/>
                </a:solidFill>
                <a:effectLst>
                  <a:glow rad="63500">
                    <a:schemeClr val="bg1">
                      <a:alpha val="40000"/>
                    </a:schemeClr>
                  </a:glow>
                </a:effectLst>
                <a:latin typeface="Arial" panose="020B0604020202020204" pitchFamily="34" charset="0"/>
                <a:ea typeface="+mn-ea"/>
                <a:cs typeface="Arial" panose="020B0604020202020204" pitchFamily="34" charset="0"/>
              </a:rPr>
              <a:t>Enterprise Series </a:t>
            </a:r>
            <a:r>
              <a:rPr lang="en-US" altLang="zh-TW" sz="4000" b="1" spc="-50" dirty="0">
                <a:solidFill>
                  <a:srgbClr val="252C2E"/>
                </a:solidFill>
                <a:latin typeface="Arial" panose="020B0604020202020204" pitchFamily="34" charset="0"/>
                <a:ea typeface="+mn-ea"/>
                <a:cs typeface="Arial" panose="020B0604020202020204" pitchFamily="34" charset="0"/>
              </a:rPr>
              <a:t>Overall Part Number</a:t>
            </a:r>
          </a:p>
        </p:txBody>
      </p:sp>
      <p:sp>
        <p:nvSpPr>
          <p:cNvPr id="7" name="投影片編號版面配置區 1">
            <a:extLst>
              <a:ext uri="{FF2B5EF4-FFF2-40B4-BE49-F238E27FC236}">
                <a16:creationId xmlns:a16="http://schemas.microsoft.com/office/drawing/2014/main" id="{8950C8D6-3358-4A93-9210-FBECF8B588BA}"/>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22</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graphicFrame>
        <p:nvGraphicFramePr>
          <p:cNvPr id="3" name="表格 76">
            <a:extLst>
              <a:ext uri="{FF2B5EF4-FFF2-40B4-BE49-F238E27FC236}">
                <a16:creationId xmlns:a16="http://schemas.microsoft.com/office/drawing/2014/main" id="{28D30ECC-0DBF-2530-BF89-1CB69FB63C7A}"/>
              </a:ext>
            </a:extLst>
          </p:cNvPr>
          <p:cNvGraphicFramePr>
            <a:graphicFrameLocks noGrp="1"/>
          </p:cNvGraphicFramePr>
          <p:nvPr>
            <p:extLst>
              <p:ext uri="{D42A27DB-BD31-4B8C-83A1-F6EECF244321}">
                <p14:modId xmlns:p14="http://schemas.microsoft.com/office/powerpoint/2010/main" val="133983758"/>
              </p:ext>
            </p:extLst>
          </p:nvPr>
        </p:nvGraphicFramePr>
        <p:xfrm>
          <a:off x="538706" y="1212296"/>
          <a:ext cx="11133649" cy="2712960"/>
        </p:xfrm>
        <a:graphic>
          <a:graphicData uri="http://schemas.openxmlformats.org/drawingml/2006/table">
            <a:tbl>
              <a:tblPr firstRow="1" bandRow="1">
                <a:tableStyleId>{5C22544A-7EE6-4342-B048-85BDC9FD1C3A}</a:tableStyleId>
              </a:tblPr>
              <a:tblGrid>
                <a:gridCol w="711625">
                  <a:extLst>
                    <a:ext uri="{9D8B030D-6E8A-4147-A177-3AD203B41FA5}">
                      <a16:colId xmlns:a16="http://schemas.microsoft.com/office/drawing/2014/main" val="3971759209"/>
                    </a:ext>
                  </a:extLst>
                </a:gridCol>
                <a:gridCol w="1023255">
                  <a:extLst>
                    <a:ext uri="{9D8B030D-6E8A-4147-A177-3AD203B41FA5}">
                      <a16:colId xmlns:a16="http://schemas.microsoft.com/office/drawing/2014/main" val="2076431482"/>
                    </a:ext>
                  </a:extLst>
                </a:gridCol>
                <a:gridCol w="1240970">
                  <a:extLst>
                    <a:ext uri="{9D8B030D-6E8A-4147-A177-3AD203B41FA5}">
                      <a16:colId xmlns:a16="http://schemas.microsoft.com/office/drawing/2014/main" val="2872280572"/>
                    </a:ext>
                  </a:extLst>
                </a:gridCol>
                <a:gridCol w="1465796">
                  <a:extLst>
                    <a:ext uri="{9D8B030D-6E8A-4147-A177-3AD203B41FA5}">
                      <a16:colId xmlns:a16="http://schemas.microsoft.com/office/drawing/2014/main" val="3008831590"/>
                    </a:ext>
                  </a:extLst>
                </a:gridCol>
                <a:gridCol w="2462542">
                  <a:extLst>
                    <a:ext uri="{9D8B030D-6E8A-4147-A177-3AD203B41FA5}">
                      <a16:colId xmlns:a16="http://schemas.microsoft.com/office/drawing/2014/main" val="2163311634"/>
                    </a:ext>
                  </a:extLst>
                </a:gridCol>
                <a:gridCol w="1321805">
                  <a:extLst>
                    <a:ext uri="{9D8B030D-6E8A-4147-A177-3AD203B41FA5}">
                      <a16:colId xmlns:a16="http://schemas.microsoft.com/office/drawing/2014/main" val="1431241358"/>
                    </a:ext>
                  </a:extLst>
                </a:gridCol>
                <a:gridCol w="2907656">
                  <a:extLst>
                    <a:ext uri="{9D8B030D-6E8A-4147-A177-3AD203B41FA5}">
                      <a16:colId xmlns:a16="http://schemas.microsoft.com/office/drawing/2014/main" val="3191225982"/>
                    </a:ext>
                  </a:extLst>
                </a:gridCol>
              </a:tblGrid>
              <a:tr h="161970">
                <a:tc>
                  <a:txBody>
                    <a:bodyPr/>
                    <a:lstStyle/>
                    <a:p>
                      <a:pPr marL="0" algn="ctr" defTabSz="914400" rtl="0" eaLnBrk="1" latinLnBrk="0" hangingPunct="1"/>
                      <a:r>
                        <a:rPr lang="en-US" altLang="zh-TW" sz="1200" b="1" kern="1200" dirty="0">
                          <a:solidFill>
                            <a:schemeClr val="bg1"/>
                          </a:solidFill>
                          <a:latin typeface="+mn-lt"/>
                          <a:ea typeface="+mn-ea"/>
                          <a:cs typeface="+mn-cs"/>
                        </a:rPr>
                        <a:t>Model</a:t>
                      </a:r>
                      <a:endParaRPr lang="zh-TW" altLang="en-US" sz="1200" b="1" kern="1200" dirty="0">
                        <a:solidFill>
                          <a:schemeClr val="bg1"/>
                        </a:solidFill>
                        <a:latin typeface="+mn-lt"/>
                        <a:ea typeface="+mn-ea"/>
                        <a:cs typeface="+mn-cs"/>
                      </a:endParaRPr>
                    </a:p>
                  </a:txBody>
                  <a:tcPr marT="21600" marB="2160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algn="ctr" defTabSz="914400" rtl="0" eaLnBrk="1" latinLnBrk="0" hangingPunct="1"/>
                      <a:r>
                        <a:rPr lang="en-US" altLang="zh-TW" sz="1200" b="1" kern="1200" dirty="0">
                          <a:solidFill>
                            <a:schemeClr val="bg1"/>
                          </a:solidFill>
                          <a:latin typeface="+mn-lt"/>
                          <a:ea typeface="+mn-ea"/>
                          <a:cs typeface="+mn-cs"/>
                        </a:rPr>
                        <a:t>Conf.</a:t>
                      </a:r>
                      <a:endParaRPr lang="zh-TW" altLang="en-US" sz="1200" b="1" kern="1200" dirty="0">
                        <a:solidFill>
                          <a:schemeClr val="bg1"/>
                        </a:solidFill>
                        <a:latin typeface="+mn-lt"/>
                        <a:ea typeface="+mn-ea"/>
                        <a:cs typeface="+mn-cs"/>
                      </a:endParaRPr>
                    </a:p>
                  </a:txBody>
                  <a:tcPr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algn="ctr" defTabSz="914400" rtl="0" eaLnBrk="1" latinLnBrk="0" hangingPunct="1"/>
                      <a:r>
                        <a:rPr lang="en-US" altLang="zh-TW" sz="1200" b="1" kern="1200" dirty="0">
                          <a:solidFill>
                            <a:schemeClr val="bg1"/>
                          </a:solidFill>
                          <a:latin typeface="+mn-lt"/>
                          <a:ea typeface="+mn-ea"/>
                          <a:cs typeface="+mn-cs"/>
                        </a:rPr>
                        <a:t>FF</a:t>
                      </a:r>
                      <a:endParaRPr lang="zh-TW" altLang="en-US" sz="1200" b="1" kern="1200" dirty="0">
                        <a:solidFill>
                          <a:schemeClr val="bg1"/>
                        </a:solidFill>
                        <a:latin typeface="+mn-lt"/>
                        <a:ea typeface="+mn-ea"/>
                        <a:cs typeface="+mn-cs"/>
                      </a:endParaRPr>
                    </a:p>
                  </a:txBody>
                  <a:tcPr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algn="ctr" defTabSz="914400" rtl="0" eaLnBrk="1" latinLnBrk="0" hangingPunct="1"/>
                      <a:r>
                        <a:rPr lang="en-US" altLang="zh-TW" sz="1200" b="1" kern="1200" dirty="0">
                          <a:solidFill>
                            <a:schemeClr val="bg1"/>
                          </a:solidFill>
                          <a:latin typeface="+mn-lt"/>
                          <a:ea typeface="+mn-ea"/>
                          <a:cs typeface="+mn-cs"/>
                        </a:rPr>
                        <a:t>Temp.</a:t>
                      </a:r>
                    </a:p>
                  </a:txBody>
                  <a:tcPr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lvl="0" algn="ctr" defTabSz="914400">
                        <a:buNone/>
                      </a:pPr>
                      <a:r>
                        <a:rPr lang="en-US" altLang="zh-TW" sz="1200" b="1" kern="1200" dirty="0">
                          <a:solidFill>
                            <a:schemeClr val="bg1"/>
                          </a:solidFill>
                          <a:latin typeface="+mn-lt"/>
                          <a:ea typeface="+mn-ea"/>
                          <a:cs typeface="+mn-cs"/>
                        </a:rPr>
                        <a:t>DWPD</a:t>
                      </a:r>
                      <a:endParaRPr lang="en-US" altLang="zh-TW" dirty="0"/>
                    </a:p>
                  </a:txBody>
                  <a:tcPr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algn="ctr" defTabSz="914400" rtl="0" eaLnBrk="1" latinLnBrk="0" hangingPunct="1"/>
                      <a:r>
                        <a:rPr lang="en-US" altLang="zh-TW" sz="1200" b="1" kern="1200" dirty="0">
                          <a:solidFill>
                            <a:schemeClr val="bg1"/>
                          </a:solidFill>
                          <a:latin typeface="+mn-lt"/>
                          <a:ea typeface="+mn-ea"/>
                          <a:cs typeface="+mn-cs"/>
                        </a:rPr>
                        <a:t>Capacity</a:t>
                      </a:r>
                      <a:endParaRPr lang="zh-TW" altLang="en-US" sz="1200" b="1" kern="1200" dirty="0">
                        <a:solidFill>
                          <a:schemeClr val="bg1"/>
                        </a:solidFill>
                        <a:latin typeface="+mn-lt"/>
                        <a:ea typeface="+mn-ea"/>
                        <a:cs typeface="+mn-cs"/>
                      </a:endParaRPr>
                    </a:p>
                  </a:txBody>
                  <a:tcPr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algn="ctr" defTabSz="914400" rtl="0" eaLnBrk="1" latinLnBrk="0" hangingPunct="1"/>
                      <a:r>
                        <a:rPr lang="en-US" altLang="zh-TW" sz="1200" b="1" kern="1200" dirty="0">
                          <a:solidFill>
                            <a:schemeClr val="bg1"/>
                          </a:solidFill>
                          <a:latin typeface="+mn-lt"/>
                          <a:ea typeface="+mn-ea"/>
                          <a:cs typeface="+mn-cs"/>
                        </a:rPr>
                        <a:t>PN</a:t>
                      </a:r>
                      <a:endParaRPr lang="zh-TW" altLang="en-US" sz="1200" b="1" kern="1200" dirty="0">
                        <a:solidFill>
                          <a:schemeClr val="bg1"/>
                        </a:solidFill>
                        <a:latin typeface="+mn-lt"/>
                        <a:ea typeface="+mn-ea"/>
                        <a:cs typeface="+mn-cs"/>
                      </a:endParaRPr>
                    </a:p>
                  </a:txBody>
                  <a:tcPr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extLst>
                  <a:ext uri="{0D108BD9-81ED-4DB2-BD59-A6C34878D82A}">
                    <a16:rowId xmlns:a16="http://schemas.microsoft.com/office/drawing/2014/main" val="1620340267"/>
                  </a:ext>
                </a:extLst>
              </a:tr>
              <a:tr h="150492">
                <a:tc rowSpan="11">
                  <a:txBody>
                    <a:bodyPr/>
                    <a:lstStyle/>
                    <a:p>
                      <a:pPr algn="ctr"/>
                      <a:r>
                        <a:rPr lang="en-US" altLang="zh-TW" sz="1200" b="1" kern="1200" dirty="0">
                          <a:solidFill>
                            <a:schemeClr val="tx1">
                              <a:lumMod val="90000"/>
                              <a:lumOff val="10000"/>
                            </a:schemeClr>
                          </a:solidFill>
                          <a:latin typeface="+mn-lt"/>
                          <a:ea typeface="+mn-ea"/>
                          <a:cs typeface="+mn-cs"/>
                        </a:rPr>
                        <a:t>EDCP1</a:t>
                      </a:r>
                      <a:endParaRPr lang="zh-TW" altLang="en-US" sz="1200" b="1" kern="1200" dirty="0">
                        <a:solidFill>
                          <a:schemeClr val="tx1">
                            <a:lumMod val="90000"/>
                            <a:lumOff val="10000"/>
                          </a:schemeClr>
                        </a:solidFill>
                        <a:latin typeface="+mn-lt"/>
                        <a:ea typeface="+mn-ea"/>
                        <a:cs typeface="+mn-cs"/>
                      </a:endParaRPr>
                    </a:p>
                  </a:txBody>
                  <a:tcPr marL="72000" marR="72000" marT="21600" marB="21600" anchor="ctr">
                    <a:lnL w="12700" cmpd="sng">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noFill/>
                  </a:tcPr>
                </a:tc>
                <a:tc rowSpan="11">
                  <a:txBody>
                    <a:bodyPr/>
                    <a:lstStyle/>
                    <a:p>
                      <a:pPr algn="ctr"/>
                      <a:r>
                        <a:rPr lang="en-US" altLang="zh-TW" sz="1200" kern="1200" dirty="0">
                          <a:solidFill>
                            <a:schemeClr val="tx1">
                              <a:lumMod val="90000"/>
                              <a:lumOff val="10000"/>
                            </a:schemeClr>
                          </a:solidFill>
                          <a:latin typeface="+mn-lt"/>
                          <a:ea typeface="+mn-ea"/>
                          <a:cs typeface="+mn-cs"/>
                        </a:rPr>
                        <a:t>TLC</a:t>
                      </a:r>
                      <a:endParaRPr lang="zh-TW" altLang="en-US" sz="1200" kern="1200" dirty="0">
                        <a:solidFill>
                          <a:schemeClr val="tx1">
                            <a:lumMod val="90000"/>
                            <a:lumOff val="10000"/>
                          </a:schemeClr>
                        </a:solidFill>
                        <a:latin typeface="+mn-lt"/>
                        <a:ea typeface="+mn-ea"/>
                        <a:cs typeface="+mn-cs"/>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noFill/>
                  </a:tcPr>
                </a:tc>
                <a:tc rowSpan="11">
                  <a:txBody>
                    <a:bodyPr/>
                    <a:lstStyle/>
                    <a:p>
                      <a:pPr algn="ctr"/>
                      <a:r>
                        <a:rPr lang="en-US" altLang="zh-TW" sz="1200" kern="1200" dirty="0">
                          <a:solidFill>
                            <a:schemeClr val="tx1">
                              <a:lumMod val="90000"/>
                              <a:lumOff val="10000"/>
                            </a:schemeClr>
                          </a:solidFill>
                          <a:latin typeface="+mn-lt"/>
                          <a:ea typeface="+mn-ea"/>
                          <a:cs typeface="+mn-cs"/>
                        </a:rPr>
                        <a:t>U.2</a:t>
                      </a:r>
                      <a:endParaRPr lang="zh-TW" altLang="en-US" sz="1200" kern="1200" dirty="0">
                        <a:solidFill>
                          <a:schemeClr val="tx1">
                            <a:lumMod val="90000"/>
                            <a:lumOff val="10000"/>
                          </a:schemeClr>
                        </a:solidFill>
                        <a:latin typeface="+mn-lt"/>
                        <a:ea typeface="+mn-ea"/>
                        <a:cs typeface="+mn-cs"/>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noFill/>
                  </a:tcPr>
                </a:tc>
                <a:tc rowSpan="11">
                  <a:txBody>
                    <a:bodyPr/>
                    <a:lstStyle/>
                    <a:p>
                      <a:pPr marL="0" marR="0" lvl="0" indent="0" algn="ctr">
                        <a:lnSpc>
                          <a:spcPct val="100000"/>
                        </a:lnSpc>
                        <a:spcBef>
                          <a:spcPts val="0"/>
                        </a:spcBef>
                        <a:spcAft>
                          <a:spcPts val="0"/>
                        </a:spcAft>
                        <a:buNone/>
                      </a:pPr>
                      <a:r>
                        <a:rPr lang="en-US" sz="1200" b="0" i="0" u="none" strike="noStrike" kern="1200" noProof="0" dirty="0">
                          <a:solidFill>
                            <a:schemeClr val="tx1">
                              <a:lumMod val="90000"/>
                              <a:lumOff val="10000"/>
                            </a:schemeClr>
                          </a:solidFill>
                          <a:latin typeface="Calibri"/>
                        </a:rPr>
                        <a:t>0°C ~ 70°C</a:t>
                      </a:r>
                      <a:endParaRPr lang="en-US" dirty="0"/>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noFill/>
                  </a:tcP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1</a:t>
                      </a: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a:solidFill>
                        <a:schemeClr val="bg1"/>
                      </a:solidFill>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2TB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lvl="0" algn="l">
                        <a:buNone/>
                      </a:pPr>
                      <a:r>
                        <a:rPr lang="en-US" sz="1200" b="0" i="0" u="none" strike="noStrike" kern="1200" noProof="0" dirty="0">
                          <a:solidFill>
                            <a:schemeClr val="tx1">
                              <a:lumMod val="90000"/>
                              <a:lumOff val="10000"/>
                            </a:schemeClr>
                          </a:solidFill>
                        </a:rPr>
                        <a:t>ASDXU25PMC-2TBTF</a:t>
                      </a:r>
                      <a:endParaRPr lang="en-US" sz="1200" kern="1200" dirty="0">
                        <a:solidFill>
                          <a:schemeClr val="tx1">
                            <a:lumMod val="90000"/>
                            <a:lumOff val="10000"/>
                          </a:schemeClr>
                        </a:solidFill>
                        <a:latin typeface="+mn-lt"/>
                        <a:ea typeface="+mn-ea"/>
                        <a:cs typeface="+mn-cs"/>
                      </a:endParaRP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256630093"/>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4TB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lvl="0" algn="l">
                        <a:buNone/>
                      </a:pPr>
                      <a:r>
                        <a:rPr lang="en-US" sz="1200" b="0" i="0" u="none" strike="noStrike" kern="1200" noProof="0" dirty="0">
                          <a:solidFill>
                            <a:schemeClr val="tx1">
                              <a:lumMod val="90000"/>
                              <a:lumOff val="10000"/>
                            </a:schemeClr>
                          </a:solidFill>
                        </a:rPr>
                        <a:t>ASDXU25PMC-4TBTF</a:t>
                      </a:r>
                      <a:endParaRPr lang="en-US" sz="1200" kern="1200" dirty="0">
                        <a:solidFill>
                          <a:schemeClr val="tx1">
                            <a:lumMod val="90000"/>
                            <a:lumOff val="10000"/>
                          </a:schemeClr>
                        </a:solidFill>
                        <a:latin typeface="+mn-lt"/>
                        <a:ea typeface="+mn-ea"/>
                        <a:cs typeface="+mn-cs"/>
                      </a:endParaRP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82997362"/>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8TB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lvl="0" algn="l">
                        <a:buNone/>
                      </a:pPr>
                      <a:r>
                        <a:rPr lang="en-US" sz="1200" b="0" i="0" u="none" strike="noStrike" kern="1200" noProof="0" dirty="0">
                          <a:solidFill>
                            <a:schemeClr val="tx1">
                              <a:lumMod val="90000"/>
                              <a:lumOff val="10000"/>
                            </a:schemeClr>
                          </a:solidFill>
                        </a:rPr>
                        <a:t>ASDXU25PMC-8TBTF</a:t>
                      </a:r>
                      <a:endParaRPr lang="en-US" sz="1200" kern="1200" dirty="0">
                        <a:solidFill>
                          <a:schemeClr val="tx1">
                            <a:lumMod val="90000"/>
                            <a:lumOff val="10000"/>
                          </a:schemeClr>
                        </a:solidFill>
                        <a:latin typeface="+mn-lt"/>
                        <a:ea typeface="+mn-ea"/>
                        <a:cs typeface="+mn-cs"/>
                      </a:endParaRP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808760473"/>
                  </a:ext>
                </a:extLst>
              </a:tr>
              <a:tr h="150492">
                <a:tc vMerge="1">
                  <a:txBody>
                    <a:bodyPr/>
                    <a:lstStyle/>
                    <a:p>
                      <a:pPr algn="ctr"/>
                      <a:endParaRPr lang="zh-TW" altLang="en-US" sz="1600" dirty="0"/>
                    </a:p>
                  </a:txBody>
                  <a:tcPr anchor="ctr"/>
                </a:tc>
                <a:tc vMerge="1">
                  <a:txBody>
                    <a:bodyPr/>
                    <a:lstStyle/>
                    <a:p>
                      <a:pPr algn="ctr"/>
                      <a:endParaRPr lang="zh-TW" altLang="en-US" sz="1600" dirty="0"/>
                    </a:p>
                  </a:txBody>
                  <a:tcPr anchor="ctr">
                    <a:solidFill>
                      <a:srgbClr val="F7E8E8"/>
                    </a:solidFill>
                  </a:tcPr>
                </a:tc>
                <a:tc vMerge="1">
                  <a:txBody>
                    <a:bodyPr/>
                    <a:lstStyle/>
                    <a:p>
                      <a:pPr algn="ctr"/>
                      <a:endParaRPr lang="zh-TW" altLang="en-US" sz="1600" dirty="0"/>
                    </a:p>
                  </a:txBody>
                  <a:tcPr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600" dirty="0"/>
                    </a:p>
                  </a:txBody>
                  <a:tcPr anchor="ctr">
                    <a:solidFill>
                      <a:srgbClr val="F7E8E8"/>
                    </a:solidFill>
                  </a:tcPr>
                </a:tc>
                <a:tc vMerge="1">
                  <a:txBody>
                    <a:bodyPr/>
                    <a:lstStyle/>
                    <a:p>
                      <a:pPr defTabSz="914400">
                        <a:tabLst/>
                        <a:defRPr/>
                      </a:pPr>
                      <a:endParaRPr lang="en-US"/>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a:solidFill>
                        <a:schemeClr val="bg1"/>
                      </a:solidFill>
                    </a:lnT>
                    <a:lnB w="12700">
                      <a:solidFill>
                        <a:schemeClr val="bg1"/>
                      </a:solidFill>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16TB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lvl="0" algn="l">
                        <a:buNone/>
                      </a:pPr>
                      <a:r>
                        <a:rPr lang="en-US" sz="1200" b="0" i="0" u="none" strike="noStrike" kern="1200" noProof="0" dirty="0">
                          <a:solidFill>
                            <a:schemeClr val="tx1">
                              <a:lumMod val="90000"/>
                              <a:lumOff val="10000"/>
                            </a:schemeClr>
                          </a:solidFill>
                        </a:rPr>
                        <a:t>ASDXU25PMC-16TBTF</a:t>
                      </a:r>
                      <a:endParaRPr lang="en-US" sz="1200" kern="1200" dirty="0">
                        <a:solidFill>
                          <a:schemeClr val="tx1">
                            <a:lumMod val="90000"/>
                            <a:lumOff val="10000"/>
                          </a:schemeClr>
                        </a:solidFill>
                        <a:latin typeface="+mn-lt"/>
                        <a:ea typeface="+mn-ea"/>
                        <a:cs typeface="+mn-cs"/>
                      </a:endParaRP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12824060"/>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en-US"/>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a:solidFill>
                        <a:schemeClr val="bg1"/>
                      </a:solidFill>
                    </a:lnT>
                    <a:lnB w="12700">
                      <a:solidFill>
                        <a:schemeClr val="bg1"/>
                      </a:solidFill>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32TB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lvl="0" algn="l">
                        <a:buNone/>
                      </a:pPr>
                      <a:r>
                        <a:rPr lang="en-US" sz="1200" b="0" i="0" u="none" strike="noStrike" kern="1200" noProof="0" dirty="0">
                          <a:solidFill>
                            <a:schemeClr val="tx1">
                              <a:lumMod val="90000"/>
                              <a:lumOff val="10000"/>
                            </a:schemeClr>
                          </a:solidFill>
                        </a:rPr>
                        <a:t>ASDXU25PMC-32TBTF</a:t>
                      </a:r>
                      <a:endParaRPr lang="en-US" sz="1200" kern="1200" dirty="0">
                        <a:solidFill>
                          <a:schemeClr val="tx1">
                            <a:lumMod val="90000"/>
                            <a:lumOff val="10000"/>
                          </a:schemeClr>
                        </a:solidFill>
                        <a:latin typeface="+mn-lt"/>
                        <a:ea typeface="+mn-ea"/>
                        <a:cs typeface="+mn-cs"/>
                      </a:endParaRP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31429519"/>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6">
                  <a:txBody>
                    <a:bodyPr/>
                    <a:lstStyle/>
                    <a:p>
                      <a:pPr marL="0" marR="0" lvl="0" indent="0" algn="ctr">
                        <a:lnSpc>
                          <a:spcPct val="100000"/>
                        </a:lnSpc>
                        <a:spcBef>
                          <a:spcPts val="0"/>
                        </a:spcBef>
                        <a:spcAft>
                          <a:spcPts val="0"/>
                        </a:spcAft>
                        <a:buNone/>
                      </a:pPr>
                      <a:r>
                        <a:rPr lang="en-US" altLang="zh-TW" sz="1200" kern="1200" dirty="0">
                          <a:solidFill>
                            <a:schemeClr val="tx1">
                              <a:lumMod val="90000"/>
                              <a:lumOff val="10000"/>
                            </a:schemeClr>
                          </a:solidFill>
                          <a:latin typeface="+mn-lt"/>
                          <a:ea typeface="+mn-ea"/>
                          <a:cs typeface="+mn-cs"/>
                        </a:rPr>
                        <a:t>3</a:t>
                      </a:r>
                      <a:endParaRPr lang="en-US" dirty="0"/>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a:solidFill>
                        <a:schemeClr val="bg1"/>
                      </a:solidFill>
                    </a:lnT>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800GB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lvl="0" algn="l">
                        <a:buNone/>
                      </a:pPr>
                      <a:r>
                        <a:rPr lang="en-US" sz="1200" b="0" i="0" u="none" strike="noStrike" kern="1200" noProof="0" dirty="0">
                          <a:solidFill>
                            <a:schemeClr val="tx1">
                              <a:lumMod val="90000"/>
                              <a:lumOff val="10000"/>
                            </a:schemeClr>
                          </a:solidFill>
                        </a:rPr>
                        <a:t>ASDXU25PWC-800GBTF</a:t>
                      </a:r>
                      <a:endParaRPr lang="en-US" sz="1200" kern="1200" dirty="0">
                        <a:solidFill>
                          <a:schemeClr val="tx1">
                            <a:lumMod val="90000"/>
                            <a:lumOff val="10000"/>
                          </a:schemeClr>
                        </a:solidFill>
                        <a:latin typeface="+mn-lt"/>
                        <a:ea typeface="+mn-ea"/>
                        <a:cs typeface="+mn-cs"/>
                      </a:endParaRP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92532680"/>
                  </a:ext>
                </a:extLst>
              </a:tr>
              <a:tr h="150492">
                <a:tc vMerge="1">
                  <a:txBody>
                    <a:bodyPr/>
                    <a:lstStyle/>
                    <a:p>
                      <a:pPr algn="ctr"/>
                      <a:endParaRPr lang="zh-TW" altLang="en-US" sz="1600" dirty="0"/>
                    </a:p>
                  </a:txBody>
                  <a:tcPr anchor="ctr"/>
                </a:tc>
                <a:tc vMerge="1">
                  <a:txBody>
                    <a:bodyPr/>
                    <a:lstStyle/>
                    <a:p>
                      <a:pPr algn="ctr"/>
                      <a:endParaRPr lang="zh-TW" altLang="en-US" sz="1600" dirty="0"/>
                    </a:p>
                  </a:txBody>
                  <a:tcPr anchor="ctr">
                    <a:solidFill>
                      <a:srgbClr val="F7E8E8"/>
                    </a:solidFill>
                  </a:tcPr>
                </a:tc>
                <a:tc vMerge="1">
                  <a:txBody>
                    <a:bodyPr/>
                    <a:lstStyle/>
                    <a:p>
                      <a:pPr algn="ctr"/>
                      <a:endParaRPr lang="zh-TW" altLang="en-US" sz="1600" dirty="0"/>
                    </a:p>
                  </a:txBody>
                  <a:tcPr anchor="ctr">
                    <a:solidFill>
                      <a:srgbClr val="F7E8E8"/>
                    </a:solidFill>
                  </a:tcPr>
                </a:tc>
                <a:tc vMerge="1">
                  <a:txBody>
                    <a:bodyPr/>
                    <a:lstStyle/>
                    <a:p>
                      <a:pPr defTabSz="914400">
                        <a:tabLst/>
                        <a:defRPr/>
                      </a:pPr>
                      <a:endParaRPr lang="en-US"/>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pPr defTabSz="914400">
                        <a:tabLst/>
                        <a:defRPr/>
                      </a:pPr>
                      <a:endParaRPr lang="en-US"/>
                    </a:p>
                  </a:txBody>
                  <a:tcPr marL="72000" marR="72000" marT="21600" marB="21600" anchor="ctr">
                    <a:lnL w="12700">
                      <a:solidFill>
                        <a:schemeClr val="bg1"/>
                      </a:solidFill>
                    </a:lnL>
                    <a:lnR w="12700">
                      <a:solidFill>
                        <a:schemeClr val="bg1"/>
                      </a:solidFill>
                    </a:lnR>
                    <a:lnT w="12700">
                      <a:solidFill>
                        <a:schemeClr val="bg1"/>
                      </a:solidFill>
                    </a:lnT>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1.6TB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lvl="0" algn="l">
                        <a:buNone/>
                      </a:pPr>
                      <a:r>
                        <a:rPr lang="en-US" sz="1200" b="0" i="0" u="none" strike="noStrike" kern="1200" noProof="0" dirty="0">
                          <a:solidFill>
                            <a:schemeClr val="tx1">
                              <a:lumMod val="90000"/>
                              <a:lumOff val="10000"/>
                            </a:schemeClr>
                          </a:solidFill>
                        </a:rPr>
                        <a:t>ASDXU25PWC-1600GBTF</a:t>
                      </a:r>
                      <a:endParaRPr lang="en-US" sz="1200" kern="1200" dirty="0">
                        <a:solidFill>
                          <a:schemeClr val="tx1">
                            <a:lumMod val="90000"/>
                            <a:lumOff val="10000"/>
                          </a:schemeClr>
                        </a:solidFill>
                        <a:latin typeface="+mn-lt"/>
                        <a:ea typeface="+mn-ea"/>
                        <a:cs typeface="+mn-cs"/>
                      </a:endParaRP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26000871"/>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3.2TB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lvl="0" algn="l">
                        <a:buNone/>
                      </a:pPr>
                      <a:r>
                        <a:rPr lang="en-US" sz="1200" b="0" i="0" u="none" strike="noStrike" kern="1200" noProof="0" dirty="0">
                          <a:solidFill>
                            <a:schemeClr val="tx1">
                              <a:lumMod val="90000"/>
                              <a:lumOff val="10000"/>
                            </a:schemeClr>
                          </a:solidFill>
                        </a:rPr>
                        <a:t>ASDXU25PWC-3200GBTF</a:t>
                      </a:r>
                      <a:endParaRPr lang="en-US" sz="1200" kern="1200" dirty="0">
                        <a:solidFill>
                          <a:schemeClr val="tx1">
                            <a:lumMod val="90000"/>
                            <a:lumOff val="10000"/>
                          </a:schemeClr>
                        </a:solidFill>
                        <a:latin typeface="+mn-lt"/>
                        <a:ea typeface="+mn-ea"/>
                        <a:cs typeface="+mn-cs"/>
                      </a:endParaRP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47434139"/>
                  </a:ext>
                </a:extLst>
              </a:tr>
              <a:tr h="150492">
                <a:tc vMerge="1">
                  <a:txBody>
                    <a:bodyPr/>
                    <a:lstStyle/>
                    <a:p>
                      <a:pPr algn="ctr"/>
                      <a:endParaRPr lang="zh-TW" altLang="en-US" sz="1600" dirty="0"/>
                    </a:p>
                  </a:txBody>
                  <a:tcPr anchor="ctr"/>
                </a:tc>
                <a:tc vMerge="1">
                  <a:txBody>
                    <a:bodyPr/>
                    <a:lstStyle/>
                    <a:p>
                      <a:pPr algn="ctr"/>
                      <a:endParaRPr lang="zh-TW" altLang="en-US" sz="1600" dirty="0"/>
                    </a:p>
                  </a:txBody>
                  <a:tcPr anchor="ctr">
                    <a:solidFill>
                      <a:srgbClr val="F7E8E8"/>
                    </a:solidFill>
                  </a:tcPr>
                </a:tc>
                <a:tc vMerge="1">
                  <a:txBody>
                    <a:bodyPr/>
                    <a:lstStyle/>
                    <a:p>
                      <a:pPr algn="ctr"/>
                      <a:endParaRPr lang="zh-TW" altLang="en-US" sz="1600" dirty="0"/>
                    </a:p>
                  </a:txBody>
                  <a:tcPr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600" dirty="0"/>
                    </a:p>
                  </a:txBody>
                  <a:tcPr anchor="ctr">
                    <a:solidFill>
                      <a:srgbClr val="F7E8E8"/>
                    </a:solidFill>
                  </a:tcPr>
                </a:tc>
                <a:tc vMerge="1">
                  <a:txBody>
                    <a:bodyPr/>
                    <a:lstStyle/>
                    <a:p>
                      <a:pPr defTabSz="914400">
                        <a:tabLst/>
                        <a:defRPr/>
                      </a:pPr>
                      <a:endParaRPr lang="en-US"/>
                    </a:p>
                  </a:txBody>
                  <a:tcPr marL="72000" marR="72000" marT="21600" marB="21600" anchor="ctr">
                    <a:lnL w="12700">
                      <a:solidFill>
                        <a:schemeClr val="bg1"/>
                      </a:solidFill>
                    </a:lnL>
                    <a:lnR w="12700">
                      <a:solidFill>
                        <a:schemeClr val="bg1"/>
                      </a:solidFill>
                    </a:lnR>
                    <a:lnT w="12700">
                      <a:solidFill>
                        <a:schemeClr val="bg1"/>
                      </a:solidFill>
                    </a:lnT>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6.4TB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lvl="0" algn="l">
                        <a:buNone/>
                      </a:pPr>
                      <a:r>
                        <a:rPr lang="en-US" sz="1200" b="0" i="0" u="none" strike="noStrike" kern="1200" noProof="0" dirty="0">
                          <a:solidFill>
                            <a:schemeClr val="tx1">
                              <a:lumMod val="90000"/>
                              <a:lumOff val="10000"/>
                            </a:schemeClr>
                          </a:solidFill>
                        </a:rPr>
                        <a:t>ASDXU25PWC-6400GBTF</a:t>
                      </a:r>
                      <a:endParaRPr lang="en-US" sz="1200" kern="1200" dirty="0">
                        <a:solidFill>
                          <a:schemeClr val="tx1">
                            <a:lumMod val="90000"/>
                            <a:lumOff val="10000"/>
                          </a:schemeClr>
                        </a:solidFill>
                        <a:latin typeface="+mn-lt"/>
                        <a:ea typeface="+mn-ea"/>
                        <a:cs typeface="+mn-cs"/>
                      </a:endParaRP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43765805"/>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12TB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lvl="0" algn="l">
                        <a:buNone/>
                      </a:pPr>
                      <a:r>
                        <a:rPr lang="en-US" sz="1200" b="0" i="0" u="none" strike="noStrike" kern="1200" noProof="0" dirty="0">
                          <a:solidFill>
                            <a:schemeClr val="tx1">
                              <a:lumMod val="90000"/>
                              <a:lumOff val="10000"/>
                            </a:schemeClr>
                          </a:solidFill>
                        </a:rPr>
                        <a:t>ASDXU25PWC-12TBTF</a:t>
                      </a:r>
                      <a:endParaRPr lang="en-US" sz="1200" kern="1200" dirty="0">
                        <a:solidFill>
                          <a:schemeClr val="tx1">
                            <a:lumMod val="90000"/>
                            <a:lumOff val="10000"/>
                          </a:schemeClr>
                        </a:solidFill>
                        <a:latin typeface="+mn-lt"/>
                        <a:ea typeface="+mn-ea"/>
                        <a:cs typeface="+mn-cs"/>
                      </a:endParaRP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685732385"/>
                  </a:ext>
                </a:extLst>
              </a:tr>
              <a:tr h="150492">
                <a:tc vMerge="1">
                  <a:txBody>
                    <a:bodyPr/>
                    <a:lstStyle/>
                    <a:p>
                      <a:endParaRPr lang="en-US"/>
                    </a:p>
                  </a:txBody>
                  <a:tcPr marL="72000" marR="72000" marT="21600" marB="21600" anchor="ctr">
                    <a:lnL w="0">
                      <a:noFill/>
                    </a:lnL>
                    <a:lnR w="12700">
                      <a:solidFill>
                        <a:schemeClr val="bg1"/>
                      </a:solidFill>
                    </a:lnR>
                    <a:lnT w="0">
                      <a:noFill/>
                    </a:lnT>
                    <a:noFill/>
                  </a:tcPr>
                </a:tc>
                <a:tc vMerge="1">
                  <a:txBody>
                    <a:bodyPr/>
                    <a:lstStyle/>
                    <a:p>
                      <a:endParaRPr lang="en-US"/>
                    </a:p>
                  </a:txBody>
                  <a:tcPr marL="72000" marR="72000" marT="21600" marB="21600" anchor="ctr">
                    <a:lnL w="12700">
                      <a:solidFill>
                        <a:schemeClr val="bg1"/>
                      </a:solidFill>
                    </a:lnL>
                    <a:lnR w="12700">
                      <a:solidFill>
                        <a:schemeClr val="bg1"/>
                      </a:solidFill>
                    </a:lnR>
                    <a:lnT w="0">
                      <a:noFill/>
                    </a:lnT>
                    <a:noFill/>
                  </a:tcPr>
                </a:tc>
                <a:tc vMerge="1">
                  <a:txBody>
                    <a:bodyPr/>
                    <a:lstStyle/>
                    <a:p>
                      <a:endParaRPr lang="en-US"/>
                    </a:p>
                  </a:txBody>
                  <a:tcPr marL="72000" marR="72000" marT="21600" marB="21600" anchor="ctr">
                    <a:lnL w="12700">
                      <a:solidFill>
                        <a:schemeClr val="bg1"/>
                      </a:solidFill>
                    </a:lnL>
                    <a:lnR w="12700">
                      <a:solidFill>
                        <a:schemeClr val="bg1"/>
                      </a:solidFill>
                    </a:lnR>
                    <a:lnT w="0">
                      <a:noFill/>
                    </a:lnT>
                    <a:noFill/>
                  </a:tcPr>
                </a:tc>
                <a:tc vMerge="1">
                  <a:txBody>
                    <a:bodyPr/>
                    <a:lstStyle/>
                    <a:p>
                      <a:endParaRPr lang="en-US"/>
                    </a:p>
                  </a:txBody>
                  <a:tcPr marL="72000" marR="72000" marT="21600" marB="21600" anchor="ctr">
                    <a:lnL w="12700">
                      <a:solidFill>
                        <a:schemeClr val="bg1"/>
                      </a:solidFill>
                    </a:lnL>
                    <a:lnR w="12700">
                      <a:solidFill>
                        <a:schemeClr val="bg1"/>
                      </a:solidFill>
                    </a:lnR>
                    <a:lnT w="0">
                      <a:noFill/>
                    </a:lnT>
                    <a:noFill/>
                  </a:tcPr>
                </a:tc>
                <a:tc vMerge="1">
                  <a:txBody>
                    <a:bodyPr/>
                    <a:lstStyle/>
                    <a:p>
                      <a:endParaRPr lang="en-US"/>
                    </a:p>
                  </a:txBody>
                  <a:tcPr marL="72000" marR="72000" marT="21600" marB="21600" anchor="ctr">
                    <a:lnL w="12700">
                      <a:solidFill>
                        <a:schemeClr val="bg1"/>
                      </a:solidFill>
                    </a:lnL>
                    <a:lnR w="12700">
                      <a:solidFill>
                        <a:schemeClr val="bg1"/>
                      </a:solidFill>
                    </a:lnR>
                    <a:lnT w="12700">
                      <a:solidFill>
                        <a:schemeClr val="bg1"/>
                      </a:solidFill>
                    </a:lnT>
                    <a:noFill/>
                  </a:tcPr>
                </a:tc>
                <a:tc>
                  <a:txBody>
                    <a:bodyPr/>
                    <a:lstStyle/>
                    <a:p>
                      <a:pPr marL="0" lvl="0" indent="0" algn="r" defTabSz="914400">
                        <a:lnSpc>
                          <a:spcPct val="100000"/>
                        </a:lnSpc>
                        <a:spcBef>
                          <a:spcPts val="0"/>
                        </a:spcBef>
                        <a:spcAft>
                          <a:spcPts val="0"/>
                        </a:spcAft>
                        <a:buNone/>
                        <a:tabLst/>
                        <a:defRPr/>
                      </a:pPr>
                      <a:r>
                        <a:rPr lang="en-US" altLang="zh-TW" sz="1200" kern="1200" dirty="0">
                          <a:solidFill>
                            <a:schemeClr val="tx1">
                              <a:lumMod val="90000"/>
                              <a:lumOff val="10000"/>
                            </a:schemeClr>
                          </a:solidFill>
                          <a:latin typeface="+mn-lt"/>
                          <a:ea typeface="+mn-ea"/>
                          <a:cs typeface="+mn-cs"/>
                        </a:rPr>
                        <a:t>24TB</a:t>
                      </a:r>
                    </a:p>
                  </a:txBody>
                  <a:tcPr marL="72000" marR="467999" marT="21600" marB="21600" anchor="ctr">
                    <a:lnL w="12700">
                      <a:solidFill>
                        <a:schemeClr val="bg1"/>
                      </a:solidFill>
                    </a:lnL>
                    <a:lnR w="12700">
                      <a:solidFill>
                        <a:schemeClr val="bg1"/>
                      </a:solidFill>
                    </a:lnR>
                    <a:lnT w="12700">
                      <a:solidFill>
                        <a:schemeClr val="bg1"/>
                      </a:solidFill>
                    </a:lnT>
                    <a:noFill/>
                  </a:tcPr>
                </a:tc>
                <a:tc>
                  <a:txBody>
                    <a:bodyPr/>
                    <a:lstStyle/>
                    <a:p>
                      <a:pPr lvl="0" algn="l">
                        <a:buNone/>
                      </a:pPr>
                      <a:r>
                        <a:rPr lang="en-US" sz="1200" b="0" i="0" u="none" strike="noStrike" kern="1200" noProof="0" dirty="0">
                          <a:solidFill>
                            <a:schemeClr val="tx1">
                              <a:lumMod val="90000"/>
                              <a:lumOff val="10000"/>
                            </a:schemeClr>
                          </a:solidFill>
                          <a:latin typeface="Calibri"/>
                        </a:rPr>
                        <a:t>ASDXU25PWC-25TBTF</a:t>
                      </a:r>
                      <a:endParaRPr lang="en-US" dirty="0"/>
                    </a:p>
                  </a:txBody>
                  <a:tcPr marL="899999" marR="72000" marT="21600" marB="21600" anchor="ctr">
                    <a:lnL w="12700">
                      <a:solidFill>
                        <a:schemeClr val="bg1"/>
                      </a:solidFill>
                    </a:lnL>
                    <a:lnR w="0">
                      <a:noFill/>
                    </a:lnR>
                    <a:lnT w="12700">
                      <a:solidFill>
                        <a:schemeClr val="bg1"/>
                      </a:solidFill>
                    </a:lnT>
                    <a:noFill/>
                  </a:tcPr>
                </a:tc>
                <a:extLst>
                  <a:ext uri="{0D108BD9-81ED-4DB2-BD59-A6C34878D82A}">
                    <a16:rowId xmlns:a16="http://schemas.microsoft.com/office/drawing/2014/main" val="3308835919"/>
                  </a:ext>
                </a:extLst>
              </a:tr>
            </a:tbl>
          </a:graphicData>
        </a:graphic>
      </p:graphicFrame>
    </p:spTree>
    <p:extLst>
      <p:ext uri="{BB962C8B-B14F-4D97-AF65-F5344CB8AC3E}">
        <p14:creationId xmlns:p14="http://schemas.microsoft.com/office/powerpoint/2010/main" val="4088139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384D5C53-ECF7-4BA2-9FE2-85811E613A29}"/>
              </a:ext>
            </a:extLst>
          </p:cNvPr>
          <p:cNvSpPr/>
          <p:nvPr/>
        </p:nvSpPr>
        <p:spPr>
          <a:xfrm>
            <a:off x="363016" y="923499"/>
            <a:ext cx="11465967" cy="5770377"/>
          </a:xfrm>
          <a:prstGeom prst="rect">
            <a:avLst/>
          </a:prstGeom>
          <a:gradFill>
            <a:gsLst>
              <a:gs pos="100000">
                <a:schemeClr val="bg1">
                  <a:alpha val="50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8" name="表格 7">
            <a:extLst>
              <a:ext uri="{FF2B5EF4-FFF2-40B4-BE49-F238E27FC236}">
                <a16:creationId xmlns:a16="http://schemas.microsoft.com/office/drawing/2014/main" id="{4633B382-C452-4DB9-B4ED-34F1B950B64C}"/>
              </a:ext>
            </a:extLst>
          </p:cNvPr>
          <p:cNvGraphicFramePr>
            <a:graphicFrameLocks noGrp="1"/>
          </p:cNvGraphicFramePr>
          <p:nvPr>
            <p:extLst>
              <p:ext uri="{D42A27DB-BD31-4B8C-83A1-F6EECF244321}">
                <p14:modId xmlns:p14="http://schemas.microsoft.com/office/powerpoint/2010/main" val="1833062224"/>
              </p:ext>
            </p:extLst>
          </p:nvPr>
        </p:nvGraphicFramePr>
        <p:xfrm>
          <a:off x="363016" y="933846"/>
          <a:ext cx="11468764" cy="5760720"/>
        </p:xfrm>
        <a:graphic>
          <a:graphicData uri="http://schemas.openxmlformats.org/drawingml/2006/table">
            <a:tbl>
              <a:tblPr firstRow="1" bandRow="1">
                <a:tableStyleId>{073A0DAA-6AF3-43AB-8588-CEC1D06C72B9}</a:tableStyleId>
              </a:tblPr>
              <a:tblGrid>
                <a:gridCol w="791842">
                  <a:extLst>
                    <a:ext uri="{9D8B030D-6E8A-4147-A177-3AD203B41FA5}">
                      <a16:colId xmlns:a16="http://schemas.microsoft.com/office/drawing/2014/main" val="3971759209"/>
                    </a:ext>
                  </a:extLst>
                </a:gridCol>
                <a:gridCol w="596658">
                  <a:extLst>
                    <a:ext uri="{9D8B030D-6E8A-4147-A177-3AD203B41FA5}">
                      <a16:colId xmlns:a16="http://schemas.microsoft.com/office/drawing/2014/main" val="2076431482"/>
                    </a:ext>
                  </a:extLst>
                </a:gridCol>
                <a:gridCol w="589494">
                  <a:extLst>
                    <a:ext uri="{9D8B030D-6E8A-4147-A177-3AD203B41FA5}">
                      <a16:colId xmlns:a16="http://schemas.microsoft.com/office/drawing/2014/main" val="2872280572"/>
                    </a:ext>
                  </a:extLst>
                </a:gridCol>
                <a:gridCol w="1313935">
                  <a:extLst>
                    <a:ext uri="{9D8B030D-6E8A-4147-A177-3AD203B41FA5}">
                      <a16:colId xmlns:a16="http://schemas.microsoft.com/office/drawing/2014/main" val="2308656328"/>
                    </a:ext>
                  </a:extLst>
                </a:gridCol>
                <a:gridCol w="960167">
                  <a:extLst>
                    <a:ext uri="{9D8B030D-6E8A-4147-A177-3AD203B41FA5}">
                      <a16:colId xmlns:a16="http://schemas.microsoft.com/office/drawing/2014/main" val="3008831590"/>
                    </a:ext>
                  </a:extLst>
                </a:gridCol>
                <a:gridCol w="1764614">
                  <a:extLst>
                    <a:ext uri="{9D8B030D-6E8A-4147-A177-3AD203B41FA5}">
                      <a16:colId xmlns:a16="http://schemas.microsoft.com/office/drawing/2014/main" val="727970872"/>
                    </a:ext>
                  </a:extLst>
                </a:gridCol>
                <a:gridCol w="676163">
                  <a:extLst>
                    <a:ext uri="{9D8B030D-6E8A-4147-A177-3AD203B41FA5}">
                      <a16:colId xmlns:a16="http://schemas.microsoft.com/office/drawing/2014/main" val="1727550038"/>
                    </a:ext>
                  </a:extLst>
                </a:gridCol>
                <a:gridCol w="433704">
                  <a:extLst>
                    <a:ext uri="{9D8B030D-6E8A-4147-A177-3AD203B41FA5}">
                      <a16:colId xmlns:a16="http://schemas.microsoft.com/office/drawing/2014/main" val="4265050904"/>
                    </a:ext>
                  </a:extLst>
                </a:gridCol>
                <a:gridCol w="1313935">
                  <a:extLst>
                    <a:ext uri="{9D8B030D-6E8A-4147-A177-3AD203B41FA5}">
                      <a16:colId xmlns:a16="http://schemas.microsoft.com/office/drawing/2014/main" val="3885739079"/>
                    </a:ext>
                  </a:extLst>
                </a:gridCol>
                <a:gridCol w="960167">
                  <a:extLst>
                    <a:ext uri="{9D8B030D-6E8A-4147-A177-3AD203B41FA5}">
                      <a16:colId xmlns:a16="http://schemas.microsoft.com/office/drawing/2014/main" val="1911043423"/>
                    </a:ext>
                  </a:extLst>
                </a:gridCol>
                <a:gridCol w="2068085">
                  <a:extLst>
                    <a:ext uri="{9D8B030D-6E8A-4147-A177-3AD203B41FA5}">
                      <a16:colId xmlns:a16="http://schemas.microsoft.com/office/drawing/2014/main" val="741474653"/>
                    </a:ext>
                  </a:extLst>
                </a:gridCol>
              </a:tblGrid>
              <a:tr h="266429">
                <a:tc>
                  <a:txBody>
                    <a:bodyPr/>
                    <a:lstStyle/>
                    <a:p>
                      <a:pPr marL="0" algn="ctr" defTabSz="914400" rtl="0" eaLnBrk="1" latinLnBrk="0" hangingPunct="1"/>
                      <a:r>
                        <a:rPr lang="en-US" altLang="zh-TW" sz="1200" b="1" kern="1200" dirty="0">
                          <a:solidFill>
                            <a:schemeClr val="bg1"/>
                          </a:solidFill>
                          <a:latin typeface="+mn-lt"/>
                          <a:ea typeface="+mn-ea"/>
                          <a:cs typeface="+mn-cs"/>
                        </a:rPr>
                        <a:t>Model</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latin typeface="+mn-lt"/>
                          <a:ea typeface="+mn-ea"/>
                          <a:cs typeface="+mn-cs"/>
                        </a:rPr>
                        <a:t>Conf.</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latin typeface="+mn-lt"/>
                          <a:ea typeface="+mn-ea"/>
                          <a:cs typeface="+mn-cs"/>
                        </a:rPr>
                        <a:t>FF</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latin typeface="+mn-lt"/>
                          <a:ea typeface="+mn-ea"/>
                          <a:cs typeface="+mn-cs"/>
                        </a:rPr>
                        <a:t>Temperature</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latin typeface="+mn-lt"/>
                          <a:ea typeface="+mn-ea"/>
                          <a:cs typeface="+mn-cs"/>
                        </a:rPr>
                        <a:t>Capacity</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latin typeface="+mn-lt"/>
                          <a:ea typeface="+mn-ea"/>
                          <a:cs typeface="+mn-cs"/>
                        </a:rPr>
                        <a:t>PN</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latin typeface="+mn-lt"/>
                          <a:ea typeface="+mn-ea"/>
                          <a:cs typeface="+mn-cs"/>
                        </a:rPr>
                        <a:t>Conf.</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latin typeface="+mn-lt"/>
                          <a:ea typeface="+mn-ea"/>
                          <a:cs typeface="+mn-cs"/>
                        </a:rPr>
                        <a:t>FF</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latin typeface="+mn-lt"/>
                          <a:ea typeface="+mn-ea"/>
                          <a:cs typeface="+mn-cs"/>
                        </a:rPr>
                        <a:t>Temperature</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latin typeface="+mn-lt"/>
                          <a:ea typeface="+mn-ea"/>
                          <a:cs typeface="+mn-cs"/>
                        </a:rPr>
                        <a:t>Capacity</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latin typeface="+mn-lt"/>
                          <a:ea typeface="+mn-ea"/>
                          <a:cs typeface="+mn-cs"/>
                        </a:rPr>
                        <a:t>PN</a:t>
                      </a:r>
                      <a:endParaRPr lang="zh-TW" altLang="en-US" sz="1200" b="1" kern="1200" dirty="0">
                        <a:solidFill>
                          <a:schemeClr val="bg1"/>
                        </a:solidFill>
                        <a:latin typeface="+mn-lt"/>
                        <a:ea typeface="+mn-ea"/>
                        <a:cs typeface="+mn-cs"/>
                      </a:endParaRPr>
                    </a:p>
                  </a:txBody>
                  <a:tcPr anchor="ctr"/>
                </a:tc>
                <a:extLst>
                  <a:ext uri="{0D108BD9-81ED-4DB2-BD59-A6C34878D82A}">
                    <a16:rowId xmlns:a16="http://schemas.microsoft.com/office/drawing/2014/main" val="1620340267"/>
                  </a:ext>
                </a:extLst>
              </a:tr>
              <a:tr h="266429">
                <a:tc rowSpan="20">
                  <a:txBody>
                    <a:bodyPr/>
                    <a:lstStyle/>
                    <a:p>
                      <a:pPr marL="0" algn="ctr" defTabSz="914400" rtl="0" eaLnBrk="1" latinLnBrk="0" hangingPunct="1"/>
                      <a:r>
                        <a:rPr lang="en-US" altLang="zh-TW" sz="1200" b="1" kern="1200" dirty="0">
                          <a:solidFill>
                            <a:schemeClr val="tx1">
                              <a:lumMod val="90000"/>
                              <a:lumOff val="10000"/>
                            </a:schemeClr>
                          </a:solidFill>
                        </a:rPr>
                        <a:t>S7T</a:t>
                      </a:r>
                      <a:endParaRPr lang="zh-TW" altLang="en-US" sz="1200" b="1" kern="1200" dirty="0">
                        <a:solidFill>
                          <a:schemeClr val="tx1">
                            <a:lumMod val="90000"/>
                            <a:lumOff val="10000"/>
                          </a:schemeClr>
                        </a:solidFill>
                        <a:latin typeface="+mn-lt"/>
                        <a:ea typeface="+mn-ea"/>
                        <a:cs typeface="+mn-cs"/>
                      </a:endParaRPr>
                    </a:p>
                  </a:txBody>
                  <a:tcPr anchor="ctr">
                    <a:noFill/>
                  </a:tcPr>
                </a:tc>
                <a:tc rowSpan="20">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TLC</a:t>
                      </a:r>
                      <a:endParaRPr lang="zh-TW" altLang="en-US" sz="1200" kern="1200" dirty="0">
                        <a:solidFill>
                          <a:schemeClr val="tx1">
                            <a:lumMod val="90000"/>
                            <a:lumOff val="10000"/>
                          </a:schemeClr>
                        </a:solidFill>
                        <a:latin typeface="+mn-lt"/>
                        <a:ea typeface="+mn-ea"/>
                        <a:cs typeface="+mn-cs"/>
                      </a:endParaRPr>
                    </a:p>
                  </a:txBody>
                  <a:tcPr anchor="ctr">
                    <a:noFill/>
                  </a:tcPr>
                </a:tc>
                <a:tc rowSpan="10">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2.5”</a:t>
                      </a:r>
                      <a:endParaRPr lang="zh-TW" altLang="en-US" sz="1200" kern="1200" dirty="0">
                        <a:solidFill>
                          <a:schemeClr val="tx1">
                            <a:lumMod val="90000"/>
                            <a:lumOff val="10000"/>
                          </a:schemeClr>
                        </a:solidFill>
                        <a:latin typeface="+mn-lt"/>
                        <a:ea typeface="+mn-ea"/>
                        <a:cs typeface="+mn-cs"/>
                      </a:endParaRPr>
                    </a:p>
                  </a:txBody>
                  <a:tcPr anchor="ctr">
                    <a:noFill/>
                  </a:tcP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-25°C ~ 85°C</a:t>
                      </a:r>
                      <a:endParaRPr lang="zh-TW" altLang="en-US" sz="1200" kern="1200" dirty="0">
                        <a:solidFill>
                          <a:schemeClr val="tx1">
                            <a:lumMod val="90000"/>
                            <a:lumOff val="10000"/>
                          </a:schemeClr>
                        </a:solidFill>
                        <a:latin typeface="+mn-lt"/>
                        <a:ea typeface="+mn-ea"/>
                        <a:cs typeface="+mn-cs"/>
                      </a:endParaRPr>
                    </a:p>
                    <a:p>
                      <a:pPr marL="0" algn="ctr" defTabSz="914400" rtl="0" eaLnBrk="1" latinLnBrk="0" hangingPunct="1"/>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altLang="zh-TW" sz="1200" kern="1200" dirty="0">
                          <a:solidFill>
                            <a:schemeClr val="tx1">
                              <a:lumMod val="90000"/>
                              <a:lumOff val="10000"/>
                            </a:schemeClr>
                          </a:solidFill>
                          <a:latin typeface="+mn-lt"/>
                          <a:ea typeface="+mn-ea"/>
                          <a:cs typeface="+mn-cs"/>
                        </a:rPr>
                        <a:t>128GB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ASDS25SHE-128GT0</a:t>
                      </a:r>
                    </a:p>
                  </a:txBody>
                  <a:tcPr marL="6350" marR="6350" marT="6350" marB="0" anchor="ctr">
                    <a:noFill/>
                  </a:tcPr>
                </a:tc>
                <a:tc rowSpan="20">
                  <a:txBody>
                    <a:bodyPr/>
                    <a:lstStyle/>
                    <a:p>
                      <a:pPr marL="0" algn="ctr" defTabSz="914400" rtl="0" eaLnBrk="1" fontAlgn="ctr" latinLnBrk="0" hangingPunct="1"/>
                      <a:r>
                        <a:rPr lang="en-US" sz="1200" kern="1200" dirty="0" err="1">
                          <a:solidFill>
                            <a:schemeClr val="tx1">
                              <a:lumMod val="90000"/>
                              <a:lumOff val="10000"/>
                            </a:schemeClr>
                          </a:solidFill>
                          <a:latin typeface="+mn-lt"/>
                          <a:ea typeface="+mn-ea"/>
                          <a:cs typeface="+mn-cs"/>
                        </a:rPr>
                        <a:t>pSLC</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rowSpan="10">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2.5”</a:t>
                      </a:r>
                    </a:p>
                  </a:txBody>
                  <a:tcPr marL="6350" marR="6350" marT="6350" marB="0" anchor="ctr">
                    <a:noFill/>
                  </a:tcPr>
                </a:tc>
                <a:tc rowSpan="5">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-25°C ~ 85°C</a:t>
                      </a:r>
                      <a:endParaRPr lang="zh-TW" alt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32GB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ASDS25SHE-32GP0</a:t>
                      </a:r>
                    </a:p>
                  </a:txBody>
                  <a:tcPr marL="6350" marR="6350" marT="6350" marB="0" anchor="ctr">
                    <a:noFill/>
                  </a:tcPr>
                </a:tc>
                <a:extLst>
                  <a:ext uri="{0D108BD9-81ED-4DB2-BD59-A6C34878D82A}">
                    <a16:rowId xmlns:a16="http://schemas.microsoft.com/office/drawing/2014/main" val="1256630093"/>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pPr algn="ctr"/>
                      <a:endParaRPr lang="zh-TW" altLang="en-US" sz="1100" dirty="0"/>
                    </a:p>
                  </a:txBody>
                  <a:tcPr anchor="ctr"/>
                </a:tc>
                <a:tc>
                  <a:txBody>
                    <a:bodyPr/>
                    <a:lstStyle/>
                    <a:p>
                      <a:pPr marL="0" algn="ctr" defTabSz="914400" rtl="0" eaLnBrk="1" fontAlgn="ctr" latinLnBrk="0" hangingPunct="1"/>
                      <a:r>
                        <a:rPr lang="en-US" altLang="zh-TW" sz="1200" kern="1200" dirty="0">
                          <a:solidFill>
                            <a:schemeClr val="tx1">
                              <a:lumMod val="90000"/>
                              <a:lumOff val="10000"/>
                            </a:schemeClr>
                          </a:solidFill>
                          <a:latin typeface="+mn-lt"/>
                          <a:ea typeface="+mn-ea"/>
                          <a:cs typeface="+mn-cs"/>
                        </a:rPr>
                        <a:t>256GB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ASDS25SHE-256GT0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64GB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ASDS25SHE-64GP0</a:t>
                      </a:r>
                    </a:p>
                  </a:txBody>
                  <a:tcPr marL="6350" marR="6350" marT="6350" marB="0" anchor="ctr">
                    <a:noFill/>
                  </a:tcPr>
                </a:tc>
                <a:extLst>
                  <a:ext uri="{0D108BD9-81ED-4DB2-BD59-A6C34878D82A}">
                    <a16:rowId xmlns:a16="http://schemas.microsoft.com/office/drawing/2014/main" val="1987555148"/>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pPr algn="ctr"/>
                      <a:endParaRPr lang="zh-TW" altLang="en-US" sz="1100" dirty="0"/>
                    </a:p>
                  </a:txBody>
                  <a:tcPr anchor="ct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512GB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ASDS25SHE-512GT0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128GB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ASDS25SHE-128GP0</a:t>
                      </a:r>
                    </a:p>
                  </a:txBody>
                  <a:tcPr marL="6350" marR="6350" marT="6350" marB="0" anchor="ctr">
                    <a:noFill/>
                  </a:tcPr>
                </a:tc>
                <a:extLst>
                  <a:ext uri="{0D108BD9-81ED-4DB2-BD59-A6C34878D82A}">
                    <a16:rowId xmlns:a16="http://schemas.microsoft.com/office/drawing/2014/main" val="395990960"/>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pPr algn="ctr"/>
                      <a:endParaRPr lang="zh-TW" altLang="en-US" sz="1100" dirty="0"/>
                    </a:p>
                  </a:txBody>
                  <a:tcPr anchor="ct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1TB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ASDS25SHE-1TBT0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256GB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ASDS25SHE-256GP0</a:t>
                      </a:r>
                    </a:p>
                  </a:txBody>
                  <a:tcPr marL="6350" marR="6350" marT="6350" marB="0" anchor="ctr">
                    <a:noFill/>
                  </a:tcPr>
                </a:tc>
                <a:extLst>
                  <a:ext uri="{0D108BD9-81ED-4DB2-BD59-A6C34878D82A}">
                    <a16:rowId xmlns:a16="http://schemas.microsoft.com/office/drawing/2014/main" val="1122233499"/>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pPr algn="ctr"/>
                      <a:endParaRPr lang="zh-TW" altLang="en-US" sz="1100" dirty="0"/>
                    </a:p>
                  </a:txBody>
                  <a:tcPr anchor="ct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2TB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ASDS25SHE-2TBT0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512GB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ASDS25SHE-512GP0</a:t>
                      </a:r>
                    </a:p>
                  </a:txBody>
                  <a:tcPr marL="6350" marR="6350" marT="6350" marB="0" anchor="ctr">
                    <a:noFill/>
                  </a:tcPr>
                </a:tc>
                <a:extLst>
                  <a:ext uri="{0D108BD9-81ED-4DB2-BD59-A6C34878D82A}">
                    <a16:rowId xmlns:a16="http://schemas.microsoft.com/office/drawing/2014/main" val="630828617"/>
                  </a:ext>
                </a:extLst>
              </a:tr>
              <a:tr h="266429">
                <a:tc vMerge="1">
                  <a:txBody>
                    <a:bodyPr/>
                    <a:lstStyle/>
                    <a:p>
                      <a:pPr algn="ctr"/>
                      <a:endParaRPr lang="zh-TW" altLang="en-US" sz="1600" dirty="0"/>
                    </a:p>
                  </a:txBody>
                  <a:tcPr anchor="ctr"/>
                </a:tc>
                <a:tc vMerge="1">
                  <a:txBody>
                    <a:bodyPr/>
                    <a:lstStyle/>
                    <a:p>
                      <a:pPr algn="ctr"/>
                      <a:endParaRPr lang="zh-TW" altLang="en-US" sz="1600" dirty="0"/>
                    </a:p>
                  </a:txBody>
                  <a:tcPr anchor="ctr"/>
                </a:tc>
                <a:tc vMerge="1">
                  <a:txBody>
                    <a:bodyPr/>
                    <a:lstStyle/>
                    <a:p>
                      <a:pPr algn="ctr"/>
                      <a:endParaRPr lang="zh-TW" altLang="en-US" sz="1600" dirty="0"/>
                    </a:p>
                  </a:txBody>
                  <a:tcPr anchor="ct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-40°C ~ 85°C</a:t>
                      </a:r>
                      <a:endParaRPr lang="zh-TW" altLang="en-US" sz="1200" kern="1200" dirty="0">
                        <a:solidFill>
                          <a:schemeClr val="tx1">
                            <a:lumMod val="90000"/>
                            <a:lumOff val="10000"/>
                          </a:schemeClr>
                        </a:solidFill>
                        <a:latin typeface="+mn-lt"/>
                        <a:ea typeface="+mn-ea"/>
                        <a:cs typeface="+mn-cs"/>
                      </a:endParaRPr>
                    </a:p>
                    <a:p>
                      <a:pPr marL="0" algn="ctr" defTabSz="914400" rtl="0" eaLnBrk="1" latinLnBrk="0" hangingPunct="1"/>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128GB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ASDS25SHI-128GT0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rowSpan="5">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-40°C ~ 85°C</a:t>
                      </a:r>
                      <a:endParaRPr lang="zh-TW" alt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32GB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ASDS25SHI-32GP0</a:t>
                      </a:r>
                    </a:p>
                  </a:txBody>
                  <a:tcPr marL="6350" marR="6350" marT="6350" marB="0" anchor="ctr">
                    <a:noFill/>
                  </a:tcPr>
                </a:tc>
                <a:extLst>
                  <a:ext uri="{0D108BD9-81ED-4DB2-BD59-A6C34878D82A}">
                    <a16:rowId xmlns:a16="http://schemas.microsoft.com/office/drawing/2014/main" val="3512824060"/>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pPr algn="ctr"/>
                      <a:endParaRPr lang="zh-TW" altLang="en-US" sz="1100" dirty="0"/>
                    </a:p>
                  </a:txBody>
                  <a:tcPr anchor="ct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256GB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ASDS25SHI-256GT0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64GB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ASDS25SHI-64GP0</a:t>
                      </a:r>
                    </a:p>
                  </a:txBody>
                  <a:tcPr marL="6350" marR="6350" marT="6350" marB="0" anchor="ctr">
                    <a:noFill/>
                  </a:tcPr>
                </a:tc>
                <a:extLst>
                  <a:ext uri="{0D108BD9-81ED-4DB2-BD59-A6C34878D82A}">
                    <a16:rowId xmlns:a16="http://schemas.microsoft.com/office/drawing/2014/main" val="4116852725"/>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pPr algn="ctr"/>
                      <a:endParaRPr lang="zh-TW" altLang="en-US" sz="1100" dirty="0"/>
                    </a:p>
                  </a:txBody>
                  <a:tcPr anchor="ct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512GB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ASDS25SHI-512GT0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128GB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ASDS25SHI-128GP0</a:t>
                      </a:r>
                    </a:p>
                  </a:txBody>
                  <a:tcPr marL="6350" marR="6350" marT="6350" marB="0" anchor="ctr">
                    <a:noFill/>
                  </a:tcPr>
                </a:tc>
                <a:extLst>
                  <a:ext uri="{0D108BD9-81ED-4DB2-BD59-A6C34878D82A}">
                    <a16:rowId xmlns:a16="http://schemas.microsoft.com/office/drawing/2014/main" val="1279718933"/>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pPr algn="ctr"/>
                      <a:endParaRPr lang="zh-TW" altLang="en-US" sz="1100" dirty="0"/>
                    </a:p>
                  </a:txBody>
                  <a:tcPr anchor="ct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1TB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ASDS25SHI-1TBT0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256GB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ASDS25SHI-256GP0</a:t>
                      </a:r>
                    </a:p>
                  </a:txBody>
                  <a:tcPr marL="6350" marR="6350" marT="6350" marB="0" anchor="ctr">
                    <a:noFill/>
                  </a:tcPr>
                </a:tc>
                <a:extLst>
                  <a:ext uri="{0D108BD9-81ED-4DB2-BD59-A6C34878D82A}">
                    <a16:rowId xmlns:a16="http://schemas.microsoft.com/office/drawing/2014/main" val="2170739589"/>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pPr algn="ctr"/>
                      <a:endParaRPr lang="zh-TW" altLang="en-US" sz="1100" dirty="0"/>
                    </a:p>
                  </a:txBody>
                  <a:tcPr anchor="ct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2TB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ASDS25SHI-2TBT0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512GB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ASDS25SHI-512GP0</a:t>
                      </a:r>
                    </a:p>
                  </a:txBody>
                  <a:tcPr marL="6350" marR="6350" marT="6350" marB="0" anchor="ctr">
                    <a:noFill/>
                  </a:tcPr>
                </a:tc>
                <a:extLst>
                  <a:ext uri="{0D108BD9-81ED-4DB2-BD59-A6C34878D82A}">
                    <a16:rowId xmlns:a16="http://schemas.microsoft.com/office/drawing/2014/main" val="704529882"/>
                  </a:ext>
                </a:extLst>
              </a:tr>
              <a:tr h="266429">
                <a:tc vMerge="1">
                  <a:txBody>
                    <a:bodyPr/>
                    <a:lstStyle/>
                    <a:p>
                      <a:pPr algn="ctr"/>
                      <a:endParaRPr lang="zh-TW" altLang="en-US" sz="1600" dirty="0"/>
                    </a:p>
                  </a:txBody>
                  <a:tcPr anchor="ctr"/>
                </a:tc>
                <a:tc vMerge="1">
                  <a:txBody>
                    <a:bodyPr/>
                    <a:lstStyle/>
                    <a:p>
                      <a:pPr algn="ctr"/>
                      <a:endParaRPr lang="zh-TW" altLang="en-US" sz="1600" dirty="0"/>
                    </a:p>
                  </a:txBody>
                  <a:tcPr anchor="ctr"/>
                </a:tc>
                <a:tc rowSpan="10">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M.2</a:t>
                      </a:r>
                      <a:endParaRPr lang="zh-TW" altLang="en-US" sz="1200" kern="1200" dirty="0">
                        <a:solidFill>
                          <a:schemeClr val="tx1">
                            <a:lumMod val="90000"/>
                            <a:lumOff val="10000"/>
                          </a:schemeClr>
                        </a:solidFill>
                        <a:latin typeface="+mn-lt"/>
                        <a:ea typeface="+mn-ea"/>
                        <a:cs typeface="+mn-cs"/>
                      </a:endParaRPr>
                    </a:p>
                  </a:txBody>
                  <a:tcPr anchor="ctr">
                    <a:noFill/>
                  </a:tcP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-25°C ~ 85°C</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128GB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ASDSM8SHE-128GT0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rowSpan="10">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M.2</a:t>
                      </a:r>
                    </a:p>
                  </a:txBody>
                  <a:tcPr marL="6350" marR="6350" marT="6350" marB="0" anchor="ctr">
                    <a:noFill/>
                  </a:tcPr>
                </a:tc>
                <a:tc rowSpan="5">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-25°C ~ 85°C</a:t>
                      </a:r>
                      <a:endParaRPr lang="zh-TW" alt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32GB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ASDSM8SHE-32GP0</a:t>
                      </a:r>
                    </a:p>
                  </a:txBody>
                  <a:tcPr marL="6350" marR="6350" marT="6350" marB="0" anchor="ctr">
                    <a:noFill/>
                  </a:tcPr>
                </a:tc>
                <a:extLst>
                  <a:ext uri="{0D108BD9-81ED-4DB2-BD59-A6C34878D82A}">
                    <a16:rowId xmlns:a16="http://schemas.microsoft.com/office/drawing/2014/main" val="1726000871"/>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256GB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ASDSM8SHE-256GT0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64GB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ASDSM8SHE-64GP0</a:t>
                      </a:r>
                    </a:p>
                  </a:txBody>
                  <a:tcPr marL="6350" marR="6350" marT="6350" marB="0" anchor="ctr">
                    <a:noFill/>
                  </a:tcPr>
                </a:tc>
                <a:extLst>
                  <a:ext uri="{0D108BD9-81ED-4DB2-BD59-A6C34878D82A}">
                    <a16:rowId xmlns:a16="http://schemas.microsoft.com/office/drawing/2014/main" val="1342843424"/>
                  </a:ext>
                </a:extLst>
              </a:tr>
              <a:tr h="266429">
                <a:tc vMerge="1">
                  <a:txBody>
                    <a:bodyPr/>
                    <a:lstStyle/>
                    <a:p>
                      <a:endParaRPr lang="zh-TW" altLang="en-US" dirty="0"/>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512GB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ASDSM8SHE-512GT0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128GB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ASDSM8SHE-128GP0</a:t>
                      </a:r>
                    </a:p>
                  </a:txBody>
                  <a:tcPr marL="6350" marR="6350" marT="6350" marB="0" anchor="ctr">
                    <a:noFill/>
                  </a:tcPr>
                </a:tc>
                <a:extLst>
                  <a:ext uri="{0D108BD9-81ED-4DB2-BD59-A6C34878D82A}">
                    <a16:rowId xmlns:a16="http://schemas.microsoft.com/office/drawing/2014/main" val="1892705873"/>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1TB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ASDSM8SHE-1TBT0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256GB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ASDSM8SHE-256GP0</a:t>
                      </a:r>
                    </a:p>
                  </a:txBody>
                  <a:tcPr marL="6350" marR="6350" marT="6350" marB="0" anchor="ctr">
                    <a:noFill/>
                  </a:tcPr>
                </a:tc>
                <a:extLst>
                  <a:ext uri="{0D108BD9-81ED-4DB2-BD59-A6C34878D82A}">
                    <a16:rowId xmlns:a16="http://schemas.microsoft.com/office/drawing/2014/main" val="3340019184"/>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2TB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ASDSM8SHE-2TBT0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512GB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ASDSM8SHE-512GP0</a:t>
                      </a:r>
                    </a:p>
                  </a:txBody>
                  <a:tcPr marL="6350" marR="6350" marT="6350" marB="0" anchor="ctr">
                    <a:noFill/>
                  </a:tcPr>
                </a:tc>
                <a:extLst>
                  <a:ext uri="{0D108BD9-81ED-4DB2-BD59-A6C34878D82A}">
                    <a16:rowId xmlns:a16="http://schemas.microsoft.com/office/drawing/2014/main" val="940240498"/>
                  </a:ext>
                </a:extLst>
              </a:tr>
              <a:tr h="266429">
                <a:tc vMerge="1">
                  <a:txBody>
                    <a:bodyPr/>
                    <a:lstStyle/>
                    <a:p>
                      <a:pPr algn="ctr"/>
                      <a:endParaRPr lang="zh-TW" altLang="en-US" sz="1600" dirty="0"/>
                    </a:p>
                  </a:txBody>
                  <a:tcPr anchor="ctr"/>
                </a:tc>
                <a:tc vMerge="1">
                  <a:txBody>
                    <a:bodyPr/>
                    <a:lstStyle/>
                    <a:p>
                      <a:pPr algn="ctr"/>
                      <a:endParaRPr lang="zh-TW" altLang="en-US" sz="1600" dirty="0"/>
                    </a:p>
                  </a:txBody>
                  <a:tcPr anchor="ctr"/>
                </a:tc>
                <a:tc vMerge="1">
                  <a:txBody>
                    <a:bodyPr/>
                    <a:lstStyle/>
                    <a:p>
                      <a:pPr algn="ctr"/>
                      <a:endParaRPr lang="zh-TW" altLang="en-US" sz="1600" dirty="0"/>
                    </a:p>
                  </a:txBody>
                  <a:tcPr anchor="ct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-40°C ~ 85°C</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128GB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ASDSM8SHI-128GT0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-40°C ~ 85°C</a:t>
                      </a:r>
                      <a:endParaRPr lang="zh-TW" alt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32GB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ASDSM8SHI-32GP0</a:t>
                      </a:r>
                    </a:p>
                  </a:txBody>
                  <a:tcPr marL="6350" marR="6350" marT="6350" marB="0" anchor="ctr">
                    <a:noFill/>
                  </a:tcPr>
                </a:tc>
                <a:extLst>
                  <a:ext uri="{0D108BD9-81ED-4DB2-BD59-A6C34878D82A}">
                    <a16:rowId xmlns:a16="http://schemas.microsoft.com/office/drawing/2014/main" val="2843765805"/>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256GB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ASDSM8SHI-256GT0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64GB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ASDSM8SHI-64GP0</a:t>
                      </a:r>
                    </a:p>
                  </a:txBody>
                  <a:tcPr marL="6350" marR="6350" marT="6350" marB="0" anchor="ctr">
                    <a:noFill/>
                  </a:tcPr>
                </a:tc>
                <a:extLst>
                  <a:ext uri="{0D108BD9-81ED-4DB2-BD59-A6C34878D82A}">
                    <a16:rowId xmlns:a16="http://schemas.microsoft.com/office/drawing/2014/main" val="3514256187"/>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512GB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ASDSM8SHI-512GT0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128GB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ASDSM8SHI-128GP0</a:t>
                      </a:r>
                    </a:p>
                  </a:txBody>
                  <a:tcPr marL="6350" marR="6350" marT="6350" marB="0" anchor="ctr">
                    <a:noFill/>
                  </a:tcPr>
                </a:tc>
                <a:extLst>
                  <a:ext uri="{0D108BD9-81ED-4DB2-BD59-A6C34878D82A}">
                    <a16:rowId xmlns:a16="http://schemas.microsoft.com/office/drawing/2014/main" val="268979521"/>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1TB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ASDSM8SHI-1TBT0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256GB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ASDSM8SHI-256GP0</a:t>
                      </a:r>
                    </a:p>
                  </a:txBody>
                  <a:tcPr marL="6350" marR="6350" marT="6350" marB="0" anchor="ctr">
                    <a:noFill/>
                  </a:tcPr>
                </a:tc>
                <a:extLst>
                  <a:ext uri="{0D108BD9-81ED-4DB2-BD59-A6C34878D82A}">
                    <a16:rowId xmlns:a16="http://schemas.microsoft.com/office/drawing/2014/main" val="1321831200"/>
                  </a:ext>
                </a:extLst>
              </a:tr>
              <a:tr h="2664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dirty="0"/>
                    </a:p>
                  </a:txBody>
                  <a:tcPr/>
                </a:tc>
                <a:tc>
                  <a:txBody>
                    <a:bodyPr/>
                    <a:lstStyle/>
                    <a:p>
                      <a:pPr marL="0" algn="ctr" defTabSz="914400" rtl="0" eaLnBrk="1" latinLnBrk="0" hangingPunct="1"/>
                      <a:r>
                        <a:rPr lang="en-US" altLang="zh-TW" sz="1200" kern="1200" dirty="0">
                          <a:solidFill>
                            <a:schemeClr val="tx1">
                              <a:lumMod val="90000"/>
                              <a:lumOff val="10000"/>
                            </a:schemeClr>
                          </a:solidFill>
                          <a:latin typeface="+mn-lt"/>
                          <a:ea typeface="+mn-ea"/>
                          <a:cs typeface="+mn-cs"/>
                        </a:rPr>
                        <a:t>2TB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ASDSM8SHI-2TBT0</a:t>
                      </a:r>
                    </a:p>
                  </a:txBody>
                  <a:tcPr marL="6350" marR="6350" marT="6350" marB="0" anchor="ctr">
                    <a:noFill/>
                  </a:tcP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pPr algn="ctr" fontAlgn="ctr"/>
                      <a:endParaRPr lang="en-US" sz="11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tc vMerge="1">
                  <a:txBody>
                    <a:bodyPr/>
                    <a:lstStyle/>
                    <a:p>
                      <a:endParaRPr lang="zh-TW" altLang="en-US" dirty="0"/>
                    </a:p>
                  </a:txBody>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512GB</a:t>
                      </a: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latin typeface="+mn-lt"/>
                          <a:ea typeface="+mn-ea"/>
                          <a:cs typeface="+mn-cs"/>
                        </a:rPr>
                        <a:t>ASDSM8SHI-512GP0</a:t>
                      </a:r>
                    </a:p>
                  </a:txBody>
                  <a:tcPr marL="6350" marR="6350" marT="6350" marB="0" anchor="ctr">
                    <a:noFill/>
                  </a:tcPr>
                </a:tc>
                <a:extLst>
                  <a:ext uri="{0D108BD9-81ED-4DB2-BD59-A6C34878D82A}">
                    <a16:rowId xmlns:a16="http://schemas.microsoft.com/office/drawing/2014/main" val="2192389182"/>
                  </a:ext>
                </a:extLst>
              </a:tr>
            </a:tbl>
          </a:graphicData>
        </a:graphic>
      </p:graphicFrame>
      <p:sp>
        <p:nvSpPr>
          <p:cNvPr id="13" name="標題 2">
            <a:extLst>
              <a:ext uri="{FF2B5EF4-FFF2-40B4-BE49-F238E27FC236}">
                <a16:creationId xmlns:a16="http://schemas.microsoft.com/office/drawing/2014/main" id="{7B26155E-2145-46C9-8289-086B02DF1D76}"/>
              </a:ext>
            </a:extLst>
          </p:cNvPr>
          <p:cNvSpPr txBox="1">
            <a:spLocks/>
          </p:cNvSpPr>
          <p:nvPr/>
        </p:nvSpPr>
        <p:spPr>
          <a:xfrm>
            <a:off x="448901" y="329036"/>
            <a:ext cx="11213928" cy="5555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4000" b="1" spc="-50" dirty="0">
                <a:solidFill>
                  <a:srgbClr val="252C2E"/>
                </a:solidFill>
                <a:latin typeface="Arial" panose="020B0604020202020204" pitchFamily="34" charset="0"/>
                <a:ea typeface="+mn-ea"/>
                <a:cs typeface="Arial" panose="020B0604020202020204" pitchFamily="34" charset="0"/>
              </a:rPr>
              <a:t>ASD+ </a:t>
            </a:r>
            <a:r>
              <a:rPr lang="en-US" altLang="zh-CN" sz="4000" b="1" dirty="0">
                <a:solidFill>
                  <a:srgbClr val="D4231A"/>
                </a:solidFill>
                <a:effectLst>
                  <a:glow rad="63500">
                    <a:schemeClr val="bg1">
                      <a:alpha val="40000"/>
                    </a:schemeClr>
                  </a:glow>
                </a:effectLst>
                <a:latin typeface="Arial" panose="020B0604020202020204" pitchFamily="34" charset="0"/>
                <a:ea typeface="+mn-ea"/>
                <a:cs typeface="Arial" panose="020B0604020202020204" pitchFamily="34" charset="0"/>
              </a:rPr>
              <a:t>Industrial Series</a:t>
            </a:r>
            <a:r>
              <a:rPr lang="en-US" altLang="zh-TW" sz="4000" b="1" dirty="0">
                <a:solidFill>
                  <a:srgbClr val="D4231A"/>
                </a:solidFill>
                <a:effectLst>
                  <a:glow rad="63500">
                    <a:schemeClr val="bg1">
                      <a:alpha val="40000"/>
                    </a:schemeClr>
                  </a:glow>
                </a:effectLst>
                <a:latin typeface="Arial" panose="020B0604020202020204" pitchFamily="34" charset="0"/>
                <a:ea typeface="+mn-ea"/>
                <a:cs typeface="Arial" panose="020B0604020202020204" pitchFamily="34" charset="0"/>
              </a:rPr>
              <a:t> </a:t>
            </a:r>
            <a:r>
              <a:rPr lang="en-US" altLang="zh-TW" sz="4000" b="1" spc="-50" dirty="0">
                <a:solidFill>
                  <a:srgbClr val="252C2E"/>
                </a:solidFill>
                <a:latin typeface="Arial" panose="020B0604020202020204" pitchFamily="34" charset="0"/>
                <a:ea typeface="+mn-ea"/>
                <a:cs typeface="Arial" panose="020B0604020202020204" pitchFamily="34" charset="0"/>
              </a:rPr>
              <a:t>Overall Part Number</a:t>
            </a:r>
          </a:p>
        </p:txBody>
      </p:sp>
      <p:sp>
        <p:nvSpPr>
          <p:cNvPr id="9" name="投影片編號版面配置區 1">
            <a:extLst>
              <a:ext uri="{FF2B5EF4-FFF2-40B4-BE49-F238E27FC236}">
                <a16:creationId xmlns:a16="http://schemas.microsoft.com/office/drawing/2014/main" id="{E9910A1F-EA94-4F20-B2D8-17A460DA11EF}"/>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23</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584615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D7A48A39-0185-4C77-903D-90EB9818431C}"/>
              </a:ext>
            </a:extLst>
          </p:cNvPr>
          <p:cNvSpPr/>
          <p:nvPr/>
        </p:nvSpPr>
        <p:spPr>
          <a:xfrm>
            <a:off x="448901" y="884573"/>
            <a:ext cx="11294198" cy="5889221"/>
          </a:xfrm>
          <a:prstGeom prst="rect">
            <a:avLst/>
          </a:prstGeom>
          <a:gradFill>
            <a:gsLst>
              <a:gs pos="100000">
                <a:schemeClr val="bg1">
                  <a:alpha val="50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7" name="表格 6">
            <a:extLst>
              <a:ext uri="{FF2B5EF4-FFF2-40B4-BE49-F238E27FC236}">
                <a16:creationId xmlns:a16="http://schemas.microsoft.com/office/drawing/2014/main" id="{30DDB22C-DEFA-4911-9CFA-162C9699D63A}"/>
              </a:ext>
            </a:extLst>
          </p:cNvPr>
          <p:cNvGraphicFramePr>
            <a:graphicFrameLocks noGrp="1"/>
          </p:cNvGraphicFramePr>
          <p:nvPr>
            <p:extLst>
              <p:ext uri="{D42A27DB-BD31-4B8C-83A1-F6EECF244321}">
                <p14:modId xmlns:p14="http://schemas.microsoft.com/office/powerpoint/2010/main" val="3940488357"/>
              </p:ext>
            </p:extLst>
          </p:nvPr>
        </p:nvGraphicFramePr>
        <p:xfrm>
          <a:off x="448901" y="884573"/>
          <a:ext cx="11301493" cy="5889221"/>
        </p:xfrm>
        <a:graphic>
          <a:graphicData uri="http://schemas.openxmlformats.org/drawingml/2006/table">
            <a:tbl>
              <a:tblPr firstRow="1" bandRow="1">
                <a:tableStyleId>{073A0DAA-6AF3-43AB-8588-CEC1D06C72B9}</a:tableStyleId>
              </a:tblPr>
              <a:tblGrid>
                <a:gridCol w="704127">
                  <a:extLst>
                    <a:ext uri="{9D8B030D-6E8A-4147-A177-3AD203B41FA5}">
                      <a16:colId xmlns:a16="http://schemas.microsoft.com/office/drawing/2014/main" val="3971759209"/>
                    </a:ext>
                  </a:extLst>
                </a:gridCol>
                <a:gridCol w="607194">
                  <a:extLst>
                    <a:ext uri="{9D8B030D-6E8A-4147-A177-3AD203B41FA5}">
                      <a16:colId xmlns:a16="http://schemas.microsoft.com/office/drawing/2014/main" val="2076431482"/>
                    </a:ext>
                  </a:extLst>
                </a:gridCol>
                <a:gridCol w="530400">
                  <a:extLst>
                    <a:ext uri="{9D8B030D-6E8A-4147-A177-3AD203B41FA5}">
                      <a16:colId xmlns:a16="http://schemas.microsoft.com/office/drawing/2014/main" val="2872280572"/>
                    </a:ext>
                  </a:extLst>
                </a:gridCol>
                <a:gridCol w="626765">
                  <a:extLst>
                    <a:ext uri="{9D8B030D-6E8A-4147-A177-3AD203B41FA5}">
                      <a16:colId xmlns:a16="http://schemas.microsoft.com/office/drawing/2014/main" val="3008831590"/>
                    </a:ext>
                  </a:extLst>
                </a:gridCol>
                <a:gridCol w="1146670">
                  <a:extLst>
                    <a:ext uri="{9D8B030D-6E8A-4147-A177-3AD203B41FA5}">
                      <a16:colId xmlns:a16="http://schemas.microsoft.com/office/drawing/2014/main" val="2163311634"/>
                    </a:ext>
                  </a:extLst>
                </a:gridCol>
                <a:gridCol w="844173">
                  <a:extLst>
                    <a:ext uri="{9D8B030D-6E8A-4147-A177-3AD203B41FA5}">
                      <a16:colId xmlns:a16="http://schemas.microsoft.com/office/drawing/2014/main" val="1867867119"/>
                    </a:ext>
                  </a:extLst>
                </a:gridCol>
                <a:gridCol w="1426195">
                  <a:extLst>
                    <a:ext uri="{9D8B030D-6E8A-4147-A177-3AD203B41FA5}">
                      <a16:colId xmlns:a16="http://schemas.microsoft.com/office/drawing/2014/main" val="3532477169"/>
                    </a:ext>
                  </a:extLst>
                </a:gridCol>
                <a:gridCol w="607194">
                  <a:extLst>
                    <a:ext uri="{9D8B030D-6E8A-4147-A177-3AD203B41FA5}">
                      <a16:colId xmlns:a16="http://schemas.microsoft.com/office/drawing/2014/main" val="1172659037"/>
                    </a:ext>
                  </a:extLst>
                </a:gridCol>
                <a:gridCol w="530400">
                  <a:extLst>
                    <a:ext uri="{9D8B030D-6E8A-4147-A177-3AD203B41FA5}">
                      <a16:colId xmlns:a16="http://schemas.microsoft.com/office/drawing/2014/main" val="3646533168"/>
                    </a:ext>
                  </a:extLst>
                </a:gridCol>
                <a:gridCol w="626765">
                  <a:extLst>
                    <a:ext uri="{9D8B030D-6E8A-4147-A177-3AD203B41FA5}">
                      <a16:colId xmlns:a16="http://schemas.microsoft.com/office/drawing/2014/main" val="1155197661"/>
                    </a:ext>
                  </a:extLst>
                </a:gridCol>
                <a:gridCol w="1146670">
                  <a:extLst>
                    <a:ext uri="{9D8B030D-6E8A-4147-A177-3AD203B41FA5}">
                      <a16:colId xmlns:a16="http://schemas.microsoft.com/office/drawing/2014/main" val="1137920676"/>
                    </a:ext>
                  </a:extLst>
                </a:gridCol>
                <a:gridCol w="844173">
                  <a:extLst>
                    <a:ext uri="{9D8B030D-6E8A-4147-A177-3AD203B41FA5}">
                      <a16:colId xmlns:a16="http://schemas.microsoft.com/office/drawing/2014/main" val="1379514354"/>
                    </a:ext>
                  </a:extLst>
                </a:gridCol>
                <a:gridCol w="1660767">
                  <a:extLst>
                    <a:ext uri="{9D8B030D-6E8A-4147-A177-3AD203B41FA5}">
                      <a16:colId xmlns:a16="http://schemas.microsoft.com/office/drawing/2014/main" val="3474439722"/>
                    </a:ext>
                  </a:extLst>
                </a:gridCol>
              </a:tblGrid>
              <a:tr h="378691">
                <a:tc>
                  <a:txBody>
                    <a:bodyPr/>
                    <a:lstStyle/>
                    <a:p>
                      <a:pPr marL="0" algn="ctr" defTabSz="914400" rtl="0" eaLnBrk="1" latinLnBrk="0" hangingPunct="1"/>
                      <a:r>
                        <a:rPr lang="en-US" altLang="zh-TW" sz="1200" b="1" kern="1200" dirty="0">
                          <a:solidFill>
                            <a:schemeClr val="bg1"/>
                          </a:solidFill>
                        </a:rPr>
                        <a:t>Model</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Conf.</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FF</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P-Fail</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Temperature</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Capacity</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PN</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Conf.</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FF</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P-Fail</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Temperature</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Capacity</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PN</a:t>
                      </a:r>
                      <a:endParaRPr lang="en-US" altLang="zh-TW" sz="1200" b="1" kern="1200" dirty="0">
                        <a:solidFill>
                          <a:schemeClr val="bg1"/>
                        </a:solidFill>
                        <a:latin typeface="+mn-lt"/>
                        <a:ea typeface="+mn-ea"/>
                        <a:cs typeface="+mn-cs"/>
                      </a:endParaRPr>
                    </a:p>
                  </a:txBody>
                  <a:tcPr anchor="ctr"/>
                </a:tc>
                <a:extLst>
                  <a:ext uri="{0D108BD9-81ED-4DB2-BD59-A6C34878D82A}">
                    <a16:rowId xmlns:a16="http://schemas.microsoft.com/office/drawing/2014/main" val="1620340267"/>
                  </a:ext>
                </a:extLst>
              </a:tr>
              <a:tr h="137160">
                <a:tc rowSpan="25">
                  <a:txBody>
                    <a:bodyPr/>
                    <a:lstStyle/>
                    <a:p>
                      <a:pPr marL="0" algn="ctr" defTabSz="914400" rtl="0" eaLnBrk="1" latinLnBrk="0" hangingPunct="1"/>
                      <a:r>
                        <a:rPr lang="en-US" altLang="zh-TW" sz="1200" b="1" kern="1200" dirty="0">
                          <a:solidFill>
                            <a:schemeClr val="tx1">
                              <a:lumMod val="90000"/>
                              <a:lumOff val="10000"/>
                            </a:schemeClr>
                          </a:solidFill>
                        </a:rPr>
                        <a:t>S2D</a:t>
                      </a:r>
                      <a:endParaRPr lang="zh-TW" altLang="en-US" sz="1200" b="1" kern="1200" dirty="0">
                        <a:solidFill>
                          <a:schemeClr val="tx1">
                            <a:lumMod val="90000"/>
                            <a:lumOff val="10000"/>
                          </a:schemeClr>
                        </a:solidFill>
                        <a:latin typeface="+mn-lt"/>
                        <a:ea typeface="+mn-ea"/>
                        <a:cs typeface="+mn-cs"/>
                      </a:endParaRPr>
                    </a:p>
                  </a:txBody>
                  <a:tcPr anchor="ctr">
                    <a:noFill/>
                  </a:tcPr>
                </a:tc>
                <a:tc rowSpan="25">
                  <a:txBody>
                    <a:bodyPr/>
                    <a:lstStyle/>
                    <a:p>
                      <a:pPr marL="0" algn="ctr" defTabSz="914400" rtl="0" eaLnBrk="1" latinLnBrk="0" hangingPunct="1"/>
                      <a:r>
                        <a:rPr lang="en-US" altLang="zh-TW" sz="1200" kern="1200" dirty="0">
                          <a:solidFill>
                            <a:schemeClr val="tx1">
                              <a:lumMod val="90000"/>
                              <a:lumOff val="10000"/>
                            </a:schemeClr>
                          </a:solidFill>
                        </a:rPr>
                        <a:t>TLC</a:t>
                      </a:r>
                      <a:endParaRPr lang="zh-TW" altLang="en-US" sz="1200" kern="1200" dirty="0">
                        <a:solidFill>
                          <a:schemeClr val="tx1">
                            <a:lumMod val="90000"/>
                            <a:lumOff val="10000"/>
                          </a:schemeClr>
                        </a:solidFill>
                        <a:latin typeface="+mn-lt"/>
                        <a:ea typeface="+mn-ea"/>
                        <a:cs typeface="+mn-cs"/>
                      </a:endParaRPr>
                    </a:p>
                  </a:txBody>
                  <a:tcPr anchor="ctr">
                    <a:noFill/>
                  </a:tcPr>
                </a:tc>
                <a:tc rowSpan="25">
                  <a:txBody>
                    <a:bodyPr/>
                    <a:lstStyle/>
                    <a:p>
                      <a:pPr marL="0" algn="ctr" defTabSz="914400" rtl="0" eaLnBrk="1" latinLnBrk="0" hangingPunct="1"/>
                      <a:r>
                        <a:rPr lang="en-US" altLang="zh-TW" sz="1200" kern="1200" dirty="0">
                          <a:solidFill>
                            <a:schemeClr val="tx1">
                              <a:lumMod val="90000"/>
                              <a:lumOff val="10000"/>
                            </a:schemeClr>
                          </a:solidFill>
                        </a:rPr>
                        <a:t>2.5”</a:t>
                      </a:r>
                      <a:endParaRPr lang="zh-TW" altLang="en-US" sz="1200" kern="1200" dirty="0">
                        <a:solidFill>
                          <a:schemeClr val="tx1">
                            <a:lumMod val="90000"/>
                            <a:lumOff val="10000"/>
                          </a:schemeClr>
                        </a:solidFill>
                        <a:latin typeface="+mn-lt"/>
                        <a:ea typeface="+mn-ea"/>
                        <a:cs typeface="+mn-cs"/>
                      </a:endParaRPr>
                    </a:p>
                  </a:txBody>
                  <a:tcPr anchor="ctr">
                    <a:noFill/>
                  </a:tcPr>
                </a:tc>
                <a:tc rowSpan="12">
                  <a:txBody>
                    <a:bodyPr/>
                    <a:lstStyle/>
                    <a:p>
                      <a:pPr marL="0" algn="ctr" defTabSz="914400" rtl="0" eaLnBrk="1" latinLnBrk="0" hangingPunct="1"/>
                      <a:r>
                        <a:rPr lang="en-US" altLang="zh-TW" sz="1200" kern="1200" dirty="0">
                          <a:solidFill>
                            <a:schemeClr val="tx1">
                              <a:lumMod val="90000"/>
                              <a:lumOff val="10000"/>
                            </a:schemeClr>
                          </a:solidFill>
                        </a:rPr>
                        <a:t>X</a:t>
                      </a:r>
                      <a:endParaRPr lang="zh-TW" altLang="en-US" sz="1200" kern="1200" dirty="0">
                        <a:solidFill>
                          <a:schemeClr val="tx1">
                            <a:lumMod val="90000"/>
                            <a:lumOff val="10000"/>
                          </a:schemeClr>
                        </a:solidFill>
                        <a:latin typeface="+mn-lt"/>
                        <a:ea typeface="+mn-ea"/>
                        <a:cs typeface="+mn-cs"/>
                      </a:endParaRPr>
                    </a:p>
                  </a:txBody>
                  <a:tcPr anchor="ctr">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0°C ~ 70°C</a:t>
                      </a:r>
                      <a:endParaRPr lang="zh-TW" altLang="en-US" sz="1200" kern="1200" dirty="0">
                        <a:solidFill>
                          <a:schemeClr val="tx1">
                            <a:lumMod val="90000"/>
                            <a:lumOff val="10000"/>
                          </a:schemeClr>
                        </a:solidFill>
                        <a:latin typeface="+mn-lt"/>
                        <a:ea typeface="+mn-ea"/>
                        <a:cs typeface="+mn-cs"/>
                      </a:endParaRPr>
                    </a:p>
                  </a:txBody>
                  <a:tcPr anchor="c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2TB</a:t>
                      </a:r>
                      <a:endParaRPr lang="zh-TW" altLang="en-US" sz="1200" kern="1200" dirty="0">
                        <a:solidFill>
                          <a:schemeClr val="tx1">
                            <a:lumMod val="90000"/>
                            <a:lumOff val="10000"/>
                          </a:schemeClr>
                        </a:solidFill>
                        <a:latin typeface="+mn-lt"/>
                        <a:ea typeface="+mn-ea"/>
                        <a:cs typeface="+mn-cs"/>
                      </a:endParaRPr>
                    </a:p>
                  </a:txBody>
                  <a:tcPr anchor="ctr">
                    <a:noFill/>
                  </a:tcPr>
                </a:tc>
                <a:tc rowSpan="2">
                  <a:txBody>
                    <a:bodyPr/>
                    <a:lstStyle/>
                    <a:p>
                      <a:pPr marL="0" algn="ctr" defTabSz="914400" rtl="0" eaLnBrk="1" fontAlgn="ctr" latinLnBrk="0" hangingPunct="1"/>
                      <a:r>
                        <a:rPr lang="en-US" sz="1200" kern="1200" dirty="0">
                          <a:solidFill>
                            <a:schemeClr val="tx1">
                              <a:lumMod val="90000"/>
                              <a:lumOff val="10000"/>
                            </a:schemeClr>
                          </a:solidFill>
                        </a:rPr>
                        <a:t>ASDS25SCC-2TBT0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rowSpan="25">
                  <a:txBody>
                    <a:bodyPr/>
                    <a:lstStyle/>
                    <a:p>
                      <a:pPr marL="0" algn="ctr" defTabSz="914400" rtl="0" eaLnBrk="1" latinLnBrk="0" hangingPunct="1"/>
                      <a:r>
                        <a:rPr lang="en-US" altLang="zh-TW" sz="1200" kern="1200" dirty="0" err="1">
                          <a:solidFill>
                            <a:schemeClr val="tx1">
                              <a:lumMod val="90000"/>
                              <a:lumOff val="10000"/>
                            </a:schemeClr>
                          </a:solidFill>
                        </a:rPr>
                        <a:t>pSLC</a:t>
                      </a:r>
                      <a:endParaRPr lang="zh-TW" altLang="en-US" sz="1200" kern="1200" dirty="0">
                        <a:solidFill>
                          <a:schemeClr val="tx1">
                            <a:lumMod val="90000"/>
                            <a:lumOff val="10000"/>
                          </a:schemeClr>
                        </a:solidFill>
                        <a:latin typeface="+mn-lt"/>
                        <a:ea typeface="+mn-ea"/>
                        <a:cs typeface="+mn-cs"/>
                      </a:endParaRPr>
                    </a:p>
                  </a:txBody>
                  <a:tcPr anchor="ctr">
                    <a:noFill/>
                  </a:tcPr>
                </a:tc>
                <a:tc rowSpan="25">
                  <a:txBody>
                    <a:bodyPr/>
                    <a:lstStyle/>
                    <a:p>
                      <a:pPr marL="0" algn="ctr" defTabSz="914400" rtl="0" eaLnBrk="1" latinLnBrk="0" hangingPunct="1"/>
                      <a:r>
                        <a:rPr lang="en-US" altLang="zh-TW" sz="1200" kern="1200" dirty="0">
                          <a:solidFill>
                            <a:schemeClr val="tx1">
                              <a:lumMod val="90000"/>
                              <a:lumOff val="10000"/>
                            </a:schemeClr>
                          </a:solidFill>
                        </a:rPr>
                        <a:t>2.5”</a:t>
                      </a:r>
                      <a:endParaRPr lang="zh-TW" altLang="en-US" sz="1200" kern="1200" dirty="0">
                        <a:solidFill>
                          <a:schemeClr val="tx1">
                            <a:lumMod val="90000"/>
                            <a:lumOff val="10000"/>
                          </a:schemeClr>
                        </a:solidFill>
                        <a:latin typeface="+mn-lt"/>
                        <a:ea typeface="+mn-ea"/>
                        <a:cs typeface="+mn-cs"/>
                      </a:endParaRPr>
                    </a:p>
                  </a:txBody>
                  <a:tcPr anchor="ctr">
                    <a:noFill/>
                  </a:tcPr>
                </a:tc>
                <a:tc rowSpan="13">
                  <a:txBody>
                    <a:bodyPr/>
                    <a:lstStyle/>
                    <a:p>
                      <a:pPr marL="0" algn="ctr" defTabSz="914400" rtl="0" eaLnBrk="1" latinLnBrk="0" hangingPunct="1"/>
                      <a:r>
                        <a:rPr lang="en-US" altLang="zh-TW" sz="1200" kern="1200" dirty="0">
                          <a:solidFill>
                            <a:schemeClr val="tx1">
                              <a:lumMod val="90000"/>
                              <a:lumOff val="10000"/>
                            </a:schemeClr>
                          </a:solidFill>
                        </a:rPr>
                        <a:t>X</a:t>
                      </a:r>
                      <a:endParaRPr lang="zh-TW" altLang="en-US" sz="1200" kern="1200" dirty="0">
                        <a:solidFill>
                          <a:schemeClr val="tx1">
                            <a:lumMod val="90000"/>
                            <a:lumOff val="10000"/>
                          </a:schemeClr>
                        </a:solidFill>
                        <a:latin typeface="+mn-lt"/>
                        <a:ea typeface="+mn-ea"/>
                        <a:cs typeface="+mn-cs"/>
                      </a:endParaRPr>
                    </a:p>
                  </a:txBody>
                  <a:tcPr anchor="ctr">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0°C ~ 70°C</a:t>
                      </a:r>
                      <a:endParaRPr lang="zh-TW" altLang="en-US" sz="1200" kern="1200" dirty="0">
                        <a:solidFill>
                          <a:schemeClr val="tx1">
                            <a:lumMod val="90000"/>
                            <a:lumOff val="10000"/>
                          </a:schemeClr>
                        </a:solidFill>
                      </a:endParaRPr>
                    </a:p>
                    <a:p>
                      <a:pPr marL="0" algn="ctr" defTabSz="914400" rtl="0" eaLnBrk="1" latinLnBrk="0" hangingPunct="1"/>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64GB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ASDS25SCC-64GP0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1256630093"/>
                  </a:ext>
                </a:extLst>
              </a:tr>
              <a:tr h="1371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128GB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ASDS25SCC-128GP0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726830808"/>
                  </a:ext>
                </a:extLst>
              </a:tr>
              <a:tr h="1371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4TB</a:t>
                      </a:r>
                      <a:endParaRPr lang="zh-TW" altLang="en-US" sz="1200" kern="1200" dirty="0">
                        <a:solidFill>
                          <a:schemeClr val="tx1">
                            <a:lumMod val="90000"/>
                            <a:lumOff val="10000"/>
                          </a:schemeClr>
                        </a:solidFill>
                        <a:latin typeface="+mn-lt"/>
                        <a:ea typeface="+mn-ea"/>
                        <a:cs typeface="+mn-cs"/>
                      </a:endParaRPr>
                    </a:p>
                  </a:txBody>
                  <a:tcPr anchor="ctr">
                    <a:noFill/>
                  </a:tcPr>
                </a:tc>
                <a:tc rowSpan="2">
                  <a:txBody>
                    <a:bodyPr/>
                    <a:lstStyle/>
                    <a:p>
                      <a:pPr marL="0" algn="ctr" defTabSz="914400" rtl="0" eaLnBrk="1" fontAlgn="ctr" latinLnBrk="0" hangingPunct="1"/>
                      <a:r>
                        <a:rPr lang="en-US" sz="1200" kern="1200" dirty="0">
                          <a:solidFill>
                            <a:schemeClr val="tx1">
                              <a:lumMod val="90000"/>
                              <a:lumOff val="10000"/>
                            </a:schemeClr>
                          </a:solidFill>
                        </a:rPr>
                        <a:t>ASDS25SCC-4TBT0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256GB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ASDS25SCC-256GP0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1779913200"/>
                  </a:ext>
                </a:extLst>
              </a:tr>
              <a:tr h="1371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512GB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ASDS25SCC-512GP0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954326025"/>
                  </a:ext>
                </a:extLst>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8TB</a:t>
                      </a:r>
                      <a:endParaRPr lang="zh-TW" altLang="en-US" sz="1200" kern="1200" dirty="0">
                        <a:solidFill>
                          <a:schemeClr val="tx1">
                            <a:lumMod val="90000"/>
                            <a:lumOff val="10000"/>
                          </a:schemeClr>
                        </a:solidFill>
                        <a:latin typeface="+mn-lt"/>
                        <a:ea typeface="+mn-ea"/>
                        <a:cs typeface="+mn-cs"/>
                      </a:endParaRPr>
                    </a:p>
                  </a:txBody>
                  <a:tcPr anchor="ctr">
                    <a:noFill/>
                  </a:tcPr>
                </a:tc>
                <a:tc rowSpan="2">
                  <a:txBody>
                    <a:bodyPr/>
                    <a:lstStyle/>
                    <a:p>
                      <a:pPr marL="0" algn="ctr" defTabSz="914400" rtl="0" eaLnBrk="1" fontAlgn="ctr" latinLnBrk="0" hangingPunct="1"/>
                      <a:r>
                        <a:rPr lang="en-US" sz="1200" kern="1200" dirty="0">
                          <a:solidFill>
                            <a:schemeClr val="tx1">
                              <a:lumMod val="90000"/>
                              <a:lumOff val="10000"/>
                            </a:schemeClr>
                          </a:solidFill>
                        </a:rPr>
                        <a:t>ASDS25SCC-8TBT0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1TB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ASDS25SCC-1TBP0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3909931474"/>
                  </a:ext>
                </a:extLst>
              </a:tr>
              <a:tr h="1371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2TB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ASDS25SCC-2TBP0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723009883"/>
                  </a:ext>
                </a:extLst>
              </a:tr>
              <a:tr h="137160">
                <a:tc vMerge="1">
                  <a:txBody>
                    <a:bodyPr/>
                    <a:lstStyle/>
                    <a:p>
                      <a:pPr algn="ctr"/>
                      <a:endParaRPr lang="zh-TW" altLang="en-US" sz="1600" dirty="0"/>
                    </a:p>
                  </a:txBody>
                  <a:tcPr anchor="ctr"/>
                </a:tc>
                <a:tc vMerge="1">
                  <a:txBody>
                    <a:bodyPr/>
                    <a:lstStyle/>
                    <a:p>
                      <a:pPr algn="ctr"/>
                      <a:endParaRPr lang="zh-TW" altLang="en-US" sz="1600" dirty="0"/>
                    </a:p>
                  </a:txBody>
                  <a:tcPr anchor="ctr"/>
                </a:tc>
                <a:tc vMerge="1">
                  <a:txBody>
                    <a:bodyPr/>
                    <a:lstStyle/>
                    <a:p>
                      <a:pPr algn="ctr"/>
                      <a:endParaRPr lang="zh-TW" altLang="en-US" sz="1600" dirty="0"/>
                    </a:p>
                  </a:txBody>
                  <a:tcPr anchor="ctr"/>
                </a:tc>
                <a:tc vMerge="1">
                  <a:txBody>
                    <a:bodyPr/>
                    <a:lstStyle/>
                    <a:p>
                      <a:pPr algn="ctr"/>
                      <a:endParaRPr lang="zh-TW" altLang="en-US" sz="1600" dirty="0"/>
                    </a:p>
                  </a:txBody>
                  <a:tcPr anchor="ct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-40°C ~ 85°C</a:t>
                      </a:r>
                      <a:endParaRPr lang="zh-TW" altLang="en-US" sz="1200" kern="1200" dirty="0">
                        <a:solidFill>
                          <a:schemeClr val="tx1">
                            <a:lumMod val="90000"/>
                            <a:lumOff val="10000"/>
                          </a:schemeClr>
                        </a:solidFill>
                        <a:latin typeface="+mn-lt"/>
                        <a:ea typeface="+mn-ea"/>
                        <a:cs typeface="+mn-cs"/>
                      </a:endParaRPr>
                    </a:p>
                  </a:txBody>
                  <a:tcPr anchor="c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2TB</a:t>
                      </a:r>
                      <a:endParaRPr lang="zh-TW" altLang="en-US" sz="1200" kern="1200" dirty="0">
                        <a:solidFill>
                          <a:schemeClr val="tx1">
                            <a:lumMod val="90000"/>
                            <a:lumOff val="10000"/>
                          </a:schemeClr>
                        </a:solidFill>
                        <a:latin typeface="+mn-lt"/>
                        <a:ea typeface="+mn-ea"/>
                        <a:cs typeface="+mn-cs"/>
                      </a:endParaRPr>
                    </a:p>
                  </a:txBody>
                  <a:tcPr anchor="ctr">
                    <a:noFill/>
                  </a:tcPr>
                </a:tc>
                <a:tc rowSpan="2">
                  <a:txBody>
                    <a:bodyPr/>
                    <a:lstStyle/>
                    <a:p>
                      <a:pPr marL="0" algn="ctr" defTabSz="914400" rtl="0" eaLnBrk="1" fontAlgn="ctr" latinLnBrk="0" hangingPunct="1"/>
                      <a:r>
                        <a:rPr lang="en-US" sz="1200" kern="1200" dirty="0">
                          <a:solidFill>
                            <a:schemeClr val="tx1">
                              <a:lumMod val="90000"/>
                              <a:lumOff val="10000"/>
                            </a:schemeClr>
                          </a:solidFill>
                        </a:rPr>
                        <a:t>ASDS25SCI-2TBT0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pPr algn="ctr"/>
                      <a:endParaRPr lang="zh-TW" altLang="en-US" sz="1600" dirty="0"/>
                    </a:p>
                  </a:txBody>
                  <a:tcPr anchor="ctr">
                    <a:solidFill>
                      <a:srgbClr val="EECDCE"/>
                    </a:solidFill>
                  </a:tcPr>
                </a:tc>
                <a:tc vMerge="1">
                  <a:txBody>
                    <a:bodyPr/>
                    <a:lstStyle/>
                    <a:p>
                      <a:pPr algn="ctr"/>
                      <a:endParaRPr lang="zh-TW" altLang="en-US" sz="1600" dirty="0"/>
                    </a:p>
                  </a:txBody>
                  <a:tcPr anchor="ctr">
                    <a:solidFill>
                      <a:srgbClr val="EECDCE"/>
                    </a:solidFill>
                  </a:tcPr>
                </a:tc>
                <a:tc vMerge="1">
                  <a:txBody>
                    <a:bodyPr/>
                    <a:lstStyle/>
                    <a:p>
                      <a:pPr algn="ctr"/>
                      <a:endParaRPr lang="zh-TW" altLang="en-US" sz="1600" dirty="0"/>
                    </a:p>
                  </a:txBody>
                  <a:tcPr anchor="ctr">
                    <a:solidFill>
                      <a:srgbClr val="EECDCE"/>
                    </a:solidFill>
                  </a:tcPr>
                </a:tc>
                <a:tc row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-40°C ~ 85°C</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64GB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ASDS25SCI-64GP0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3512824060"/>
                  </a:ext>
                </a:extLst>
              </a:tr>
              <a:tr h="1371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128GB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ASDS25SCI-128GP0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1438095843"/>
                  </a:ext>
                </a:extLst>
              </a:tr>
              <a:tr h="1371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4TB</a:t>
                      </a:r>
                      <a:endParaRPr lang="zh-TW" altLang="en-US" sz="1200" kern="1200" dirty="0">
                        <a:solidFill>
                          <a:schemeClr val="tx1">
                            <a:lumMod val="90000"/>
                            <a:lumOff val="10000"/>
                          </a:schemeClr>
                        </a:solidFill>
                        <a:latin typeface="+mn-lt"/>
                        <a:ea typeface="+mn-ea"/>
                        <a:cs typeface="+mn-cs"/>
                      </a:endParaRPr>
                    </a:p>
                  </a:txBody>
                  <a:tcPr anchor="ctr">
                    <a:noFill/>
                  </a:tcPr>
                </a:tc>
                <a:tc rowSpan="2">
                  <a:txBody>
                    <a:bodyPr/>
                    <a:lstStyle/>
                    <a:p>
                      <a:pPr marL="0" algn="ctr" defTabSz="914400" rtl="0" eaLnBrk="1" fontAlgn="ctr" latinLnBrk="0" hangingPunct="1"/>
                      <a:r>
                        <a:rPr lang="en-US" sz="1200" kern="1200" dirty="0">
                          <a:solidFill>
                            <a:schemeClr val="tx1">
                              <a:lumMod val="90000"/>
                              <a:lumOff val="10000"/>
                            </a:schemeClr>
                          </a:solidFill>
                        </a:rPr>
                        <a:t>ASDS25SCI-4TBT0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256GB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ASDS25SCI-256GP0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2351508781"/>
                  </a:ext>
                </a:extLst>
              </a:tr>
              <a:tr h="1371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512GB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ASDS25SCI-512GP0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2422309756"/>
                  </a:ext>
                </a:extLst>
              </a:tr>
              <a:tr h="1371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8TB</a:t>
                      </a:r>
                      <a:endParaRPr lang="zh-TW" altLang="en-US" sz="1200" kern="1200" dirty="0">
                        <a:solidFill>
                          <a:schemeClr val="tx1">
                            <a:lumMod val="90000"/>
                            <a:lumOff val="10000"/>
                          </a:schemeClr>
                        </a:solidFill>
                        <a:latin typeface="+mn-lt"/>
                        <a:ea typeface="+mn-ea"/>
                        <a:cs typeface="+mn-cs"/>
                      </a:endParaRPr>
                    </a:p>
                  </a:txBody>
                  <a:tcPr anchor="ctr">
                    <a:noFill/>
                  </a:tcPr>
                </a:tc>
                <a:tc rowSpan="2">
                  <a:txBody>
                    <a:bodyPr/>
                    <a:lstStyle/>
                    <a:p>
                      <a:pPr marL="0" algn="ctr" defTabSz="914400" rtl="0" eaLnBrk="1" fontAlgn="ctr" latinLnBrk="0" hangingPunct="1"/>
                      <a:r>
                        <a:rPr lang="en-US" sz="1200" kern="1200" dirty="0">
                          <a:solidFill>
                            <a:schemeClr val="tx1">
                              <a:lumMod val="90000"/>
                              <a:lumOff val="10000"/>
                            </a:schemeClr>
                          </a:solidFill>
                        </a:rPr>
                        <a:t>ASDS25SCI-8TBT0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dirty="0"/>
                    </a:p>
                  </a:txBody>
                  <a:tcPr/>
                </a:tc>
                <a:tc>
                  <a:txBody>
                    <a:bodyPr/>
                    <a:lstStyle/>
                    <a:p>
                      <a:pPr marL="0" algn="ctr" defTabSz="914400" rtl="0" eaLnBrk="1" fontAlgn="ctr" latinLnBrk="0" hangingPunct="1"/>
                      <a:r>
                        <a:rPr lang="en-US" sz="1200" kern="1200" dirty="0">
                          <a:solidFill>
                            <a:schemeClr val="tx1">
                              <a:lumMod val="90000"/>
                              <a:lumOff val="10000"/>
                            </a:schemeClr>
                          </a:solidFill>
                        </a:rPr>
                        <a:t>1TB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ASDS25SCI-1TBP0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2071828334"/>
                  </a:ext>
                </a:extLst>
              </a:tr>
              <a:tr h="1371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algn="ctr" defTabSz="914400" rtl="0" eaLnBrk="1" fontAlgn="ctr" latinLnBrk="0" hangingPunct="1"/>
                      <a:r>
                        <a:rPr lang="en-US" sz="1200" kern="1200" dirty="0">
                          <a:solidFill>
                            <a:schemeClr val="tx1">
                              <a:lumMod val="90000"/>
                              <a:lumOff val="10000"/>
                            </a:schemeClr>
                          </a:solidFill>
                        </a:rPr>
                        <a:t>2TB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rowSpan="2">
                  <a:txBody>
                    <a:bodyPr/>
                    <a:lstStyle/>
                    <a:p>
                      <a:pPr marL="0" algn="ctr" defTabSz="914400" rtl="0" eaLnBrk="1" fontAlgn="ctr" latinLnBrk="0" hangingPunct="1"/>
                      <a:r>
                        <a:rPr lang="en-US" sz="1200" kern="1200" dirty="0">
                          <a:solidFill>
                            <a:schemeClr val="tx1">
                              <a:lumMod val="90000"/>
                              <a:lumOff val="10000"/>
                            </a:schemeClr>
                          </a:solidFill>
                        </a:rPr>
                        <a:t>ASDS25SCI-2TBP0</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759253980"/>
                  </a:ext>
                </a:extLst>
              </a:tr>
              <a:tr h="0">
                <a:tc vMerge="1">
                  <a:txBody>
                    <a:bodyPr/>
                    <a:lstStyle/>
                    <a:p>
                      <a:pPr algn="ctr"/>
                      <a:endParaRPr lang="zh-TW" altLang="en-US" sz="1600" dirty="0"/>
                    </a:p>
                  </a:txBody>
                  <a:tcPr anchor="ctr"/>
                </a:tc>
                <a:tc vMerge="1">
                  <a:txBody>
                    <a:bodyPr/>
                    <a:lstStyle/>
                    <a:p>
                      <a:pPr algn="ctr"/>
                      <a:endParaRPr lang="zh-TW" altLang="en-US" sz="1600" dirty="0"/>
                    </a:p>
                  </a:txBody>
                  <a:tcPr anchor="ctr"/>
                </a:tc>
                <a:tc vMerge="1">
                  <a:txBody>
                    <a:bodyPr/>
                    <a:lstStyle/>
                    <a:p>
                      <a:pPr algn="ctr"/>
                      <a:endParaRPr lang="zh-TW" altLang="en-US" sz="1600" dirty="0"/>
                    </a:p>
                  </a:txBody>
                  <a:tcPr anchor="ctr">
                    <a:solidFill>
                      <a:srgbClr val="EECDCE"/>
                    </a:solidFill>
                  </a:tcPr>
                </a:tc>
                <a:tc rowSpan="1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O</a:t>
                      </a:r>
                      <a:endParaRPr lang="zh-TW" altLang="en-US" sz="1200" kern="1200" dirty="0">
                        <a:solidFill>
                          <a:schemeClr val="tx1">
                            <a:lumMod val="90000"/>
                            <a:lumOff val="10000"/>
                          </a:schemeClr>
                        </a:solidFill>
                        <a:latin typeface="+mn-lt"/>
                        <a:ea typeface="+mn-ea"/>
                        <a:cs typeface="+mn-cs"/>
                      </a:endParaRPr>
                    </a:p>
                  </a:txBody>
                  <a:tcPr anchor="ctr">
                    <a:noFill/>
                  </a:tcPr>
                </a:tc>
                <a:tc row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0°C ~ 70°C</a:t>
                      </a:r>
                      <a:endParaRPr lang="zh-TW" altLang="en-US" sz="1200" kern="1200" dirty="0">
                        <a:solidFill>
                          <a:schemeClr val="tx1">
                            <a:lumMod val="90000"/>
                            <a:lumOff val="10000"/>
                          </a:schemeClr>
                        </a:solidFill>
                        <a:latin typeface="+mn-lt"/>
                        <a:ea typeface="+mn-ea"/>
                        <a:cs typeface="+mn-cs"/>
                      </a:endParaRPr>
                    </a:p>
                  </a:txBody>
                  <a:tcPr anchor="ctr">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256GB</a:t>
                      </a:r>
                      <a:endParaRPr lang="zh-TW" altLang="en-US" sz="1200" kern="1200" dirty="0">
                        <a:solidFill>
                          <a:schemeClr val="tx1">
                            <a:lumMod val="90000"/>
                            <a:lumOff val="10000"/>
                          </a:schemeClr>
                        </a:solidFill>
                        <a:latin typeface="+mn-lt"/>
                        <a:ea typeface="+mn-ea"/>
                        <a:cs typeface="+mn-cs"/>
                      </a:endParaRPr>
                    </a:p>
                  </a:txBody>
                  <a:tcPr anchor="ctr">
                    <a:noFill/>
                  </a:tcPr>
                </a:tc>
                <a:tc rowSpan="2">
                  <a:txBody>
                    <a:bodyPr/>
                    <a:lstStyle/>
                    <a:p>
                      <a:pPr marL="0" algn="ctr" defTabSz="914400" rtl="0" eaLnBrk="1" fontAlgn="ctr" latinLnBrk="0" hangingPunct="1"/>
                      <a:r>
                        <a:rPr lang="en-US" sz="1200" kern="1200" dirty="0">
                          <a:solidFill>
                            <a:schemeClr val="tx1">
                              <a:lumMod val="90000"/>
                              <a:lumOff val="10000"/>
                            </a:schemeClr>
                          </a:solidFill>
                        </a:rPr>
                        <a:t>ASDS25SCC-256GTF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pPr algn="ctr"/>
                      <a:endParaRPr lang="zh-TW" altLang="en-US" sz="1600" dirty="0"/>
                    </a:p>
                  </a:txBody>
                  <a:tcPr anchor="ctr">
                    <a:solidFill>
                      <a:srgbClr val="EECDCE"/>
                    </a:solidFill>
                  </a:tcPr>
                </a:tc>
                <a:tc vMerge="1">
                  <a:txBody>
                    <a:bodyPr/>
                    <a:lstStyle/>
                    <a:p>
                      <a:pPr algn="ctr"/>
                      <a:endParaRPr lang="zh-TW" altLang="en-US" sz="1600" dirty="0"/>
                    </a:p>
                  </a:txBody>
                  <a:tcPr anchor="ctr">
                    <a:solidFill>
                      <a:srgbClr val="EECDCE"/>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200" dirty="0"/>
                    </a:p>
                  </a:txBody>
                  <a:tcPr anchor="ctr">
                    <a:solidFill>
                      <a:srgbClr val="EECDCE"/>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200" dirty="0"/>
                    </a:p>
                  </a:txBody>
                  <a:tcPr anchor="ctr">
                    <a:solidFill>
                      <a:srgbClr val="EECDCE"/>
                    </a:solidFill>
                  </a:tcPr>
                </a:tc>
                <a:tc vMerge="1">
                  <a:txBody>
                    <a:bodyPr/>
                    <a:lstStyle/>
                    <a:p>
                      <a:pPr algn="ctr" fontAlgn="ctr"/>
                      <a:endParaRPr lang="en-US" sz="12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solidFill>
                      <a:srgbClr val="EECDCE"/>
                    </a:solidFill>
                  </a:tcPr>
                </a:tc>
                <a:tc vMerge="1">
                  <a:txBody>
                    <a:bodyPr/>
                    <a:lstStyle/>
                    <a:p>
                      <a:pPr algn="l" fontAlgn="ctr"/>
                      <a:endParaRPr lang="en-US" sz="1200" b="0" i="0" u="none" strike="noStrike" dirty="0">
                        <a:solidFill>
                          <a:srgbClr val="000000"/>
                        </a:solidFill>
                        <a:effectLst/>
                        <a:latin typeface="Calibri" panose="020F0502020204030204" pitchFamily="34" charset="0"/>
                        <a:ea typeface="新細明體" panose="02020500000000000000" pitchFamily="18" charset="-120"/>
                      </a:endParaRPr>
                    </a:p>
                  </a:txBody>
                  <a:tcPr marL="6350" marR="6350" marT="6350" marB="0" anchor="ctr"/>
                </a:tc>
                <a:extLst>
                  <a:ext uri="{0D108BD9-81ED-4DB2-BD59-A6C34878D82A}">
                    <a16:rowId xmlns:a16="http://schemas.microsoft.com/office/drawing/2014/main" val="1726000871"/>
                  </a:ext>
                </a:extLst>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1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O</a:t>
                      </a:r>
                      <a:endParaRPr lang="zh-TW" altLang="en-US" sz="1200" kern="1200" dirty="0">
                        <a:solidFill>
                          <a:schemeClr val="tx1">
                            <a:lumMod val="90000"/>
                            <a:lumOff val="10000"/>
                          </a:schemeClr>
                        </a:solidFill>
                        <a:latin typeface="+mn-lt"/>
                        <a:ea typeface="+mn-ea"/>
                        <a:cs typeface="+mn-cs"/>
                      </a:endParaRPr>
                    </a:p>
                  </a:txBody>
                  <a:tcPr anchor="ctr">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0°C ~ 70°C</a:t>
                      </a:r>
                      <a:endParaRPr lang="zh-TW" altLang="en-US" sz="1200" kern="1200" dirty="0">
                        <a:solidFill>
                          <a:schemeClr val="tx1">
                            <a:lumMod val="90000"/>
                            <a:lumOff val="10000"/>
                          </a:schemeClr>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64GB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ASDS25SCC-64GPF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1156435247"/>
                  </a:ext>
                </a:extLst>
              </a:tr>
              <a:tr h="27216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512GB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ASDS25SCC-512GTF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128GB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ASDS25SCC-128GPF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3782530109"/>
                  </a:ext>
                </a:extLst>
              </a:tr>
              <a:tr h="20905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1TB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ASDS25SCC-1TBTF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256GB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ASDS25SCC-256GPF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4262461791"/>
                  </a:ext>
                </a:extLst>
              </a:tr>
              <a:tr h="14593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2TB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ASDS25SCC-2TBTF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512GB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a:solidFill>
                            <a:schemeClr val="tx1">
                              <a:lumMod val="90000"/>
                              <a:lumOff val="10000"/>
                            </a:schemeClr>
                          </a:solidFill>
                        </a:rPr>
                        <a:t>ASDS25SCC-512GPF</a:t>
                      </a:r>
                      <a:endParaRPr lang="en-US" sz="1200" kern="120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3688358722"/>
                  </a:ext>
                </a:extLst>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4TB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ASDS25SCC-4TBTF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1TB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a:solidFill>
                            <a:schemeClr val="tx1">
                              <a:lumMod val="90000"/>
                              <a:lumOff val="10000"/>
                            </a:schemeClr>
                          </a:solidFill>
                        </a:rPr>
                        <a:t>ASDS25SCC-1TBPF</a:t>
                      </a:r>
                      <a:endParaRPr lang="en-US" sz="1200" kern="120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614491616"/>
                  </a:ext>
                </a:extLst>
              </a:tr>
              <a:tr h="20874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8TB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ASDS25SCC-8TBTF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2TB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ASDS25SCC-2TBPF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3708107027"/>
                  </a:ext>
                </a:extLst>
              </a:tr>
              <a:tr h="0">
                <a:tc vMerge="1">
                  <a:txBody>
                    <a:bodyPr/>
                    <a:lstStyle/>
                    <a:p>
                      <a:pPr algn="ctr"/>
                      <a:endParaRPr lang="zh-TW" altLang="en-US" sz="1600" dirty="0"/>
                    </a:p>
                  </a:txBody>
                  <a:tcPr anchor="ctr"/>
                </a:tc>
                <a:tc vMerge="1">
                  <a:txBody>
                    <a:bodyPr/>
                    <a:lstStyle/>
                    <a:p>
                      <a:pPr algn="ctr"/>
                      <a:endParaRPr lang="zh-TW" altLang="en-US" sz="1600" dirty="0"/>
                    </a:p>
                  </a:txBody>
                  <a:tcPr anchor="ctr"/>
                </a:tc>
                <a:tc vMerge="1">
                  <a:txBody>
                    <a:bodyPr/>
                    <a:lstStyle/>
                    <a:p>
                      <a:pPr algn="ctr"/>
                      <a:endParaRPr lang="zh-TW" altLang="en-US" sz="1600" dirty="0"/>
                    </a:p>
                  </a:txBody>
                  <a:tcPr anchor="ctr"/>
                </a:tc>
                <a:tc vMerge="1">
                  <a:txBody>
                    <a:bodyPr/>
                    <a:lstStyle/>
                    <a:p>
                      <a:pPr algn="ctr"/>
                      <a:endParaRPr lang="zh-TW" altLang="en-US" sz="1600" dirty="0"/>
                    </a:p>
                  </a:txBody>
                  <a:tcPr anchor="ct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-40°C ~ 85°C</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256GB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ASDS25SCI-256GTF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pPr algn="ctr"/>
                      <a:endParaRPr lang="zh-TW" altLang="en-US" sz="1600" dirty="0"/>
                    </a:p>
                  </a:txBody>
                  <a:tcPr anchor="ctr">
                    <a:solidFill>
                      <a:srgbClr val="EECDCE"/>
                    </a:solidFill>
                  </a:tcPr>
                </a:tc>
                <a:tc vMerge="1">
                  <a:txBody>
                    <a:bodyPr/>
                    <a:lstStyle/>
                    <a:p>
                      <a:pPr algn="ctr"/>
                      <a:endParaRPr lang="zh-TW" altLang="en-US" sz="1600" dirty="0"/>
                    </a:p>
                  </a:txBody>
                  <a:tcPr anchor="ctr">
                    <a:solidFill>
                      <a:srgbClr val="EECDCE"/>
                    </a:solidFill>
                  </a:tcPr>
                </a:tc>
                <a:tc vMerge="1">
                  <a:txBody>
                    <a:bodyPr/>
                    <a:lstStyle/>
                    <a:p>
                      <a:pPr algn="ctr"/>
                      <a:endParaRPr lang="zh-TW" altLang="en-US" sz="1600" dirty="0"/>
                    </a:p>
                  </a:txBody>
                  <a:tcPr anchor="ctr">
                    <a:solidFill>
                      <a:srgbClr val="EECDCE"/>
                    </a:solid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-40°C ~ 85°C</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64GB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ASDS25SCI-64GPF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2843765805"/>
                  </a:ext>
                </a:extLst>
              </a:tr>
              <a:tr h="21120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512GB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ASDS25SCI-512GTF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128GB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ASDS25SCI-128GPF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3328303142"/>
                  </a:ext>
                </a:extLst>
              </a:tr>
              <a:tr h="14809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1TB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ASDS25SCI-1TBTF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256GB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ASDS25SCI-256GPF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2624696865"/>
                  </a:ext>
                </a:extLst>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2TB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ASDS25SCI-2TBTF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512GB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a:solidFill>
                            <a:schemeClr val="tx1">
                              <a:lumMod val="90000"/>
                              <a:lumOff val="10000"/>
                            </a:schemeClr>
                          </a:solidFill>
                        </a:rPr>
                        <a:t>ASDS25SCI-512GPF</a:t>
                      </a:r>
                      <a:endParaRPr lang="en-US" sz="1200" kern="120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3110738160"/>
                  </a:ext>
                </a:extLst>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4TB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ASDS25SCI-4TBTF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1TB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ASDS25SCI-1TBPF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22122599"/>
                  </a:ext>
                </a:extLst>
              </a:tr>
              <a:tr h="13762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8TB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ASDS25SCI-8TBTF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solidFill>
                      <a:srgbClr val="EECDCE"/>
                    </a:solidFill>
                  </a:tcPr>
                </a:tc>
                <a:tc vMerge="1">
                  <a:txBody>
                    <a:bodyPr/>
                    <a:lstStyle/>
                    <a:p>
                      <a:endParaRPr lang="zh-TW" altLang="en-US"/>
                    </a:p>
                  </a:txBody>
                  <a:tcPr/>
                </a:tc>
                <a:tc>
                  <a:txBody>
                    <a:bodyPr/>
                    <a:lstStyle/>
                    <a:p>
                      <a:pPr marL="0" algn="ctr" defTabSz="914400" rtl="0" eaLnBrk="1" fontAlgn="ctr" latinLnBrk="0" hangingPunct="1"/>
                      <a:r>
                        <a:rPr lang="en-US" sz="1200" kern="1200" dirty="0">
                          <a:solidFill>
                            <a:schemeClr val="tx1">
                              <a:lumMod val="90000"/>
                              <a:lumOff val="10000"/>
                            </a:schemeClr>
                          </a:solidFill>
                        </a:rPr>
                        <a:t>2TB</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tc>
                  <a:txBody>
                    <a:bodyPr/>
                    <a:lstStyle/>
                    <a:p>
                      <a:pPr marL="0" algn="ctr" defTabSz="914400" rtl="0" eaLnBrk="1" fontAlgn="ctr" latinLnBrk="0" hangingPunct="1"/>
                      <a:r>
                        <a:rPr lang="en-US" sz="1200" kern="1200" dirty="0">
                          <a:solidFill>
                            <a:schemeClr val="tx1">
                              <a:lumMod val="90000"/>
                              <a:lumOff val="10000"/>
                            </a:schemeClr>
                          </a:solidFill>
                        </a:rPr>
                        <a:t>ASDS25SCI-2TBPF</a:t>
                      </a:r>
                      <a:endParaRPr lang="en-US" sz="1200" kern="1200" dirty="0">
                        <a:solidFill>
                          <a:schemeClr val="tx1">
                            <a:lumMod val="90000"/>
                            <a:lumOff val="10000"/>
                          </a:schemeClr>
                        </a:solidFill>
                        <a:latin typeface="+mn-lt"/>
                        <a:ea typeface="+mn-ea"/>
                        <a:cs typeface="+mn-cs"/>
                      </a:endParaRPr>
                    </a:p>
                  </a:txBody>
                  <a:tcPr marL="6350" marR="6350" marT="6350" marB="0" anchor="ctr">
                    <a:noFill/>
                  </a:tcPr>
                </a:tc>
                <a:extLst>
                  <a:ext uri="{0D108BD9-81ED-4DB2-BD59-A6C34878D82A}">
                    <a16:rowId xmlns:a16="http://schemas.microsoft.com/office/drawing/2014/main" val="564101871"/>
                  </a:ext>
                </a:extLst>
              </a:tr>
            </a:tbl>
          </a:graphicData>
        </a:graphic>
      </p:graphicFrame>
      <p:sp>
        <p:nvSpPr>
          <p:cNvPr id="13" name="標題 2">
            <a:extLst>
              <a:ext uri="{FF2B5EF4-FFF2-40B4-BE49-F238E27FC236}">
                <a16:creationId xmlns:a16="http://schemas.microsoft.com/office/drawing/2014/main" id="{7B26155E-2145-46C9-8289-086B02DF1D76}"/>
              </a:ext>
            </a:extLst>
          </p:cNvPr>
          <p:cNvSpPr txBox="1">
            <a:spLocks/>
          </p:cNvSpPr>
          <p:nvPr/>
        </p:nvSpPr>
        <p:spPr>
          <a:xfrm>
            <a:off x="448901" y="329036"/>
            <a:ext cx="11213928" cy="5555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4000" b="1" spc="-50" dirty="0">
                <a:solidFill>
                  <a:srgbClr val="252C2E"/>
                </a:solidFill>
                <a:latin typeface="Arial" panose="020B0604020202020204" pitchFamily="34" charset="0"/>
                <a:ea typeface="+mn-ea"/>
                <a:cs typeface="Arial" panose="020B0604020202020204" pitchFamily="34" charset="0"/>
              </a:rPr>
              <a:t>ASD+ </a:t>
            </a:r>
            <a:r>
              <a:rPr lang="en-US" altLang="zh-CN" sz="4000" b="1" dirty="0">
                <a:solidFill>
                  <a:srgbClr val="D4231A"/>
                </a:solidFill>
                <a:effectLst>
                  <a:glow rad="63500">
                    <a:schemeClr val="bg1">
                      <a:alpha val="40000"/>
                    </a:schemeClr>
                  </a:glow>
                </a:effectLst>
                <a:latin typeface="Arial" panose="020B0604020202020204" pitchFamily="34" charset="0"/>
                <a:ea typeface="+mn-ea"/>
                <a:cs typeface="Arial" panose="020B0604020202020204" pitchFamily="34" charset="0"/>
              </a:rPr>
              <a:t>Industrial Series</a:t>
            </a:r>
            <a:r>
              <a:rPr lang="en-US" altLang="zh-TW" sz="4000" b="1" dirty="0">
                <a:solidFill>
                  <a:srgbClr val="D4231A"/>
                </a:solidFill>
                <a:effectLst>
                  <a:glow rad="63500">
                    <a:schemeClr val="bg1">
                      <a:alpha val="40000"/>
                    </a:schemeClr>
                  </a:glow>
                </a:effectLst>
                <a:latin typeface="Arial" panose="020B0604020202020204" pitchFamily="34" charset="0"/>
                <a:ea typeface="+mn-ea"/>
                <a:cs typeface="Arial" panose="020B0604020202020204" pitchFamily="34" charset="0"/>
              </a:rPr>
              <a:t> </a:t>
            </a:r>
            <a:r>
              <a:rPr lang="en-US" altLang="zh-TW" sz="4000" b="1" spc="-50" dirty="0">
                <a:solidFill>
                  <a:srgbClr val="252C2E"/>
                </a:solidFill>
                <a:latin typeface="Arial" panose="020B0604020202020204" pitchFamily="34" charset="0"/>
                <a:ea typeface="+mn-ea"/>
                <a:cs typeface="Arial" panose="020B0604020202020204" pitchFamily="34" charset="0"/>
              </a:rPr>
              <a:t>Overall Part Number</a:t>
            </a:r>
          </a:p>
        </p:txBody>
      </p:sp>
      <p:sp>
        <p:nvSpPr>
          <p:cNvPr id="9" name="投影片編號版面配置區 1">
            <a:extLst>
              <a:ext uri="{FF2B5EF4-FFF2-40B4-BE49-F238E27FC236}">
                <a16:creationId xmlns:a16="http://schemas.microsoft.com/office/drawing/2014/main" id="{98DA21D2-C15C-4BA2-93DC-A2E02C3421FE}"/>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24</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2924879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259F9ED4-B333-48E2-B322-77413D18EB87}"/>
              </a:ext>
            </a:extLst>
          </p:cNvPr>
          <p:cNvSpPr/>
          <p:nvPr/>
        </p:nvSpPr>
        <p:spPr>
          <a:xfrm>
            <a:off x="510122" y="3963701"/>
            <a:ext cx="11143183" cy="2274288"/>
          </a:xfrm>
          <a:prstGeom prst="rect">
            <a:avLst/>
          </a:prstGeom>
          <a:gradFill>
            <a:gsLst>
              <a:gs pos="100000">
                <a:schemeClr val="bg1">
                  <a:alpha val="50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D7A48A39-0185-4C77-903D-90EB9818431C}"/>
              </a:ext>
            </a:extLst>
          </p:cNvPr>
          <p:cNvSpPr/>
          <p:nvPr/>
        </p:nvSpPr>
        <p:spPr>
          <a:xfrm>
            <a:off x="519645" y="1222218"/>
            <a:ext cx="11143183" cy="2274288"/>
          </a:xfrm>
          <a:prstGeom prst="rect">
            <a:avLst/>
          </a:prstGeom>
          <a:gradFill>
            <a:gsLst>
              <a:gs pos="100000">
                <a:schemeClr val="bg1">
                  <a:alpha val="50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標題 2">
            <a:extLst>
              <a:ext uri="{FF2B5EF4-FFF2-40B4-BE49-F238E27FC236}">
                <a16:creationId xmlns:a16="http://schemas.microsoft.com/office/drawing/2014/main" id="{7B26155E-2145-46C9-8289-086B02DF1D76}"/>
              </a:ext>
            </a:extLst>
          </p:cNvPr>
          <p:cNvSpPr txBox="1">
            <a:spLocks/>
          </p:cNvSpPr>
          <p:nvPr/>
        </p:nvSpPr>
        <p:spPr>
          <a:xfrm>
            <a:off x="448901" y="329036"/>
            <a:ext cx="11213928" cy="5555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4000" b="1" spc="-50" dirty="0">
                <a:solidFill>
                  <a:srgbClr val="252C2E"/>
                </a:solidFill>
                <a:latin typeface="Arial" panose="020B0604020202020204" pitchFamily="34" charset="0"/>
                <a:ea typeface="+mn-ea"/>
                <a:cs typeface="Arial" panose="020B0604020202020204" pitchFamily="34" charset="0"/>
              </a:rPr>
              <a:t>ASD+ </a:t>
            </a:r>
            <a:r>
              <a:rPr lang="en-US" altLang="zh-CN" sz="4000" b="1" dirty="0">
                <a:solidFill>
                  <a:srgbClr val="D4231A"/>
                </a:solidFill>
                <a:effectLst>
                  <a:glow rad="63500">
                    <a:schemeClr val="bg1">
                      <a:alpha val="40000"/>
                    </a:schemeClr>
                  </a:glow>
                </a:effectLst>
                <a:latin typeface="Arial" panose="020B0604020202020204" pitchFamily="34" charset="0"/>
                <a:ea typeface="+mn-ea"/>
                <a:cs typeface="Arial" panose="020B0604020202020204" pitchFamily="34" charset="0"/>
              </a:rPr>
              <a:t>Industrial Series</a:t>
            </a:r>
            <a:r>
              <a:rPr lang="en-US" altLang="zh-TW" sz="4000" b="1" dirty="0">
                <a:solidFill>
                  <a:srgbClr val="D4231A"/>
                </a:solidFill>
                <a:effectLst>
                  <a:glow rad="63500">
                    <a:schemeClr val="bg1">
                      <a:alpha val="40000"/>
                    </a:schemeClr>
                  </a:glow>
                </a:effectLst>
                <a:latin typeface="Arial" panose="020B0604020202020204" pitchFamily="34" charset="0"/>
                <a:ea typeface="+mn-ea"/>
                <a:cs typeface="Arial" panose="020B0604020202020204" pitchFamily="34" charset="0"/>
              </a:rPr>
              <a:t> </a:t>
            </a:r>
            <a:r>
              <a:rPr lang="en-US" altLang="zh-TW" sz="4000" b="1" spc="-50" dirty="0">
                <a:solidFill>
                  <a:srgbClr val="252C2E"/>
                </a:solidFill>
                <a:latin typeface="Arial" panose="020B0604020202020204" pitchFamily="34" charset="0"/>
                <a:ea typeface="+mn-ea"/>
                <a:cs typeface="Arial" panose="020B0604020202020204" pitchFamily="34" charset="0"/>
              </a:rPr>
              <a:t>Overall Part Number</a:t>
            </a:r>
          </a:p>
        </p:txBody>
      </p:sp>
      <p:graphicFrame>
        <p:nvGraphicFramePr>
          <p:cNvPr id="76" name="表格 75">
            <a:extLst>
              <a:ext uri="{FF2B5EF4-FFF2-40B4-BE49-F238E27FC236}">
                <a16:creationId xmlns:a16="http://schemas.microsoft.com/office/drawing/2014/main" id="{FA526651-C6A2-4399-A325-7DACBFCE84FA}"/>
              </a:ext>
            </a:extLst>
          </p:cNvPr>
          <p:cNvGraphicFramePr>
            <a:graphicFrameLocks noGrp="1"/>
          </p:cNvGraphicFramePr>
          <p:nvPr>
            <p:extLst>
              <p:ext uri="{D42A27DB-BD31-4B8C-83A1-F6EECF244321}">
                <p14:modId xmlns:p14="http://schemas.microsoft.com/office/powerpoint/2010/main" val="2635984238"/>
              </p:ext>
            </p:extLst>
          </p:nvPr>
        </p:nvGraphicFramePr>
        <p:xfrm>
          <a:off x="538697" y="1009626"/>
          <a:ext cx="11133658" cy="2486880"/>
        </p:xfrm>
        <a:graphic>
          <a:graphicData uri="http://schemas.openxmlformats.org/drawingml/2006/table">
            <a:tbl>
              <a:tblPr firstRow="1" bandRow="1">
                <a:tableStyleId>{5C22544A-7EE6-4342-B048-85BDC9FD1C3A}</a:tableStyleId>
              </a:tblPr>
              <a:tblGrid>
                <a:gridCol w="693149">
                  <a:extLst>
                    <a:ext uri="{9D8B030D-6E8A-4147-A177-3AD203B41FA5}">
                      <a16:colId xmlns:a16="http://schemas.microsoft.com/office/drawing/2014/main" val="3971759209"/>
                    </a:ext>
                  </a:extLst>
                </a:gridCol>
                <a:gridCol w="715012">
                  <a:extLst>
                    <a:ext uri="{9D8B030D-6E8A-4147-A177-3AD203B41FA5}">
                      <a16:colId xmlns:a16="http://schemas.microsoft.com/office/drawing/2014/main" val="2076431482"/>
                    </a:ext>
                  </a:extLst>
                </a:gridCol>
                <a:gridCol w="695557">
                  <a:extLst>
                    <a:ext uri="{9D8B030D-6E8A-4147-A177-3AD203B41FA5}">
                      <a16:colId xmlns:a16="http://schemas.microsoft.com/office/drawing/2014/main" val="2872280572"/>
                    </a:ext>
                  </a:extLst>
                </a:gridCol>
                <a:gridCol w="1323897">
                  <a:extLst>
                    <a:ext uri="{9D8B030D-6E8A-4147-A177-3AD203B41FA5}">
                      <a16:colId xmlns:a16="http://schemas.microsoft.com/office/drawing/2014/main" val="2163311634"/>
                    </a:ext>
                  </a:extLst>
                </a:gridCol>
                <a:gridCol w="994071">
                  <a:extLst>
                    <a:ext uri="{9D8B030D-6E8A-4147-A177-3AD203B41FA5}">
                      <a16:colId xmlns:a16="http://schemas.microsoft.com/office/drawing/2014/main" val="1511533723"/>
                    </a:ext>
                  </a:extLst>
                </a:gridCol>
                <a:gridCol w="1779642">
                  <a:extLst>
                    <a:ext uri="{9D8B030D-6E8A-4147-A177-3AD203B41FA5}">
                      <a16:colId xmlns:a16="http://schemas.microsoft.com/office/drawing/2014/main" val="3655078282"/>
                    </a:ext>
                  </a:extLst>
                </a:gridCol>
                <a:gridCol w="695557">
                  <a:extLst>
                    <a:ext uri="{9D8B030D-6E8A-4147-A177-3AD203B41FA5}">
                      <a16:colId xmlns:a16="http://schemas.microsoft.com/office/drawing/2014/main" val="2140311171"/>
                    </a:ext>
                  </a:extLst>
                </a:gridCol>
                <a:gridCol w="1323897">
                  <a:extLst>
                    <a:ext uri="{9D8B030D-6E8A-4147-A177-3AD203B41FA5}">
                      <a16:colId xmlns:a16="http://schemas.microsoft.com/office/drawing/2014/main" val="3781310184"/>
                    </a:ext>
                  </a:extLst>
                </a:gridCol>
                <a:gridCol w="994071">
                  <a:extLst>
                    <a:ext uri="{9D8B030D-6E8A-4147-A177-3AD203B41FA5}">
                      <a16:colId xmlns:a16="http://schemas.microsoft.com/office/drawing/2014/main" val="2586934879"/>
                    </a:ext>
                  </a:extLst>
                </a:gridCol>
                <a:gridCol w="1918805">
                  <a:extLst>
                    <a:ext uri="{9D8B030D-6E8A-4147-A177-3AD203B41FA5}">
                      <a16:colId xmlns:a16="http://schemas.microsoft.com/office/drawing/2014/main" val="154077603"/>
                    </a:ext>
                  </a:extLst>
                </a:gridCol>
              </a:tblGrid>
              <a:tr h="180454">
                <a:tc>
                  <a:txBody>
                    <a:bodyPr/>
                    <a:lstStyle/>
                    <a:p>
                      <a:pPr algn="ctr"/>
                      <a:r>
                        <a:rPr lang="en-US" altLang="zh-TW" sz="1200" dirty="0">
                          <a:solidFill>
                            <a:schemeClr val="bg1"/>
                          </a:solidFill>
                          <a:latin typeface="+mn-lt"/>
                        </a:rPr>
                        <a:t>Model</a:t>
                      </a:r>
                      <a:endParaRPr lang="zh-TW" altLang="en-US" sz="1200" dirty="0">
                        <a:solidFill>
                          <a:schemeClr val="bg1"/>
                        </a:solidFill>
                        <a:latin typeface="+mn-lt"/>
                      </a:endParaRPr>
                    </a:p>
                  </a:txBody>
                  <a:tcPr marL="72000" marR="72000" marT="21600" marB="216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Conf.</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FF</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Temp.</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Capacity</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PN</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FF</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Temp.</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Capacity</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PN</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620340267"/>
                  </a:ext>
                </a:extLst>
              </a:tr>
              <a:tr h="180454">
                <a:tc rowSpan="10">
                  <a:txBody>
                    <a:bodyPr/>
                    <a:lstStyle/>
                    <a:p>
                      <a:pPr algn="ctr"/>
                      <a:r>
                        <a:rPr lang="en-US" altLang="zh-TW" sz="1200" b="1" dirty="0">
                          <a:solidFill>
                            <a:schemeClr val="tx1">
                              <a:lumMod val="90000"/>
                              <a:lumOff val="10000"/>
                            </a:schemeClr>
                          </a:solidFill>
                          <a:latin typeface="+mn-lt"/>
                        </a:rPr>
                        <a:t>E3T</a:t>
                      </a:r>
                      <a:endParaRPr lang="zh-TW" altLang="en-US" sz="1200" b="1" dirty="0">
                        <a:solidFill>
                          <a:schemeClr val="tx1">
                            <a:lumMod val="90000"/>
                            <a:lumOff val="10000"/>
                          </a:schemeClr>
                        </a:solidFill>
                        <a:latin typeface="+mn-lt"/>
                      </a:endParaRPr>
                    </a:p>
                  </a:txBody>
                  <a:tcPr marL="72000" marR="72000" marT="21600" marB="216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10">
                  <a:txBody>
                    <a:bodyPr/>
                    <a:lstStyle/>
                    <a:p>
                      <a:pPr algn="ctr"/>
                      <a:r>
                        <a:rPr lang="en-US" altLang="zh-TW" sz="1200" dirty="0">
                          <a:solidFill>
                            <a:schemeClr val="tx1">
                              <a:lumMod val="90000"/>
                              <a:lumOff val="10000"/>
                            </a:schemeClr>
                          </a:solidFill>
                          <a:latin typeface="+mn-lt"/>
                        </a:rPr>
                        <a:t>TLC</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10">
                  <a:txBody>
                    <a:bodyPr/>
                    <a:lstStyle/>
                    <a:p>
                      <a:pPr algn="ctr"/>
                      <a:r>
                        <a:rPr lang="en-US" altLang="zh-TW" sz="1200" dirty="0">
                          <a:solidFill>
                            <a:schemeClr val="tx1">
                              <a:lumMod val="90000"/>
                              <a:lumOff val="10000"/>
                            </a:schemeClr>
                          </a:solidFill>
                          <a:latin typeface="+mn-lt"/>
                        </a:rPr>
                        <a:t>PCIe Gen3x4M.2</a:t>
                      </a:r>
                    </a:p>
                    <a:p>
                      <a:pPr algn="ctr"/>
                      <a:r>
                        <a:rPr lang="en-US" altLang="zh-TW" sz="1200" dirty="0">
                          <a:solidFill>
                            <a:schemeClr val="tx1">
                              <a:lumMod val="90000"/>
                              <a:lumOff val="10000"/>
                            </a:schemeClr>
                          </a:solidFill>
                          <a:latin typeface="+mn-lt"/>
                        </a:rPr>
                        <a:t>2280</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1">
                              <a:lumMod val="90000"/>
                              <a:lumOff val="10000"/>
                            </a:schemeClr>
                          </a:solidFill>
                          <a:latin typeface="+mn-lt"/>
                        </a:rPr>
                        <a:t>-25°C ~ 85°C</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altLang="zh-TW" sz="1200" dirty="0">
                          <a:solidFill>
                            <a:schemeClr val="tx1">
                              <a:lumMod val="90000"/>
                              <a:lumOff val="10000"/>
                            </a:schemeClr>
                          </a:solidFill>
                          <a:latin typeface="+mn-lt"/>
                        </a:rPr>
                        <a:t>128GB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ASDEM8EDE-128GT0</a:t>
                      </a: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10">
                  <a:txBody>
                    <a:bodyPr/>
                    <a:lstStyle/>
                    <a:p>
                      <a:pPr algn="ctr"/>
                      <a:r>
                        <a:rPr lang="en-US" altLang="zh-TW" sz="1200" dirty="0">
                          <a:solidFill>
                            <a:schemeClr val="tx1">
                              <a:lumMod val="90000"/>
                              <a:lumOff val="10000"/>
                            </a:schemeClr>
                          </a:solidFill>
                          <a:latin typeface="+mn-lt"/>
                        </a:rPr>
                        <a:t>M.2</a:t>
                      </a:r>
                    </a:p>
                    <a:p>
                      <a:pPr algn="ctr"/>
                      <a:r>
                        <a:rPr lang="en-US" altLang="zh-TW" sz="1200" dirty="0">
                          <a:solidFill>
                            <a:schemeClr val="tx1">
                              <a:lumMod val="90000"/>
                              <a:lumOff val="10000"/>
                            </a:schemeClr>
                          </a:solidFill>
                          <a:latin typeface="+mn-lt"/>
                        </a:rPr>
                        <a:t>2242</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1">
                              <a:lumMod val="90000"/>
                              <a:lumOff val="10000"/>
                            </a:schemeClr>
                          </a:solidFill>
                          <a:latin typeface="+mn-lt"/>
                        </a:rPr>
                        <a:t>-25°C ~ 85°C</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altLang="zh-TW" sz="1200" dirty="0">
                          <a:solidFill>
                            <a:schemeClr val="tx1">
                              <a:lumMod val="90000"/>
                              <a:lumOff val="10000"/>
                            </a:schemeClr>
                          </a:solidFill>
                          <a:latin typeface="+mn-lt"/>
                        </a:rPr>
                        <a:t>128GB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ASDEM4EDE-128GT0</a:t>
                      </a:r>
                    </a:p>
                  </a:txBody>
                  <a:tcPr marL="288000" marR="72000" marT="21600" marB="216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6630093"/>
                  </a:ext>
                </a:extLst>
              </a:tr>
              <a:tr h="1804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r"/>
                      <a:r>
                        <a:rPr lang="en-US" altLang="zh-TW" sz="1200" dirty="0">
                          <a:solidFill>
                            <a:schemeClr val="tx1">
                              <a:lumMod val="90000"/>
                              <a:lumOff val="10000"/>
                            </a:schemeClr>
                          </a:solidFill>
                          <a:latin typeface="+mn-lt"/>
                        </a:rPr>
                        <a:t>256GB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ASDEM8EDE-256GT0</a:t>
                      </a: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solidFill>
                      <a:srgbClr val="F7E8E8"/>
                    </a:solidFill>
                  </a:tcPr>
                </a:tc>
                <a:tc vMerge="1">
                  <a:txBody>
                    <a:bodyPr/>
                    <a:lstStyle/>
                    <a:p>
                      <a:endParaRPr lang="zh-TW" altLang="en-US"/>
                    </a:p>
                  </a:txBody>
                  <a:tcPr>
                    <a:solidFill>
                      <a:srgbClr val="F7E8E8"/>
                    </a:solidFill>
                  </a:tcPr>
                </a:tc>
                <a:tc>
                  <a:txBody>
                    <a:bodyPr/>
                    <a:lstStyle/>
                    <a:p>
                      <a:pPr algn="r"/>
                      <a:r>
                        <a:rPr lang="en-US" altLang="zh-TW" sz="1200" dirty="0">
                          <a:solidFill>
                            <a:schemeClr val="tx1">
                              <a:lumMod val="90000"/>
                              <a:lumOff val="10000"/>
                            </a:schemeClr>
                          </a:solidFill>
                          <a:latin typeface="+mn-lt"/>
                        </a:rPr>
                        <a:t>256GB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ASDEM4EDE-256GT0</a:t>
                      </a:r>
                    </a:p>
                  </a:txBody>
                  <a:tcPr marL="288000" marR="72000" marT="21600" marB="216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68304239"/>
                  </a:ext>
                </a:extLst>
              </a:tr>
              <a:tr h="1804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r"/>
                      <a:r>
                        <a:rPr lang="en-US" altLang="zh-TW" sz="1200" dirty="0">
                          <a:solidFill>
                            <a:schemeClr val="tx1">
                              <a:lumMod val="90000"/>
                              <a:lumOff val="10000"/>
                            </a:schemeClr>
                          </a:solidFill>
                          <a:latin typeface="+mn-lt"/>
                        </a:rPr>
                        <a:t>512GB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ASDEM8EDE-512GT0</a:t>
                      </a: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solidFill>
                      <a:srgbClr val="F7E8E8"/>
                    </a:solidFill>
                  </a:tcPr>
                </a:tc>
                <a:tc vMerge="1">
                  <a:txBody>
                    <a:bodyPr/>
                    <a:lstStyle/>
                    <a:p>
                      <a:endParaRPr lang="zh-TW" altLang="en-US"/>
                    </a:p>
                  </a:txBody>
                  <a:tcPr>
                    <a:solidFill>
                      <a:srgbClr val="F7E8E8"/>
                    </a:solidFill>
                  </a:tcPr>
                </a:tc>
                <a:tc>
                  <a:txBody>
                    <a:bodyPr/>
                    <a:lstStyle/>
                    <a:p>
                      <a:pPr algn="r"/>
                      <a:r>
                        <a:rPr lang="en-US" altLang="zh-TW" sz="1200" dirty="0">
                          <a:solidFill>
                            <a:schemeClr val="tx1">
                              <a:lumMod val="90000"/>
                              <a:lumOff val="10000"/>
                            </a:schemeClr>
                          </a:solidFill>
                          <a:latin typeface="+mn-lt"/>
                        </a:rPr>
                        <a:t>512GB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ASDEM4EDE-512GT0</a:t>
                      </a:r>
                    </a:p>
                  </a:txBody>
                  <a:tcPr marL="288000" marR="72000" marT="21600" marB="216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2770076"/>
                  </a:ext>
                </a:extLst>
              </a:tr>
              <a:tr h="1804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r"/>
                      <a:r>
                        <a:rPr lang="en-US" altLang="zh-TW" sz="1200" dirty="0">
                          <a:solidFill>
                            <a:schemeClr val="tx1">
                              <a:lumMod val="90000"/>
                              <a:lumOff val="10000"/>
                            </a:schemeClr>
                          </a:solidFill>
                          <a:latin typeface="+mn-lt"/>
                        </a:rPr>
                        <a:t>1TB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ASDEM8EDE-1TBT0</a:t>
                      </a: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solidFill>
                      <a:srgbClr val="F7E8E8"/>
                    </a:solidFill>
                  </a:tcPr>
                </a:tc>
                <a:tc vMerge="1">
                  <a:txBody>
                    <a:bodyPr/>
                    <a:lstStyle/>
                    <a:p>
                      <a:endParaRPr lang="zh-TW" altLang="en-US"/>
                    </a:p>
                  </a:txBody>
                  <a:tcPr>
                    <a:solidFill>
                      <a:srgbClr val="F7E8E8"/>
                    </a:solidFill>
                  </a:tcPr>
                </a:tc>
                <a:tc>
                  <a:txBody>
                    <a:bodyPr/>
                    <a:lstStyle/>
                    <a:p>
                      <a:pPr algn="r"/>
                      <a:r>
                        <a:rPr lang="en-US" altLang="zh-TW" sz="1200" dirty="0">
                          <a:solidFill>
                            <a:schemeClr val="tx1">
                              <a:lumMod val="90000"/>
                              <a:lumOff val="10000"/>
                            </a:schemeClr>
                          </a:solidFill>
                          <a:latin typeface="+mn-lt"/>
                        </a:rPr>
                        <a:t>1TB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ASDEM4EDE-1TBT0</a:t>
                      </a:r>
                    </a:p>
                  </a:txBody>
                  <a:tcPr marL="288000" marR="72000" marT="21600" marB="216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449587"/>
                  </a:ext>
                </a:extLst>
              </a:tr>
              <a:tr h="1804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r"/>
                      <a:r>
                        <a:rPr lang="en-US" altLang="zh-TW" sz="1200" dirty="0">
                          <a:solidFill>
                            <a:schemeClr val="tx1">
                              <a:lumMod val="90000"/>
                              <a:lumOff val="10000"/>
                            </a:schemeClr>
                          </a:solidFill>
                          <a:latin typeface="+mn-lt"/>
                        </a:rPr>
                        <a:t>2TB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ASDEM8EDE-2TBT0</a:t>
                      </a: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solidFill>
                      <a:srgbClr val="F7E8E8"/>
                    </a:solidFill>
                  </a:tcPr>
                </a:tc>
                <a:tc vMerge="1">
                  <a:txBody>
                    <a:bodyPr/>
                    <a:lstStyle/>
                    <a:p>
                      <a:endParaRPr lang="zh-TW" altLang="en-US"/>
                    </a:p>
                  </a:txBody>
                  <a:tcPr>
                    <a:solidFill>
                      <a:srgbClr val="F7E8E8"/>
                    </a:solidFill>
                  </a:tcPr>
                </a:tc>
                <a:tc>
                  <a:txBody>
                    <a:bodyPr/>
                    <a:lstStyle/>
                    <a:p>
                      <a:pPr algn="r"/>
                      <a:r>
                        <a:rPr lang="en-US" altLang="zh-TW" sz="1200" dirty="0">
                          <a:solidFill>
                            <a:schemeClr val="tx1">
                              <a:lumMod val="90000"/>
                              <a:lumOff val="10000"/>
                            </a:schemeClr>
                          </a:solidFill>
                          <a:latin typeface="+mn-lt"/>
                        </a:rPr>
                        <a:t>2TB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ASDEM4EDE-2TBT0</a:t>
                      </a:r>
                    </a:p>
                  </a:txBody>
                  <a:tcPr marL="288000" marR="72000" marT="21600" marB="216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647962"/>
                  </a:ext>
                </a:extLst>
              </a:tr>
              <a:tr h="180454">
                <a:tc vMerge="1">
                  <a:txBody>
                    <a:bodyPr/>
                    <a:lstStyle/>
                    <a:p>
                      <a:pPr algn="ctr"/>
                      <a:endParaRPr lang="zh-TW" altLang="en-US" sz="1600" dirty="0"/>
                    </a:p>
                  </a:txBody>
                  <a:tcPr anchor="ctr"/>
                </a:tc>
                <a:tc vMerge="1">
                  <a:txBody>
                    <a:bodyPr/>
                    <a:lstStyle/>
                    <a:p>
                      <a:pPr algn="ctr"/>
                      <a:endParaRPr lang="zh-TW" altLang="en-US" sz="1600" dirty="0"/>
                    </a:p>
                  </a:txBody>
                  <a:tcPr anchor="ctr">
                    <a:solidFill>
                      <a:srgbClr val="F7E8E8"/>
                    </a:solidFill>
                  </a:tcPr>
                </a:tc>
                <a:tc vMerge="1">
                  <a:txBody>
                    <a:bodyPr/>
                    <a:lstStyle/>
                    <a:p>
                      <a:pPr algn="ctr"/>
                      <a:endParaRPr lang="zh-TW" altLang="en-US" sz="1600" dirty="0"/>
                    </a:p>
                  </a:txBody>
                  <a:tcPr anchor="ct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1">
                              <a:lumMod val="90000"/>
                              <a:lumOff val="10000"/>
                            </a:schemeClr>
                          </a:solidFill>
                          <a:latin typeface="+mn-lt"/>
                        </a:rPr>
                        <a:t>-40°C ~ 85°C</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altLang="zh-TW" sz="1200" dirty="0">
                          <a:solidFill>
                            <a:schemeClr val="tx1">
                              <a:lumMod val="90000"/>
                              <a:lumOff val="10000"/>
                            </a:schemeClr>
                          </a:solidFill>
                          <a:latin typeface="+mn-lt"/>
                        </a:rPr>
                        <a:t>128GB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ASDEM8EDI-128GT0</a:t>
                      </a: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zh-TW" altLang="en-US" sz="1600" dirty="0"/>
                    </a:p>
                  </a:txBody>
                  <a:tcPr anchor="ctr">
                    <a:solidFill>
                      <a:srgbClr val="F7E8E8"/>
                    </a:solidFill>
                  </a:tcPr>
                </a:tc>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1">
                              <a:lumMod val="90000"/>
                              <a:lumOff val="10000"/>
                            </a:schemeClr>
                          </a:solidFill>
                          <a:latin typeface="+mn-lt"/>
                        </a:rPr>
                        <a:t>-40°C ~ 85°C</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altLang="zh-TW" sz="1200" dirty="0">
                          <a:solidFill>
                            <a:schemeClr val="tx1">
                              <a:lumMod val="90000"/>
                              <a:lumOff val="10000"/>
                            </a:schemeClr>
                          </a:solidFill>
                          <a:latin typeface="+mn-lt"/>
                        </a:rPr>
                        <a:t>128GB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ASDEM4EDI-128GT0</a:t>
                      </a:r>
                    </a:p>
                  </a:txBody>
                  <a:tcPr marL="288000" marR="72000" marT="21600" marB="216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2824060"/>
                  </a:ext>
                </a:extLst>
              </a:tr>
              <a:tr h="1804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r"/>
                      <a:r>
                        <a:rPr lang="en-US" altLang="zh-TW" sz="1200" dirty="0">
                          <a:solidFill>
                            <a:schemeClr val="tx1">
                              <a:lumMod val="90000"/>
                              <a:lumOff val="10000"/>
                            </a:schemeClr>
                          </a:solidFill>
                          <a:latin typeface="+mn-lt"/>
                        </a:rPr>
                        <a:t>256GB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ASDEM8EDI-256GT0</a:t>
                      </a: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solidFill>
                      <a:srgbClr val="F7E8E8"/>
                    </a:solidFill>
                  </a:tcPr>
                </a:tc>
                <a:tc vMerge="1">
                  <a:txBody>
                    <a:bodyPr/>
                    <a:lstStyle/>
                    <a:p>
                      <a:endParaRPr lang="zh-TW" altLang="en-US"/>
                    </a:p>
                  </a:txBody>
                  <a:tcPr>
                    <a:solidFill>
                      <a:srgbClr val="F7E8E8"/>
                    </a:solidFill>
                  </a:tcPr>
                </a:tc>
                <a:tc>
                  <a:txBody>
                    <a:bodyPr/>
                    <a:lstStyle/>
                    <a:p>
                      <a:pPr algn="r"/>
                      <a:r>
                        <a:rPr lang="en-US" altLang="zh-TW" sz="1200" dirty="0">
                          <a:solidFill>
                            <a:schemeClr val="tx1">
                              <a:lumMod val="90000"/>
                              <a:lumOff val="10000"/>
                            </a:schemeClr>
                          </a:solidFill>
                          <a:latin typeface="+mn-lt"/>
                        </a:rPr>
                        <a:t>256GB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ASDEM4EDI-256GT0</a:t>
                      </a:r>
                    </a:p>
                  </a:txBody>
                  <a:tcPr marL="288000" marR="72000" marT="21600" marB="216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6005395"/>
                  </a:ext>
                </a:extLst>
              </a:tr>
              <a:tr h="1804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r"/>
                      <a:r>
                        <a:rPr lang="en-US" altLang="zh-TW" sz="1200" dirty="0">
                          <a:solidFill>
                            <a:schemeClr val="tx1">
                              <a:lumMod val="90000"/>
                              <a:lumOff val="10000"/>
                            </a:schemeClr>
                          </a:solidFill>
                          <a:latin typeface="+mn-lt"/>
                        </a:rPr>
                        <a:t>512GB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ASDEM8EDI-512GT0</a:t>
                      </a: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solidFill>
                      <a:srgbClr val="F7E8E8"/>
                    </a:solidFill>
                  </a:tcPr>
                </a:tc>
                <a:tc vMerge="1">
                  <a:txBody>
                    <a:bodyPr/>
                    <a:lstStyle/>
                    <a:p>
                      <a:endParaRPr lang="zh-TW" altLang="en-US"/>
                    </a:p>
                  </a:txBody>
                  <a:tcPr>
                    <a:solidFill>
                      <a:srgbClr val="F7E8E8"/>
                    </a:solidFill>
                  </a:tcPr>
                </a:tc>
                <a:tc>
                  <a:txBody>
                    <a:bodyPr/>
                    <a:lstStyle/>
                    <a:p>
                      <a:pPr algn="r"/>
                      <a:r>
                        <a:rPr lang="en-US" altLang="zh-TW" sz="1200" dirty="0">
                          <a:solidFill>
                            <a:schemeClr val="tx1">
                              <a:lumMod val="90000"/>
                              <a:lumOff val="10000"/>
                            </a:schemeClr>
                          </a:solidFill>
                          <a:latin typeface="+mn-lt"/>
                        </a:rPr>
                        <a:t>512GB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ASDEM4EDI-512GT0</a:t>
                      </a:r>
                    </a:p>
                  </a:txBody>
                  <a:tcPr marL="288000" marR="72000" marT="21600" marB="216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4814387"/>
                  </a:ext>
                </a:extLst>
              </a:tr>
              <a:tr h="1804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r"/>
                      <a:r>
                        <a:rPr lang="en-US" altLang="zh-TW" sz="1200" dirty="0">
                          <a:solidFill>
                            <a:schemeClr val="tx1">
                              <a:lumMod val="90000"/>
                              <a:lumOff val="10000"/>
                            </a:schemeClr>
                          </a:solidFill>
                          <a:latin typeface="+mn-lt"/>
                        </a:rPr>
                        <a:t>1TB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ASDEM8EDI-1TBT0</a:t>
                      </a: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solidFill>
                      <a:srgbClr val="F7E8E8"/>
                    </a:solidFill>
                  </a:tcPr>
                </a:tc>
                <a:tc vMerge="1">
                  <a:txBody>
                    <a:bodyPr/>
                    <a:lstStyle/>
                    <a:p>
                      <a:endParaRPr lang="zh-TW" altLang="en-US"/>
                    </a:p>
                  </a:txBody>
                  <a:tcPr>
                    <a:solidFill>
                      <a:srgbClr val="F7E8E8"/>
                    </a:solidFill>
                  </a:tcPr>
                </a:tc>
                <a:tc>
                  <a:txBody>
                    <a:bodyPr/>
                    <a:lstStyle/>
                    <a:p>
                      <a:pPr algn="r"/>
                      <a:r>
                        <a:rPr lang="en-US" altLang="zh-TW" sz="1200" dirty="0">
                          <a:solidFill>
                            <a:schemeClr val="tx1">
                              <a:lumMod val="90000"/>
                              <a:lumOff val="10000"/>
                            </a:schemeClr>
                          </a:solidFill>
                          <a:latin typeface="+mn-lt"/>
                        </a:rPr>
                        <a:t>1TB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ASDEM4EDI-1TBT0</a:t>
                      </a:r>
                    </a:p>
                  </a:txBody>
                  <a:tcPr marL="288000" marR="72000" marT="21600" marB="216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0358816"/>
                  </a:ext>
                </a:extLst>
              </a:tr>
              <a:tr h="1804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r"/>
                      <a:r>
                        <a:rPr lang="en-US" altLang="zh-TW" sz="1200" dirty="0">
                          <a:solidFill>
                            <a:schemeClr val="tx1">
                              <a:lumMod val="90000"/>
                              <a:lumOff val="10000"/>
                            </a:schemeClr>
                          </a:solidFill>
                          <a:latin typeface="+mn-lt"/>
                        </a:rPr>
                        <a:t>2TB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ASDEM8EDI-2TBT0</a:t>
                      </a: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solidFill>
                      <a:srgbClr val="F7E8E8"/>
                    </a:solidFill>
                  </a:tcPr>
                </a:tc>
                <a:tc vMerge="1">
                  <a:txBody>
                    <a:bodyPr/>
                    <a:lstStyle/>
                    <a:p>
                      <a:endParaRPr lang="zh-TW" altLang="en-US"/>
                    </a:p>
                  </a:txBody>
                  <a:tcPr>
                    <a:solidFill>
                      <a:srgbClr val="F7E8E8"/>
                    </a:solidFill>
                  </a:tcPr>
                </a:tc>
                <a:tc>
                  <a:txBody>
                    <a:bodyPr/>
                    <a:lstStyle/>
                    <a:p>
                      <a:pPr algn="r"/>
                      <a:r>
                        <a:rPr lang="en-US" altLang="zh-TW" sz="1200" dirty="0">
                          <a:solidFill>
                            <a:schemeClr val="tx1">
                              <a:lumMod val="90000"/>
                              <a:lumOff val="10000"/>
                            </a:schemeClr>
                          </a:solidFill>
                          <a:latin typeface="+mn-lt"/>
                        </a:rPr>
                        <a:t>2TB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dirty="0">
                          <a:solidFill>
                            <a:schemeClr val="tx1">
                              <a:lumMod val="90000"/>
                              <a:lumOff val="10000"/>
                            </a:schemeClr>
                          </a:solidFill>
                          <a:effectLst/>
                          <a:latin typeface="+mn-lt"/>
                          <a:ea typeface="新細明體" panose="02020500000000000000" pitchFamily="18" charset="-120"/>
                        </a:rPr>
                        <a:t>ASDEM4EDI-2TBT0</a:t>
                      </a:r>
                    </a:p>
                  </a:txBody>
                  <a:tcPr marL="288000" marR="72000" marT="21600" marB="216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1001007"/>
                  </a:ext>
                </a:extLst>
              </a:tr>
            </a:tbl>
          </a:graphicData>
        </a:graphic>
      </p:graphicFrame>
      <p:graphicFrame>
        <p:nvGraphicFramePr>
          <p:cNvPr id="77" name="表格 76">
            <a:extLst>
              <a:ext uri="{FF2B5EF4-FFF2-40B4-BE49-F238E27FC236}">
                <a16:creationId xmlns:a16="http://schemas.microsoft.com/office/drawing/2014/main" id="{8A70FBEF-3786-459D-8BCA-93D20758CDBC}"/>
              </a:ext>
            </a:extLst>
          </p:cNvPr>
          <p:cNvGraphicFramePr>
            <a:graphicFrameLocks noGrp="1"/>
          </p:cNvGraphicFramePr>
          <p:nvPr>
            <p:extLst>
              <p:ext uri="{D42A27DB-BD31-4B8C-83A1-F6EECF244321}">
                <p14:modId xmlns:p14="http://schemas.microsoft.com/office/powerpoint/2010/main" val="1453650439"/>
              </p:ext>
            </p:extLst>
          </p:nvPr>
        </p:nvGraphicFramePr>
        <p:xfrm>
          <a:off x="519646" y="3751109"/>
          <a:ext cx="11133659" cy="2486880"/>
        </p:xfrm>
        <a:graphic>
          <a:graphicData uri="http://schemas.openxmlformats.org/drawingml/2006/table">
            <a:tbl>
              <a:tblPr firstRow="1" bandRow="1">
                <a:tableStyleId>{5C22544A-7EE6-4342-B048-85BDC9FD1C3A}</a:tableStyleId>
              </a:tblPr>
              <a:tblGrid>
                <a:gridCol w="711625">
                  <a:extLst>
                    <a:ext uri="{9D8B030D-6E8A-4147-A177-3AD203B41FA5}">
                      <a16:colId xmlns:a16="http://schemas.microsoft.com/office/drawing/2014/main" val="3971759209"/>
                    </a:ext>
                  </a:extLst>
                </a:gridCol>
                <a:gridCol w="1394234">
                  <a:extLst>
                    <a:ext uri="{9D8B030D-6E8A-4147-A177-3AD203B41FA5}">
                      <a16:colId xmlns:a16="http://schemas.microsoft.com/office/drawing/2014/main" val="2076431482"/>
                    </a:ext>
                  </a:extLst>
                </a:gridCol>
                <a:gridCol w="1330859">
                  <a:extLst>
                    <a:ext uri="{9D8B030D-6E8A-4147-A177-3AD203B41FA5}">
                      <a16:colId xmlns:a16="http://schemas.microsoft.com/office/drawing/2014/main" val="2872280572"/>
                    </a:ext>
                  </a:extLst>
                </a:gridCol>
                <a:gridCol w="1004935">
                  <a:extLst>
                    <a:ext uri="{9D8B030D-6E8A-4147-A177-3AD203B41FA5}">
                      <a16:colId xmlns:a16="http://schemas.microsoft.com/office/drawing/2014/main" val="3008831590"/>
                    </a:ext>
                  </a:extLst>
                </a:gridCol>
                <a:gridCol w="2462543">
                  <a:extLst>
                    <a:ext uri="{9D8B030D-6E8A-4147-A177-3AD203B41FA5}">
                      <a16:colId xmlns:a16="http://schemas.microsoft.com/office/drawing/2014/main" val="2163311634"/>
                    </a:ext>
                  </a:extLst>
                </a:gridCol>
                <a:gridCol w="1321806">
                  <a:extLst>
                    <a:ext uri="{9D8B030D-6E8A-4147-A177-3AD203B41FA5}">
                      <a16:colId xmlns:a16="http://schemas.microsoft.com/office/drawing/2014/main" val="1431241358"/>
                    </a:ext>
                  </a:extLst>
                </a:gridCol>
                <a:gridCol w="2907657">
                  <a:extLst>
                    <a:ext uri="{9D8B030D-6E8A-4147-A177-3AD203B41FA5}">
                      <a16:colId xmlns:a16="http://schemas.microsoft.com/office/drawing/2014/main" val="3191225982"/>
                    </a:ext>
                  </a:extLst>
                </a:gridCol>
              </a:tblGrid>
              <a:tr h="161970">
                <a:tc>
                  <a:txBody>
                    <a:bodyPr/>
                    <a:lstStyle/>
                    <a:p>
                      <a:pPr marL="0" algn="ctr" defTabSz="914400" rtl="0" eaLnBrk="1" latinLnBrk="0" hangingPunct="1"/>
                      <a:r>
                        <a:rPr lang="en-US" altLang="zh-TW" sz="1200" b="1" kern="1200" dirty="0">
                          <a:solidFill>
                            <a:schemeClr val="bg1"/>
                          </a:solidFill>
                          <a:latin typeface="+mn-lt"/>
                          <a:ea typeface="+mn-ea"/>
                          <a:cs typeface="+mn-cs"/>
                        </a:rPr>
                        <a:t>Model</a:t>
                      </a:r>
                      <a:endParaRPr lang="zh-TW" altLang="en-US" sz="1200" b="1" kern="1200" dirty="0">
                        <a:solidFill>
                          <a:schemeClr val="bg1"/>
                        </a:solidFill>
                        <a:latin typeface="+mn-lt"/>
                        <a:ea typeface="+mn-ea"/>
                        <a:cs typeface="+mn-cs"/>
                      </a:endParaRPr>
                    </a:p>
                  </a:txBody>
                  <a:tcPr marT="21600" marB="2160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algn="ctr" defTabSz="914400" rtl="0" eaLnBrk="1" latinLnBrk="0" hangingPunct="1"/>
                      <a:r>
                        <a:rPr lang="en-US" altLang="zh-TW" sz="1200" b="1" kern="1200" dirty="0">
                          <a:solidFill>
                            <a:schemeClr val="bg1"/>
                          </a:solidFill>
                          <a:latin typeface="+mn-lt"/>
                          <a:ea typeface="+mn-ea"/>
                          <a:cs typeface="+mn-cs"/>
                        </a:rPr>
                        <a:t>Conf.</a:t>
                      </a:r>
                      <a:endParaRPr lang="zh-TW" altLang="en-US" sz="1200" b="1" kern="1200" dirty="0">
                        <a:solidFill>
                          <a:schemeClr val="bg1"/>
                        </a:solidFill>
                        <a:latin typeface="+mn-lt"/>
                        <a:ea typeface="+mn-ea"/>
                        <a:cs typeface="+mn-cs"/>
                      </a:endParaRPr>
                    </a:p>
                  </a:txBody>
                  <a:tcPr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algn="ctr" defTabSz="914400" rtl="0" eaLnBrk="1" latinLnBrk="0" hangingPunct="1"/>
                      <a:r>
                        <a:rPr lang="en-US" altLang="zh-TW" sz="1200" b="1" kern="1200" dirty="0">
                          <a:solidFill>
                            <a:schemeClr val="bg1"/>
                          </a:solidFill>
                          <a:latin typeface="+mn-lt"/>
                          <a:ea typeface="+mn-ea"/>
                          <a:cs typeface="+mn-cs"/>
                        </a:rPr>
                        <a:t>FF</a:t>
                      </a:r>
                      <a:endParaRPr lang="zh-TW" altLang="en-US" sz="1200" b="1" kern="1200" dirty="0">
                        <a:solidFill>
                          <a:schemeClr val="bg1"/>
                        </a:solidFill>
                        <a:latin typeface="+mn-lt"/>
                        <a:ea typeface="+mn-ea"/>
                        <a:cs typeface="+mn-cs"/>
                      </a:endParaRPr>
                    </a:p>
                  </a:txBody>
                  <a:tcPr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algn="ctr" defTabSz="914400" rtl="0" eaLnBrk="1" latinLnBrk="0" hangingPunct="1"/>
                      <a:r>
                        <a:rPr lang="en-US" altLang="zh-TW" sz="1200" b="1" kern="1200" dirty="0">
                          <a:solidFill>
                            <a:schemeClr val="bg1"/>
                          </a:solidFill>
                          <a:latin typeface="+mn-lt"/>
                          <a:ea typeface="+mn-ea"/>
                          <a:cs typeface="+mn-cs"/>
                        </a:rPr>
                        <a:t>Decoder</a:t>
                      </a:r>
                      <a:endParaRPr lang="zh-TW" altLang="en-US" sz="1200" b="1" kern="1200" dirty="0">
                        <a:solidFill>
                          <a:schemeClr val="bg1"/>
                        </a:solidFill>
                        <a:latin typeface="+mn-lt"/>
                        <a:ea typeface="+mn-ea"/>
                        <a:cs typeface="+mn-cs"/>
                      </a:endParaRPr>
                    </a:p>
                  </a:txBody>
                  <a:tcPr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algn="ctr" defTabSz="914400" rtl="0" eaLnBrk="1" latinLnBrk="0" hangingPunct="1"/>
                      <a:r>
                        <a:rPr lang="en-US" altLang="zh-TW" sz="1200" b="1" kern="1200" dirty="0">
                          <a:solidFill>
                            <a:schemeClr val="bg1"/>
                          </a:solidFill>
                          <a:latin typeface="+mn-lt"/>
                          <a:ea typeface="+mn-ea"/>
                          <a:cs typeface="+mn-cs"/>
                        </a:rPr>
                        <a:t>Temp.</a:t>
                      </a:r>
                      <a:endParaRPr lang="zh-TW" altLang="en-US" sz="1200" b="1" kern="1200" dirty="0">
                        <a:solidFill>
                          <a:schemeClr val="bg1"/>
                        </a:solidFill>
                        <a:latin typeface="+mn-lt"/>
                        <a:ea typeface="+mn-ea"/>
                        <a:cs typeface="+mn-cs"/>
                      </a:endParaRPr>
                    </a:p>
                  </a:txBody>
                  <a:tcPr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algn="ctr" defTabSz="914400" rtl="0" eaLnBrk="1" latinLnBrk="0" hangingPunct="1"/>
                      <a:r>
                        <a:rPr lang="en-US" altLang="zh-TW" sz="1200" b="1" kern="1200" dirty="0">
                          <a:solidFill>
                            <a:schemeClr val="bg1"/>
                          </a:solidFill>
                          <a:latin typeface="+mn-lt"/>
                          <a:ea typeface="+mn-ea"/>
                          <a:cs typeface="+mn-cs"/>
                        </a:rPr>
                        <a:t>Capacity</a:t>
                      </a:r>
                      <a:endParaRPr lang="zh-TW" altLang="en-US" sz="1200" b="1" kern="1200" dirty="0">
                        <a:solidFill>
                          <a:schemeClr val="bg1"/>
                        </a:solidFill>
                        <a:latin typeface="+mn-lt"/>
                        <a:ea typeface="+mn-ea"/>
                        <a:cs typeface="+mn-cs"/>
                      </a:endParaRPr>
                    </a:p>
                  </a:txBody>
                  <a:tcPr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tc>
                  <a:txBody>
                    <a:bodyPr/>
                    <a:lstStyle/>
                    <a:p>
                      <a:pPr marL="0" algn="ctr" defTabSz="914400" rtl="0" eaLnBrk="1" latinLnBrk="0" hangingPunct="1"/>
                      <a:r>
                        <a:rPr lang="en-US" altLang="zh-TW" sz="1200" b="1" kern="1200" dirty="0">
                          <a:solidFill>
                            <a:schemeClr val="bg1"/>
                          </a:solidFill>
                          <a:latin typeface="+mn-lt"/>
                          <a:ea typeface="+mn-ea"/>
                          <a:cs typeface="+mn-cs"/>
                        </a:rPr>
                        <a:t>PN</a:t>
                      </a:r>
                      <a:endParaRPr lang="zh-TW" altLang="en-US" sz="1200" b="1" kern="1200" dirty="0">
                        <a:solidFill>
                          <a:schemeClr val="bg1"/>
                        </a:solidFill>
                        <a:latin typeface="+mn-lt"/>
                        <a:ea typeface="+mn-ea"/>
                        <a:cs typeface="+mn-cs"/>
                      </a:endParaRPr>
                    </a:p>
                  </a:txBody>
                  <a:tcPr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solidFill>
                      <a:schemeClr val="tx1"/>
                    </a:solidFill>
                  </a:tcPr>
                </a:tc>
                <a:extLst>
                  <a:ext uri="{0D108BD9-81ED-4DB2-BD59-A6C34878D82A}">
                    <a16:rowId xmlns:a16="http://schemas.microsoft.com/office/drawing/2014/main" val="1620340267"/>
                  </a:ext>
                </a:extLst>
              </a:tr>
              <a:tr h="150492">
                <a:tc rowSpan="10">
                  <a:txBody>
                    <a:bodyPr/>
                    <a:lstStyle/>
                    <a:p>
                      <a:pPr algn="ctr"/>
                      <a:r>
                        <a:rPr lang="en-US" altLang="zh-TW" sz="1200" b="1" kern="1200" dirty="0">
                          <a:solidFill>
                            <a:schemeClr val="tx1">
                              <a:lumMod val="90000"/>
                              <a:lumOff val="10000"/>
                            </a:schemeClr>
                          </a:solidFill>
                          <a:latin typeface="+mn-lt"/>
                          <a:ea typeface="+mn-ea"/>
                          <a:cs typeface="+mn-cs"/>
                        </a:rPr>
                        <a:t>E2D</a:t>
                      </a:r>
                      <a:endParaRPr lang="zh-TW" altLang="en-US" sz="1200" b="1" kern="1200" dirty="0">
                        <a:solidFill>
                          <a:schemeClr val="tx1">
                            <a:lumMod val="90000"/>
                            <a:lumOff val="10000"/>
                          </a:schemeClr>
                        </a:solidFill>
                        <a:latin typeface="+mn-lt"/>
                        <a:ea typeface="+mn-ea"/>
                        <a:cs typeface="+mn-cs"/>
                      </a:endParaRPr>
                    </a:p>
                  </a:txBody>
                  <a:tcPr marL="72000" marR="72000" marT="21600" marB="21600" anchor="ctr">
                    <a:lnL w="12700" cmpd="sng">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noFill/>
                  </a:tcPr>
                </a:tc>
                <a:tc rowSpan="10">
                  <a:txBody>
                    <a:bodyPr/>
                    <a:lstStyle/>
                    <a:p>
                      <a:pPr algn="ctr"/>
                      <a:r>
                        <a:rPr lang="en-US" altLang="zh-TW" sz="1200" kern="1200" dirty="0">
                          <a:solidFill>
                            <a:schemeClr val="tx1">
                              <a:lumMod val="90000"/>
                              <a:lumOff val="10000"/>
                            </a:schemeClr>
                          </a:solidFill>
                          <a:latin typeface="+mn-lt"/>
                          <a:ea typeface="+mn-ea"/>
                          <a:cs typeface="+mn-cs"/>
                        </a:rPr>
                        <a:t>TLC</a:t>
                      </a:r>
                      <a:endParaRPr lang="zh-TW" altLang="en-US" sz="1200" kern="1200" dirty="0">
                        <a:solidFill>
                          <a:schemeClr val="tx1">
                            <a:lumMod val="90000"/>
                            <a:lumOff val="10000"/>
                          </a:schemeClr>
                        </a:solidFill>
                        <a:latin typeface="+mn-lt"/>
                        <a:ea typeface="+mn-ea"/>
                        <a:cs typeface="+mn-cs"/>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noFill/>
                  </a:tcPr>
                </a:tc>
                <a:tc rowSpan="10">
                  <a:txBody>
                    <a:bodyPr/>
                    <a:lstStyle/>
                    <a:p>
                      <a:pPr algn="ctr"/>
                      <a:r>
                        <a:rPr lang="en-US" altLang="zh-TW" sz="1200" kern="1200" dirty="0">
                          <a:solidFill>
                            <a:schemeClr val="tx1">
                              <a:lumMod val="90000"/>
                              <a:lumOff val="10000"/>
                            </a:schemeClr>
                          </a:solidFill>
                          <a:latin typeface="+mn-lt"/>
                          <a:ea typeface="+mn-ea"/>
                          <a:cs typeface="+mn-cs"/>
                        </a:rPr>
                        <a:t>U.2</a:t>
                      </a:r>
                      <a:endParaRPr lang="zh-TW" altLang="en-US" sz="1200" kern="1200" dirty="0">
                        <a:solidFill>
                          <a:schemeClr val="tx1">
                            <a:lumMod val="90000"/>
                            <a:lumOff val="10000"/>
                          </a:schemeClr>
                        </a:solidFill>
                        <a:latin typeface="+mn-lt"/>
                        <a:ea typeface="+mn-ea"/>
                        <a:cs typeface="+mn-cs"/>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O</a:t>
                      </a:r>
                      <a:endParaRPr lang="zh-TW" altLang="en-US" sz="1200" kern="1200" dirty="0">
                        <a:solidFill>
                          <a:schemeClr val="tx1">
                            <a:lumMod val="90000"/>
                            <a:lumOff val="10000"/>
                          </a:schemeClr>
                        </a:solidFill>
                        <a:latin typeface="+mn-lt"/>
                        <a:ea typeface="+mn-ea"/>
                        <a:cs typeface="+mn-cs"/>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0°C ~ 70°C</a:t>
                      </a:r>
                      <a:endParaRPr lang="zh-TW" altLang="en-US" sz="1200" kern="1200" dirty="0">
                        <a:solidFill>
                          <a:schemeClr val="tx1">
                            <a:lumMod val="90000"/>
                            <a:lumOff val="10000"/>
                          </a:schemeClr>
                        </a:solidFill>
                        <a:latin typeface="+mn-lt"/>
                        <a:ea typeface="+mn-ea"/>
                        <a:cs typeface="+mn-cs"/>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2TB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ctr"/>
                      <a:r>
                        <a:rPr lang="en-US" sz="1200" kern="1200" dirty="0">
                          <a:solidFill>
                            <a:schemeClr val="tx1">
                              <a:lumMod val="90000"/>
                              <a:lumOff val="10000"/>
                            </a:schemeClr>
                          </a:solidFill>
                          <a:latin typeface="+mn-lt"/>
                          <a:ea typeface="+mn-ea"/>
                          <a:cs typeface="+mn-cs"/>
                        </a:rPr>
                        <a:t>ASDU25ECC-2TBT0</a:t>
                      </a: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256630093"/>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4TB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ctr"/>
                      <a:r>
                        <a:rPr lang="en-US" sz="1200" kern="1200" dirty="0">
                          <a:solidFill>
                            <a:schemeClr val="tx1">
                              <a:lumMod val="90000"/>
                              <a:lumOff val="10000"/>
                            </a:schemeClr>
                          </a:solidFill>
                          <a:latin typeface="+mn-lt"/>
                          <a:ea typeface="+mn-ea"/>
                          <a:cs typeface="+mn-cs"/>
                        </a:rPr>
                        <a:t>ASDU25ECC-4TBT0</a:t>
                      </a: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82997362"/>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8TB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ctr"/>
                      <a:r>
                        <a:rPr lang="en-US" sz="1200" kern="1200" dirty="0">
                          <a:solidFill>
                            <a:schemeClr val="tx1">
                              <a:lumMod val="90000"/>
                              <a:lumOff val="10000"/>
                            </a:schemeClr>
                          </a:solidFill>
                          <a:latin typeface="+mn-lt"/>
                          <a:ea typeface="+mn-ea"/>
                          <a:cs typeface="+mn-cs"/>
                        </a:rPr>
                        <a:t>ASDU25ECC-8TBT0</a:t>
                      </a: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808760473"/>
                  </a:ext>
                </a:extLst>
              </a:tr>
              <a:tr h="150492">
                <a:tc vMerge="1">
                  <a:txBody>
                    <a:bodyPr/>
                    <a:lstStyle/>
                    <a:p>
                      <a:pPr algn="ctr"/>
                      <a:endParaRPr lang="zh-TW" altLang="en-US" sz="1600" dirty="0"/>
                    </a:p>
                  </a:txBody>
                  <a:tcPr anchor="ctr"/>
                </a:tc>
                <a:tc vMerge="1">
                  <a:txBody>
                    <a:bodyPr/>
                    <a:lstStyle/>
                    <a:p>
                      <a:pPr algn="ctr"/>
                      <a:endParaRPr lang="zh-TW" altLang="en-US" sz="1600" dirty="0"/>
                    </a:p>
                  </a:txBody>
                  <a:tcPr anchor="ctr">
                    <a:solidFill>
                      <a:srgbClr val="F7E8E8"/>
                    </a:solidFill>
                  </a:tcPr>
                </a:tc>
                <a:tc vMerge="1">
                  <a:txBody>
                    <a:bodyPr/>
                    <a:lstStyle/>
                    <a:p>
                      <a:pPr algn="ctr"/>
                      <a:endParaRPr lang="zh-TW" altLang="en-US" sz="1600" dirty="0"/>
                    </a:p>
                  </a:txBody>
                  <a:tcPr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600" dirty="0"/>
                    </a:p>
                  </a:txBody>
                  <a:tcPr anchor="ctr">
                    <a:solidFill>
                      <a:srgbClr val="F7E8E8"/>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-40°C ~ 85°C</a:t>
                      </a:r>
                      <a:endParaRPr lang="zh-TW" altLang="en-US" sz="1200" kern="1200" dirty="0">
                        <a:solidFill>
                          <a:schemeClr val="tx1">
                            <a:lumMod val="90000"/>
                            <a:lumOff val="10000"/>
                          </a:schemeClr>
                        </a:solidFill>
                        <a:latin typeface="+mn-lt"/>
                        <a:ea typeface="+mn-ea"/>
                        <a:cs typeface="+mn-cs"/>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2TB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ctr"/>
                      <a:r>
                        <a:rPr lang="en-US" sz="1200" kern="1200" dirty="0">
                          <a:solidFill>
                            <a:schemeClr val="tx1">
                              <a:lumMod val="90000"/>
                              <a:lumOff val="10000"/>
                            </a:schemeClr>
                          </a:solidFill>
                          <a:latin typeface="+mn-lt"/>
                          <a:ea typeface="+mn-ea"/>
                          <a:cs typeface="+mn-cs"/>
                        </a:rPr>
                        <a:t>ASDU25ECI-2TBT0</a:t>
                      </a: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12824060"/>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4TB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ctr"/>
                      <a:r>
                        <a:rPr lang="en-US" sz="1200" kern="1200" dirty="0">
                          <a:solidFill>
                            <a:schemeClr val="tx1">
                              <a:lumMod val="90000"/>
                              <a:lumOff val="10000"/>
                            </a:schemeClr>
                          </a:solidFill>
                          <a:latin typeface="+mn-lt"/>
                          <a:ea typeface="+mn-ea"/>
                          <a:cs typeface="+mn-cs"/>
                        </a:rPr>
                        <a:t>ASDU25ECI-4TBT0</a:t>
                      </a: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31429519"/>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8TB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ctr"/>
                      <a:r>
                        <a:rPr lang="en-US" sz="1200" kern="1200" dirty="0">
                          <a:solidFill>
                            <a:schemeClr val="tx1">
                              <a:lumMod val="90000"/>
                              <a:lumOff val="10000"/>
                            </a:schemeClr>
                          </a:solidFill>
                          <a:latin typeface="+mn-lt"/>
                          <a:ea typeface="+mn-ea"/>
                          <a:cs typeface="+mn-cs"/>
                        </a:rPr>
                        <a:t>ASDU25ECI-8TBT0</a:t>
                      </a: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92532680"/>
                  </a:ext>
                </a:extLst>
              </a:tr>
              <a:tr h="150492">
                <a:tc vMerge="1">
                  <a:txBody>
                    <a:bodyPr/>
                    <a:lstStyle/>
                    <a:p>
                      <a:pPr algn="ctr"/>
                      <a:endParaRPr lang="zh-TW" altLang="en-US" sz="1600" dirty="0"/>
                    </a:p>
                  </a:txBody>
                  <a:tcPr anchor="ctr"/>
                </a:tc>
                <a:tc vMerge="1">
                  <a:txBody>
                    <a:bodyPr/>
                    <a:lstStyle/>
                    <a:p>
                      <a:pPr algn="ctr"/>
                      <a:endParaRPr lang="zh-TW" altLang="en-US" sz="1600" dirty="0"/>
                    </a:p>
                  </a:txBody>
                  <a:tcPr anchor="ctr">
                    <a:solidFill>
                      <a:srgbClr val="F7E8E8"/>
                    </a:solidFill>
                  </a:tcPr>
                </a:tc>
                <a:tc vMerge="1">
                  <a:txBody>
                    <a:bodyPr/>
                    <a:lstStyle/>
                    <a:p>
                      <a:pPr algn="ctr"/>
                      <a:endParaRPr lang="zh-TW" altLang="en-US" sz="1600" dirty="0"/>
                    </a:p>
                  </a:txBody>
                  <a:tcPr anchor="ctr">
                    <a:solidFill>
                      <a:srgbClr val="F7E8E8"/>
                    </a:solid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X</a:t>
                      </a:r>
                      <a:endParaRPr lang="zh-TW" altLang="en-US" sz="1200" kern="1200" dirty="0">
                        <a:solidFill>
                          <a:schemeClr val="tx1">
                            <a:lumMod val="90000"/>
                            <a:lumOff val="10000"/>
                          </a:schemeClr>
                        </a:solidFill>
                        <a:latin typeface="+mn-lt"/>
                        <a:ea typeface="+mn-ea"/>
                        <a:cs typeface="+mn-cs"/>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0°C ~ 70°C</a:t>
                      </a:r>
                      <a:endParaRPr lang="zh-TW" altLang="en-US" sz="1200" kern="1200" dirty="0">
                        <a:solidFill>
                          <a:schemeClr val="tx1">
                            <a:lumMod val="90000"/>
                            <a:lumOff val="10000"/>
                          </a:schemeClr>
                        </a:solidFill>
                        <a:latin typeface="+mn-lt"/>
                        <a:ea typeface="+mn-ea"/>
                        <a:cs typeface="+mn-cs"/>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512GB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ctr"/>
                      <a:r>
                        <a:rPr lang="en-US" sz="1200" kern="1200" dirty="0">
                          <a:solidFill>
                            <a:schemeClr val="tx1">
                              <a:lumMod val="90000"/>
                              <a:lumOff val="10000"/>
                            </a:schemeClr>
                          </a:solidFill>
                          <a:latin typeface="+mn-lt"/>
                          <a:ea typeface="+mn-ea"/>
                          <a:cs typeface="+mn-cs"/>
                        </a:rPr>
                        <a:t>ASDU25ECC-512GT0</a:t>
                      </a: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26000871"/>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1TB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ctr"/>
                      <a:r>
                        <a:rPr lang="en-US" sz="1200" kern="1200" dirty="0">
                          <a:solidFill>
                            <a:schemeClr val="tx1">
                              <a:lumMod val="90000"/>
                              <a:lumOff val="10000"/>
                            </a:schemeClr>
                          </a:solidFill>
                          <a:latin typeface="+mn-lt"/>
                          <a:ea typeface="+mn-ea"/>
                          <a:cs typeface="+mn-cs"/>
                        </a:rPr>
                        <a:t>ASDU25ECC-1TBT0</a:t>
                      </a: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47434139"/>
                  </a:ext>
                </a:extLst>
              </a:tr>
              <a:tr h="150492">
                <a:tc vMerge="1">
                  <a:txBody>
                    <a:bodyPr/>
                    <a:lstStyle/>
                    <a:p>
                      <a:pPr algn="ctr"/>
                      <a:endParaRPr lang="zh-TW" altLang="en-US" sz="1600" dirty="0"/>
                    </a:p>
                  </a:txBody>
                  <a:tcPr anchor="ctr"/>
                </a:tc>
                <a:tc vMerge="1">
                  <a:txBody>
                    <a:bodyPr/>
                    <a:lstStyle/>
                    <a:p>
                      <a:pPr algn="ctr"/>
                      <a:endParaRPr lang="zh-TW" altLang="en-US" sz="1600" dirty="0"/>
                    </a:p>
                  </a:txBody>
                  <a:tcPr anchor="ctr">
                    <a:solidFill>
                      <a:srgbClr val="F7E8E8"/>
                    </a:solidFill>
                  </a:tcPr>
                </a:tc>
                <a:tc vMerge="1">
                  <a:txBody>
                    <a:bodyPr/>
                    <a:lstStyle/>
                    <a:p>
                      <a:pPr algn="ctr"/>
                      <a:endParaRPr lang="zh-TW" altLang="en-US" sz="1600" dirty="0"/>
                    </a:p>
                  </a:txBody>
                  <a:tcPr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600" dirty="0"/>
                    </a:p>
                  </a:txBody>
                  <a:tcPr anchor="ctr">
                    <a:solidFill>
                      <a:srgbClr val="F7E8E8"/>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-40°C ~ 85°C</a:t>
                      </a:r>
                      <a:endParaRPr lang="zh-TW" altLang="en-US" sz="1200" kern="1200" dirty="0">
                        <a:solidFill>
                          <a:schemeClr val="tx1">
                            <a:lumMod val="90000"/>
                            <a:lumOff val="10000"/>
                          </a:schemeClr>
                        </a:solidFill>
                        <a:latin typeface="+mn-lt"/>
                        <a:ea typeface="+mn-ea"/>
                        <a:cs typeface="+mn-cs"/>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512GB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ctr"/>
                      <a:r>
                        <a:rPr lang="en-US" sz="1200" kern="1200" dirty="0">
                          <a:solidFill>
                            <a:schemeClr val="tx1">
                              <a:lumMod val="90000"/>
                              <a:lumOff val="10000"/>
                            </a:schemeClr>
                          </a:solidFill>
                          <a:latin typeface="+mn-lt"/>
                          <a:ea typeface="+mn-ea"/>
                          <a:cs typeface="+mn-cs"/>
                        </a:rPr>
                        <a:t>ASDU25ECI-512GT0</a:t>
                      </a: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43765805"/>
                  </a:ext>
                </a:extLst>
              </a:tr>
              <a:tr h="15049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latin typeface="+mn-lt"/>
                          <a:ea typeface="+mn-ea"/>
                          <a:cs typeface="+mn-cs"/>
                        </a:rPr>
                        <a:t>1TB</a:t>
                      </a:r>
                      <a:endParaRPr lang="zh-TW" altLang="en-US" sz="1200" kern="1200" dirty="0">
                        <a:solidFill>
                          <a:schemeClr val="tx1">
                            <a:lumMod val="90000"/>
                            <a:lumOff val="10000"/>
                          </a:schemeClr>
                        </a:solidFill>
                        <a:latin typeface="+mn-lt"/>
                        <a:ea typeface="+mn-ea"/>
                        <a:cs typeface="+mn-cs"/>
                      </a:endParaRPr>
                    </a:p>
                  </a:txBody>
                  <a:tcPr marL="72000" marR="468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algn="l" fontAlgn="ctr"/>
                      <a:r>
                        <a:rPr lang="en-US" sz="1200" kern="1200" dirty="0">
                          <a:solidFill>
                            <a:schemeClr val="tx1">
                              <a:lumMod val="90000"/>
                              <a:lumOff val="10000"/>
                            </a:schemeClr>
                          </a:solidFill>
                          <a:latin typeface="+mn-lt"/>
                          <a:ea typeface="+mn-ea"/>
                          <a:cs typeface="+mn-cs"/>
                        </a:rPr>
                        <a:t>ASDU25ECI-1TBT0</a:t>
                      </a:r>
                    </a:p>
                  </a:txBody>
                  <a:tcPr marL="900000" marR="72000" marT="21600" marB="2160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685732385"/>
                  </a:ext>
                </a:extLst>
              </a:tr>
            </a:tbl>
          </a:graphicData>
        </a:graphic>
      </p:graphicFrame>
      <p:sp>
        <p:nvSpPr>
          <p:cNvPr id="8" name="投影片編號版面配置區 1">
            <a:extLst>
              <a:ext uri="{FF2B5EF4-FFF2-40B4-BE49-F238E27FC236}">
                <a16:creationId xmlns:a16="http://schemas.microsoft.com/office/drawing/2014/main" id="{94EF8658-D9DA-420A-9EE9-4AD98C33B418}"/>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25</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3256515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D7A48A39-0185-4C77-903D-90EB9818431C}"/>
              </a:ext>
            </a:extLst>
          </p:cNvPr>
          <p:cNvSpPr/>
          <p:nvPr/>
        </p:nvSpPr>
        <p:spPr>
          <a:xfrm>
            <a:off x="491069" y="1143372"/>
            <a:ext cx="11143183" cy="2025876"/>
          </a:xfrm>
          <a:prstGeom prst="rect">
            <a:avLst/>
          </a:prstGeom>
          <a:gradFill>
            <a:gsLst>
              <a:gs pos="100000">
                <a:schemeClr val="bg1">
                  <a:alpha val="50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標題 2">
            <a:extLst>
              <a:ext uri="{FF2B5EF4-FFF2-40B4-BE49-F238E27FC236}">
                <a16:creationId xmlns:a16="http://schemas.microsoft.com/office/drawing/2014/main" id="{7B26155E-2145-46C9-8289-086B02DF1D76}"/>
              </a:ext>
            </a:extLst>
          </p:cNvPr>
          <p:cNvSpPr txBox="1">
            <a:spLocks/>
          </p:cNvSpPr>
          <p:nvPr/>
        </p:nvSpPr>
        <p:spPr>
          <a:xfrm>
            <a:off x="448901" y="329036"/>
            <a:ext cx="11213928" cy="5555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4000" b="1" spc="-50" dirty="0">
                <a:solidFill>
                  <a:srgbClr val="252C2E"/>
                </a:solidFill>
                <a:latin typeface="Arial" panose="020B0604020202020204" pitchFamily="34" charset="0"/>
                <a:ea typeface="+mn-ea"/>
                <a:cs typeface="Arial" panose="020B0604020202020204" pitchFamily="34" charset="0"/>
              </a:rPr>
              <a:t>ASD+ </a:t>
            </a:r>
            <a:r>
              <a:rPr lang="en-US" altLang="zh-CN" sz="4000" b="1" dirty="0">
                <a:solidFill>
                  <a:srgbClr val="D4231A"/>
                </a:solidFill>
                <a:effectLst>
                  <a:glow rad="63500">
                    <a:schemeClr val="bg1">
                      <a:alpha val="40000"/>
                    </a:schemeClr>
                  </a:glow>
                </a:effectLst>
                <a:latin typeface="Arial" panose="020B0604020202020204" pitchFamily="34" charset="0"/>
                <a:ea typeface="+mn-ea"/>
                <a:cs typeface="Arial" panose="020B0604020202020204" pitchFamily="34" charset="0"/>
              </a:rPr>
              <a:t>Industrial Series</a:t>
            </a:r>
            <a:r>
              <a:rPr lang="en-US" altLang="zh-TW" sz="4000" b="1" dirty="0">
                <a:solidFill>
                  <a:srgbClr val="D4231A"/>
                </a:solidFill>
                <a:effectLst>
                  <a:glow rad="63500">
                    <a:schemeClr val="bg1">
                      <a:alpha val="40000"/>
                    </a:schemeClr>
                  </a:glow>
                </a:effectLst>
                <a:latin typeface="Arial" panose="020B0604020202020204" pitchFamily="34" charset="0"/>
                <a:ea typeface="+mn-ea"/>
                <a:cs typeface="Arial" panose="020B0604020202020204" pitchFamily="34" charset="0"/>
              </a:rPr>
              <a:t> </a:t>
            </a:r>
            <a:r>
              <a:rPr lang="en-US" altLang="zh-TW" sz="4000" b="1" spc="-50" dirty="0">
                <a:solidFill>
                  <a:srgbClr val="252C2E"/>
                </a:solidFill>
                <a:latin typeface="Arial" panose="020B0604020202020204" pitchFamily="34" charset="0"/>
                <a:ea typeface="+mn-ea"/>
                <a:cs typeface="Arial" panose="020B0604020202020204" pitchFamily="34" charset="0"/>
              </a:rPr>
              <a:t>Overall Part Number</a:t>
            </a:r>
          </a:p>
        </p:txBody>
      </p:sp>
      <p:graphicFrame>
        <p:nvGraphicFramePr>
          <p:cNvPr id="76" name="表格 75">
            <a:extLst>
              <a:ext uri="{FF2B5EF4-FFF2-40B4-BE49-F238E27FC236}">
                <a16:creationId xmlns:a16="http://schemas.microsoft.com/office/drawing/2014/main" id="{FA526651-C6A2-4399-A325-7DACBFCE84FA}"/>
              </a:ext>
            </a:extLst>
          </p:cNvPr>
          <p:cNvGraphicFramePr>
            <a:graphicFrameLocks noGrp="1"/>
          </p:cNvGraphicFramePr>
          <p:nvPr>
            <p:extLst>
              <p:ext uri="{D42A27DB-BD31-4B8C-83A1-F6EECF244321}">
                <p14:modId xmlns:p14="http://schemas.microsoft.com/office/powerpoint/2010/main" val="1014129823"/>
              </p:ext>
            </p:extLst>
          </p:nvPr>
        </p:nvGraphicFramePr>
        <p:xfrm>
          <a:off x="510121" y="930780"/>
          <a:ext cx="11143182" cy="2238468"/>
        </p:xfrm>
        <a:graphic>
          <a:graphicData uri="http://schemas.openxmlformats.org/drawingml/2006/table">
            <a:tbl>
              <a:tblPr firstRow="1" bandRow="1">
                <a:tableStyleId>{5C22544A-7EE6-4342-B048-85BDC9FD1C3A}</a:tableStyleId>
              </a:tblPr>
              <a:tblGrid>
                <a:gridCol w="1245521">
                  <a:extLst>
                    <a:ext uri="{9D8B030D-6E8A-4147-A177-3AD203B41FA5}">
                      <a16:colId xmlns:a16="http://schemas.microsoft.com/office/drawing/2014/main" val="3971759209"/>
                    </a:ext>
                  </a:extLst>
                </a:gridCol>
                <a:gridCol w="1284807">
                  <a:extLst>
                    <a:ext uri="{9D8B030D-6E8A-4147-A177-3AD203B41FA5}">
                      <a16:colId xmlns:a16="http://schemas.microsoft.com/office/drawing/2014/main" val="2076431482"/>
                    </a:ext>
                  </a:extLst>
                </a:gridCol>
                <a:gridCol w="1249848">
                  <a:extLst>
                    <a:ext uri="{9D8B030D-6E8A-4147-A177-3AD203B41FA5}">
                      <a16:colId xmlns:a16="http://schemas.microsoft.com/office/drawing/2014/main" val="2872280572"/>
                    </a:ext>
                  </a:extLst>
                </a:gridCol>
                <a:gridCol w="2378914">
                  <a:extLst>
                    <a:ext uri="{9D8B030D-6E8A-4147-A177-3AD203B41FA5}">
                      <a16:colId xmlns:a16="http://schemas.microsoft.com/office/drawing/2014/main" val="2163311634"/>
                    </a:ext>
                  </a:extLst>
                </a:gridCol>
                <a:gridCol w="1786249">
                  <a:extLst>
                    <a:ext uri="{9D8B030D-6E8A-4147-A177-3AD203B41FA5}">
                      <a16:colId xmlns:a16="http://schemas.microsoft.com/office/drawing/2014/main" val="1511533723"/>
                    </a:ext>
                  </a:extLst>
                </a:gridCol>
                <a:gridCol w="3197843">
                  <a:extLst>
                    <a:ext uri="{9D8B030D-6E8A-4147-A177-3AD203B41FA5}">
                      <a16:colId xmlns:a16="http://schemas.microsoft.com/office/drawing/2014/main" val="3655078282"/>
                    </a:ext>
                  </a:extLst>
                </a:gridCol>
              </a:tblGrid>
              <a:tr h="248411">
                <a:tc>
                  <a:txBody>
                    <a:bodyPr/>
                    <a:lstStyle/>
                    <a:p>
                      <a:pPr algn="ctr"/>
                      <a:r>
                        <a:rPr lang="en-US" altLang="zh-TW" sz="1200" dirty="0">
                          <a:solidFill>
                            <a:schemeClr val="bg1"/>
                          </a:solidFill>
                          <a:latin typeface="+mn-lt"/>
                        </a:rPr>
                        <a:t>Model</a:t>
                      </a:r>
                      <a:endParaRPr lang="zh-TW" altLang="en-US" sz="1200" dirty="0">
                        <a:solidFill>
                          <a:schemeClr val="bg1"/>
                        </a:solidFill>
                        <a:latin typeface="+mn-lt"/>
                      </a:endParaRPr>
                    </a:p>
                  </a:txBody>
                  <a:tcPr marL="72000" marR="72000" marT="21600" marB="216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Conf.</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FF</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Temp.</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Capacity</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altLang="zh-TW" sz="1200" dirty="0">
                          <a:solidFill>
                            <a:schemeClr val="bg1"/>
                          </a:solidFill>
                          <a:latin typeface="+mn-lt"/>
                        </a:rPr>
                        <a:t>PN</a:t>
                      </a:r>
                      <a:endParaRPr lang="zh-TW" altLang="en-US" sz="1200" dirty="0">
                        <a:solidFill>
                          <a:schemeClr val="bg1"/>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620340267"/>
                  </a:ext>
                </a:extLst>
              </a:tr>
              <a:tr h="248411">
                <a:tc rowSpan="8">
                  <a:txBody>
                    <a:bodyPr/>
                    <a:lstStyle/>
                    <a:p>
                      <a:pPr algn="ctr"/>
                      <a:r>
                        <a:rPr lang="en-US" altLang="zh-TW" sz="1200" b="1" dirty="0">
                          <a:solidFill>
                            <a:schemeClr val="tx1">
                              <a:lumMod val="90000"/>
                              <a:lumOff val="10000"/>
                            </a:schemeClr>
                          </a:solidFill>
                          <a:latin typeface="+mn-lt"/>
                        </a:rPr>
                        <a:t>E1T</a:t>
                      </a:r>
                      <a:endParaRPr lang="zh-TW" altLang="en-US" sz="1200" b="1" dirty="0">
                        <a:solidFill>
                          <a:schemeClr val="tx1">
                            <a:lumMod val="90000"/>
                            <a:lumOff val="10000"/>
                          </a:schemeClr>
                        </a:solidFill>
                        <a:latin typeface="+mn-lt"/>
                      </a:endParaRPr>
                    </a:p>
                  </a:txBody>
                  <a:tcPr marL="72000" marR="72000" marT="21600" marB="216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8">
                  <a:txBody>
                    <a:bodyPr/>
                    <a:lstStyle/>
                    <a:p>
                      <a:pPr algn="ctr"/>
                      <a:r>
                        <a:rPr lang="en-US" altLang="zh-TW" sz="1200" dirty="0">
                          <a:solidFill>
                            <a:schemeClr val="tx1">
                              <a:lumMod val="90000"/>
                              <a:lumOff val="10000"/>
                            </a:schemeClr>
                          </a:solidFill>
                          <a:latin typeface="+mn-lt"/>
                        </a:rPr>
                        <a:t>TLC</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8">
                  <a:txBody>
                    <a:bodyPr/>
                    <a:lstStyle/>
                    <a:p>
                      <a:pPr algn="ctr"/>
                      <a:r>
                        <a:rPr lang="en-US" altLang="zh-TW" sz="1200" dirty="0">
                          <a:solidFill>
                            <a:schemeClr val="tx1">
                              <a:lumMod val="90000"/>
                              <a:lumOff val="10000"/>
                            </a:schemeClr>
                          </a:solidFill>
                          <a:latin typeface="+mn-lt"/>
                        </a:rPr>
                        <a:t>PCIe Gen4x4M.2</a:t>
                      </a:r>
                    </a:p>
                    <a:p>
                      <a:pPr algn="ctr"/>
                      <a:r>
                        <a:rPr lang="en-US" altLang="zh-TW" sz="1200" dirty="0">
                          <a:solidFill>
                            <a:schemeClr val="tx1">
                              <a:lumMod val="90000"/>
                              <a:lumOff val="10000"/>
                            </a:schemeClr>
                          </a:solidFill>
                          <a:latin typeface="+mn-lt"/>
                        </a:rPr>
                        <a:t>2280</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1">
                              <a:lumMod val="90000"/>
                              <a:lumOff val="10000"/>
                            </a:schemeClr>
                          </a:solidFill>
                          <a:latin typeface="+mn-lt"/>
                        </a:rPr>
                        <a:t>0°C ~ 70°C</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200" dirty="0">
                          <a:solidFill>
                            <a:schemeClr val="tx1">
                              <a:lumMod val="90000"/>
                              <a:lumOff val="10000"/>
                            </a:schemeClr>
                          </a:solidFill>
                          <a:latin typeface="+mn-lt"/>
                        </a:rPr>
                        <a:t>256GB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1200" b="0" i="0" u="none" strike="noStrike" dirty="0">
                          <a:solidFill>
                            <a:schemeClr val="tx1">
                              <a:lumMod val="90000"/>
                              <a:lumOff val="10000"/>
                            </a:schemeClr>
                          </a:solidFill>
                          <a:effectLst/>
                          <a:latin typeface="+mn-lt"/>
                          <a:ea typeface="新細明體"/>
                        </a:rPr>
                        <a:t>ASDEM8ELE-256GT0</a:t>
                      </a:r>
                      <a:endParaRPr lang="en-US" dirty="0"/>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6630093"/>
                  </a:ext>
                </a:extLst>
              </a:tr>
              <a:tr h="248411">
                <a:tc vMerge="1">
                  <a:txBody>
                    <a:bodyPr/>
                    <a:lstStyle/>
                    <a:p>
                      <a:endParaRPr lang="zh-TW" altLang="en-US"/>
                    </a:p>
                  </a:txBody>
                  <a:tcPr>
                    <a:lnT w="12700" cap="flat" cmpd="sng" algn="ctr">
                      <a:solidFill>
                        <a:schemeClr val="bg1"/>
                      </a:solidFill>
                      <a:prstDash val="solid"/>
                      <a:round/>
                      <a:headEnd type="none" w="med" len="med"/>
                      <a:tailEnd type="none" w="med" len="med"/>
                    </a:lnT>
                  </a:tcPr>
                </a:tc>
                <a:tc vMerge="1">
                  <a:txBody>
                    <a:bodyPr/>
                    <a:lstStyle/>
                    <a:p>
                      <a:endParaRPr lang="zh-TW" altLang="en-US"/>
                    </a:p>
                  </a:txBody>
                  <a:tcPr>
                    <a:lnT w="12700" cap="flat" cmpd="sng" algn="ctr">
                      <a:solidFill>
                        <a:schemeClr val="bg1"/>
                      </a:solidFill>
                      <a:prstDash val="solid"/>
                      <a:round/>
                      <a:headEnd type="none" w="med" len="med"/>
                      <a:tailEnd type="none" w="med" len="med"/>
                    </a:lnT>
                  </a:tcPr>
                </a:tc>
                <a:tc vMerge="1">
                  <a:txBody>
                    <a:bodyPr/>
                    <a:lstStyle/>
                    <a:p>
                      <a:endParaRPr lang="zh-TW" altLang="en-US"/>
                    </a:p>
                  </a:txBody>
                  <a:tcPr>
                    <a:lnT w="12700" cap="flat" cmpd="sng" algn="ctr">
                      <a:solidFill>
                        <a:schemeClr val="bg1"/>
                      </a:solidFill>
                      <a:prstDash val="solid"/>
                      <a:round/>
                      <a:headEnd type="none" w="med" len="med"/>
                      <a:tailEnd type="none" w="med" len="med"/>
                    </a:lnT>
                  </a:tcPr>
                </a:tc>
                <a:tc vMerge="1">
                  <a:txBody>
                    <a:bodyPr/>
                    <a:lstStyle/>
                    <a:p>
                      <a:endParaRPr lang="zh-TW" altLang="en-US"/>
                    </a:p>
                  </a:txBody>
                  <a:tcPr>
                    <a:lnT w="12700" cap="flat" cmpd="sng" algn="ctr">
                      <a:solidFill>
                        <a:schemeClr val="bg1"/>
                      </a:solidFill>
                      <a:prstDash val="solid"/>
                      <a:round/>
                      <a:headEnd type="none" w="med" len="med"/>
                      <a:tailEnd type="none" w="med" len="med"/>
                    </a:lnT>
                  </a:tcPr>
                </a:tc>
                <a:tc>
                  <a:txBody>
                    <a:bodyPr/>
                    <a:lstStyle/>
                    <a:p>
                      <a:pPr algn="ctr"/>
                      <a:r>
                        <a:rPr lang="en-US" altLang="zh-TW" sz="1200" dirty="0">
                          <a:solidFill>
                            <a:schemeClr val="tx1">
                              <a:lumMod val="90000"/>
                              <a:lumOff val="10000"/>
                            </a:schemeClr>
                          </a:solidFill>
                          <a:latin typeface="+mn-lt"/>
                        </a:rPr>
                        <a:t>512GB</a:t>
                      </a:r>
                      <a:endParaRPr lang="zh-TW" altLang="en-US" sz="1200" dirty="0">
                        <a:solidFill>
                          <a:schemeClr val="tx1">
                            <a:lumMod val="90000"/>
                            <a:lumOff val="10000"/>
                          </a:schemeClr>
                        </a:solidFill>
                        <a:latin typeface="+mn-lt"/>
                      </a:endParaRPr>
                    </a:p>
                  </a:txBody>
                  <a:tcPr marL="72000" marR="252000" marT="21600" marB="2160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1200" b="0" i="0" u="none" strike="noStrike" dirty="0">
                          <a:solidFill>
                            <a:schemeClr val="tx1">
                              <a:lumMod val="90000"/>
                              <a:lumOff val="10000"/>
                            </a:schemeClr>
                          </a:solidFill>
                          <a:effectLst/>
                          <a:latin typeface="+mn-lt"/>
                          <a:ea typeface="新細明體"/>
                        </a:rPr>
                        <a:t>ASDEM8ELE-512GT0</a:t>
                      </a:r>
                      <a:endParaRPr lang="en-US" dirty="0"/>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2770076"/>
                  </a:ext>
                </a:extLst>
              </a:tr>
              <a:tr h="24841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200" dirty="0">
                          <a:solidFill>
                            <a:schemeClr val="tx1">
                              <a:lumMod val="90000"/>
                              <a:lumOff val="10000"/>
                            </a:schemeClr>
                          </a:solidFill>
                          <a:latin typeface="+mn-lt"/>
                        </a:rPr>
                        <a:t>1TB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1200" b="0" i="0" u="none" strike="noStrike" dirty="0">
                          <a:solidFill>
                            <a:schemeClr val="tx1">
                              <a:lumMod val="90000"/>
                              <a:lumOff val="10000"/>
                            </a:schemeClr>
                          </a:solidFill>
                          <a:effectLst/>
                          <a:latin typeface="+mn-lt"/>
                          <a:ea typeface="新細明體"/>
                        </a:rPr>
                        <a:t>ASDEM8ELE-1TBT0</a:t>
                      </a:r>
                      <a:endParaRPr lang="en-US" dirty="0"/>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449587"/>
                  </a:ext>
                </a:extLst>
              </a:tr>
              <a:tr h="24841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200" dirty="0">
                          <a:solidFill>
                            <a:schemeClr val="tx1">
                              <a:lumMod val="90000"/>
                              <a:lumOff val="10000"/>
                            </a:schemeClr>
                          </a:solidFill>
                          <a:latin typeface="+mn-lt"/>
                        </a:rPr>
                        <a:t>2TB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1200" b="0" i="0" u="none" strike="noStrike" dirty="0">
                          <a:solidFill>
                            <a:schemeClr val="tx1">
                              <a:lumMod val="90000"/>
                              <a:lumOff val="10000"/>
                            </a:schemeClr>
                          </a:solidFill>
                          <a:effectLst/>
                          <a:latin typeface="+mn-lt"/>
                          <a:ea typeface="新細明體"/>
                        </a:rPr>
                        <a:t>ASDEM8ELE-2TBT0</a:t>
                      </a:r>
                      <a:endParaRPr lang="en-US" dirty="0"/>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647962"/>
                  </a:ext>
                </a:extLst>
              </a:tr>
              <a:tr h="251180">
                <a:tc vMerge="1">
                  <a:txBody>
                    <a:bodyPr/>
                    <a:lstStyle/>
                    <a:p>
                      <a:pPr algn="ctr"/>
                      <a:endParaRPr lang="zh-TW" altLang="en-US" sz="1600" dirty="0"/>
                    </a:p>
                  </a:txBody>
                  <a:tcPr anchor="ctr"/>
                </a:tc>
                <a:tc vMerge="1">
                  <a:txBody>
                    <a:bodyPr/>
                    <a:lstStyle/>
                    <a:p>
                      <a:pPr algn="ctr"/>
                      <a:endParaRPr lang="zh-TW" altLang="en-US" sz="1600" dirty="0"/>
                    </a:p>
                  </a:txBody>
                  <a:tcPr anchor="ctr">
                    <a:solidFill>
                      <a:srgbClr val="F7E8E8"/>
                    </a:solidFill>
                  </a:tcPr>
                </a:tc>
                <a:tc vMerge="1">
                  <a:txBody>
                    <a:bodyPr/>
                    <a:lstStyle/>
                    <a:p>
                      <a:pPr algn="ctr"/>
                      <a:endParaRPr lang="zh-TW" altLang="en-US" sz="1600" dirty="0"/>
                    </a:p>
                  </a:txBody>
                  <a:tcPr anchor="ct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1">
                              <a:lumMod val="90000"/>
                              <a:lumOff val="10000"/>
                            </a:schemeClr>
                          </a:solidFill>
                          <a:latin typeface="+mn-lt"/>
                        </a:rPr>
                        <a:t>-40°C ~ 85°C</a:t>
                      </a:r>
                      <a:endParaRPr lang="zh-TW" altLang="en-US" sz="1200" dirty="0">
                        <a:solidFill>
                          <a:schemeClr val="tx1">
                            <a:lumMod val="90000"/>
                            <a:lumOff val="10000"/>
                          </a:schemeClr>
                        </a:solidFill>
                        <a:latin typeface="+mn-lt"/>
                      </a:endParaRPr>
                    </a:p>
                  </a:txBody>
                  <a:tcPr marL="7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altLang="zh-TW" sz="1200" dirty="0">
                          <a:solidFill>
                            <a:schemeClr val="tx1">
                              <a:lumMod val="90000"/>
                              <a:lumOff val="10000"/>
                            </a:schemeClr>
                          </a:solidFill>
                          <a:latin typeface="+mn-lt"/>
                        </a:rPr>
                        <a:t>256GB</a:t>
                      </a:r>
                      <a:endParaRPr lang="zh-TW" altLang="en-US" sz="120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US" sz="1200" b="0" i="0" u="none" strike="noStrike" dirty="0">
                          <a:solidFill>
                            <a:schemeClr val="tx1">
                              <a:lumMod val="90000"/>
                              <a:lumOff val="10000"/>
                            </a:schemeClr>
                          </a:solidFill>
                          <a:effectLst/>
                          <a:latin typeface="+mn-lt"/>
                          <a:ea typeface="新細明體"/>
                        </a:rPr>
                        <a:t>ASDEM8ELI-256GT0</a:t>
                      </a:r>
                      <a:endParaRPr lang="en-US" sz="1200" b="0" i="0" u="none" strike="noStrike">
                        <a:solidFill>
                          <a:schemeClr val="tx1">
                            <a:lumMod val="90000"/>
                            <a:lumOff val="10000"/>
                          </a:schemeClr>
                        </a:solidFill>
                        <a:effectLst/>
                        <a:latin typeface="+mn-lt"/>
                        <a:ea typeface="新細明體"/>
                      </a:endParaRP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2824060"/>
                  </a:ext>
                </a:extLst>
              </a:tr>
              <a:tr h="248411">
                <a:tc vMerge="1">
                  <a:txBody>
                    <a:bodyPr/>
                    <a:lstStyle/>
                    <a:p>
                      <a:endParaRPr lang="zh-TW" altLang="en-US"/>
                    </a:p>
                  </a:txBody>
                  <a:tcPr>
                    <a:lnT w="12700" cap="flat" cmpd="sng" algn="ctr">
                      <a:solidFill>
                        <a:schemeClr val="bg1"/>
                      </a:solidFill>
                      <a:prstDash val="solid"/>
                      <a:round/>
                      <a:headEnd type="none" w="med" len="med"/>
                      <a:tailEnd type="none" w="med" len="med"/>
                    </a:lnT>
                  </a:tcPr>
                </a:tc>
                <a:tc vMerge="1">
                  <a:txBody>
                    <a:bodyPr/>
                    <a:lstStyle/>
                    <a:p>
                      <a:endParaRPr lang="zh-TW" altLang="en-US"/>
                    </a:p>
                  </a:txBody>
                  <a:tcPr>
                    <a:lnT w="12700" cap="flat" cmpd="sng" algn="ctr">
                      <a:solidFill>
                        <a:schemeClr val="bg1"/>
                      </a:solidFill>
                      <a:prstDash val="solid"/>
                      <a:round/>
                      <a:headEnd type="none" w="med" len="med"/>
                      <a:tailEnd type="none" w="med" len="med"/>
                    </a:lnT>
                  </a:tcPr>
                </a:tc>
                <a:tc vMerge="1">
                  <a:txBody>
                    <a:bodyPr/>
                    <a:lstStyle/>
                    <a:p>
                      <a:endParaRPr lang="zh-TW" altLang="en-US"/>
                    </a:p>
                  </a:txBody>
                  <a:tcPr>
                    <a:lnT w="12700" cap="flat" cmpd="sng" algn="ctr">
                      <a:solidFill>
                        <a:schemeClr val="bg1"/>
                      </a:solidFill>
                      <a:prstDash val="solid"/>
                      <a:round/>
                      <a:headEnd type="none" w="med" len="med"/>
                      <a:tailEnd type="none" w="med" len="med"/>
                    </a:lnT>
                  </a:tcPr>
                </a:tc>
                <a:tc vMerge="1">
                  <a:txBody>
                    <a:bodyPr/>
                    <a:lstStyle/>
                    <a:p>
                      <a:endParaRPr lang="zh-TW" altLang="en-US"/>
                    </a:p>
                  </a:txBody>
                  <a:tcPr>
                    <a:lnT w="12700" cap="flat" cmpd="sng" algn="ctr">
                      <a:solidFill>
                        <a:schemeClr val="bg1"/>
                      </a:solidFill>
                      <a:prstDash val="solid"/>
                      <a:round/>
                      <a:headEnd type="none" w="med" len="med"/>
                      <a:tailEnd type="none" w="med" len="med"/>
                    </a:lnT>
                  </a:tcPr>
                </a:tc>
                <a:tc>
                  <a:txBody>
                    <a:bodyPr/>
                    <a:lstStyle/>
                    <a:p>
                      <a:pPr algn="ctr"/>
                      <a:r>
                        <a:rPr lang="en-US" altLang="zh-TW" sz="1200" dirty="0">
                          <a:solidFill>
                            <a:schemeClr val="tx1">
                              <a:lumMod val="90000"/>
                              <a:lumOff val="10000"/>
                            </a:schemeClr>
                          </a:solidFill>
                          <a:latin typeface="+mn-lt"/>
                        </a:rPr>
                        <a:t>512GB</a:t>
                      </a:r>
                      <a:endParaRPr lang="zh-TW" altLang="en-US" sz="1200" dirty="0">
                        <a:solidFill>
                          <a:schemeClr val="tx1">
                            <a:lumMod val="90000"/>
                            <a:lumOff val="10000"/>
                          </a:schemeClr>
                        </a:solidFill>
                        <a:latin typeface="+mn-lt"/>
                      </a:endParaRPr>
                    </a:p>
                  </a:txBody>
                  <a:tcPr marL="72000" marR="252000" marT="21600" marB="2160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lumMod val="90000"/>
                              <a:lumOff val="10000"/>
                            </a:schemeClr>
                          </a:solidFill>
                          <a:effectLst/>
                          <a:latin typeface="+mn-lt"/>
                          <a:ea typeface="新細明體"/>
                        </a:rPr>
                        <a:t>ASDEM8ELI-512GT0</a:t>
                      </a:r>
                      <a:endParaRPr lang="en-US" sz="1200" b="0" i="0" u="none" strike="noStrike" dirty="0">
                        <a:solidFill>
                          <a:schemeClr val="tx1">
                            <a:lumMod val="90000"/>
                            <a:lumOff val="10000"/>
                          </a:schemeClr>
                        </a:solidFill>
                        <a:effectLst/>
                        <a:latin typeface="+mn-lt"/>
                        <a:ea typeface="新細明體" panose="02020500000000000000" pitchFamily="18" charset="-120"/>
                      </a:endParaRP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4814387"/>
                  </a:ext>
                </a:extLst>
              </a:tr>
              <a:tr h="24841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200" dirty="0">
                          <a:solidFill>
                            <a:schemeClr val="tx1">
                              <a:lumMod val="90000"/>
                              <a:lumOff val="10000"/>
                            </a:schemeClr>
                          </a:solidFill>
                          <a:latin typeface="+mn-lt"/>
                        </a:rPr>
                        <a:t>1TB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lumMod val="90000"/>
                              <a:lumOff val="10000"/>
                            </a:schemeClr>
                          </a:solidFill>
                          <a:effectLst/>
                          <a:latin typeface="+mn-lt"/>
                          <a:ea typeface="新細明體"/>
                        </a:rPr>
                        <a:t>ASDEM8ELI-1TBT0</a:t>
                      </a:r>
                      <a:endParaRPr lang="en-US" sz="1200" b="0" i="0" u="none" strike="noStrike" dirty="0">
                        <a:solidFill>
                          <a:schemeClr val="tx1">
                            <a:lumMod val="90000"/>
                            <a:lumOff val="10000"/>
                          </a:schemeClr>
                        </a:solidFill>
                        <a:effectLst/>
                        <a:latin typeface="+mn-lt"/>
                        <a:ea typeface="新細明體" panose="02020500000000000000" pitchFamily="18" charset="-120"/>
                      </a:endParaRP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0358816"/>
                  </a:ext>
                </a:extLst>
              </a:tr>
              <a:tr h="24841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200" dirty="0">
                          <a:solidFill>
                            <a:schemeClr val="tx1">
                              <a:lumMod val="90000"/>
                              <a:lumOff val="10000"/>
                            </a:schemeClr>
                          </a:solidFill>
                          <a:latin typeface="+mn-lt"/>
                        </a:rPr>
                        <a:t>2TB</a:t>
                      </a:r>
                      <a:endParaRPr lang="zh-TW" altLang="en-US" sz="1200" dirty="0">
                        <a:solidFill>
                          <a:schemeClr val="tx1">
                            <a:lumMod val="90000"/>
                            <a:lumOff val="10000"/>
                          </a:schemeClr>
                        </a:solidFill>
                        <a:latin typeface="+mn-lt"/>
                      </a:endParaRPr>
                    </a:p>
                  </a:txBody>
                  <a:tcPr marL="72000" marR="25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dirty="0">
                          <a:solidFill>
                            <a:schemeClr val="tx1">
                              <a:lumMod val="90000"/>
                              <a:lumOff val="10000"/>
                            </a:schemeClr>
                          </a:solidFill>
                          <a:effectLst/>
                          <a:latin typeface="+mn-lt"/>
                          <a:ea typeface="新細明體"/>
                        </a:rPr>
                        <a:t>ASDEM8ELI-2TBT0</a:t>
                      </a:r>
                      <a:endParaRPr lang="en-US" sz="1200" b="0" i="0" u="none" strike="noStrike" dirty="0">
                        <a:solidFill>
                          <a:schemeClr val="tx1">
                            <a:lumMod val="90000"/>
                            <a:lumOff val="10000"/>
                          </a:schemeClr>
                        </a:solidFill>
                        <a:effectLst/>
                        <a:latin typeface="+mn-lt"/>
                        <a:ea typeface="新細明體" panose="02020500000000000000" pitchFamily="18" charset="-120"/>
                      </a:endParaRPr>
                    </a:p>
                  </a:txBody>
                  <a:tcPr marL="252000" marR="72000" marT="21600" marB="216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1001007"/>
                  </a:ext>
                </a:extLst>
              </a:tr>
            </a:tbl>
          </a:graphicData>
        </a:graphic>
      </p:graphicFrame>
      <p:sp>
        <p:nvSpPr>
          <p:cNvPr id="8" name="投影片編號版面配置區 1">
            <a:extLst>
              <a:ext uri="{FF2B5EF4-FFF2-40B4-BE49-F238E27FC236}">
                <a16:creationId xmlns:a16="http://schemas.microsoft.com/office/drawing/2014/main" id="{94EF8658-D9DA-420A-9EE9-4AD98C33B418}"/>
              </a:ext>
            </a:extLst>
          </p:cNvPr>
          <p:cNvSpPr txBox="1">
            <a:spLocks/>
          </p:cNvSpPr>
          <p:nvPr/>
        </p:nvSpPr>
        <p:spPr>
          <a:xfrm>
            <a:off x="8582024" y="6277504"/>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26</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
        <p:nvSpPr>
          <p:cNvPr id="10" name="矩形 9">
            <a:extLst>
              <a:ext uri="{FF2B5EF4-FFF2-40B4-BE49-F238E27FC236}">
                <a16:creationId xmlns:a16="http://schemas.microsoft.com/office/drawing/2014/main" id="{F2B30163-227F-48F7-B6A2-6BEF9E2C46F2}"/>
              </a:ext>
            </a:extLst>
          </p:cNvPr>
          <p:cNvSpPr/>
          <p:nvPr/>
        </p:nvSpPr>
        <p:spPr>
          <a:xfrm>
            <a:off x="481542" y="3294301"/>
            <a:ext cx="11143183" cy="3566160"/>
          </a:xfrm>
          <a:prstGeom prst="rect">
            <a:avLst/>
          </a:prstGeom>
          <a:gradFill>
            <a:gsLst>
              <a:gs pos="100000">
                <a:schemeClr val="bg1">
                  <a:alpha val="50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2" name="表格 11">
            <a:extLst>
              <a:ext uri="{FF2B5EF4-FFF2-40B4-BE49-F238E27FC236}">
                <a16:creationId xmlns:a16="http://schemas.microsoft.com/office/drawing/2014/main" id="{9674AE56-D366-4E54-B00D-02C07B5CF560}"/>
              </a:ext>
            </a:extLst>
          </p:cNvPr>
          <p:cNvGraphicFramePr>
            <a:graphicFrameLocks noGrp="1"/>
          </p:cNvGraphicFramePr>
          <p:nvPr>
            <p:extLst>
              <p:ext uri="{D42A27DB-BD31-4B8C-83A1-F6EECF244321}">
                <p14:modId xmlns:p14="http://schemas.microsoft.com/office/powerpoint/2010/main" val="2574332984"/>
              </p:ext>
            </p:extLst>
          </p:nvPr>
        </p:nvGraphicFramePr>
        <p:xfrm>
          <a:off x="491069" y="3294301"/>
          <a:ext cx="11133658" cy="3566160"/>
        </p:xfrm>
        <a:graphic>
          <a:graphicData uri="http://schemas.openxmlformats.org/drawingml/2006/table">
            <a:tbl>
              <a:tblPr firstRow="1" bandRow="1">
                <a:tableStyleId>{073A0DAA-6AF3-43AB-8588-CEC1D06C72B9}</a:tableStyleId>
              </a:tblPr>
              <a:tblGrid>
                <a:gridCol w="1256146">
                  <a:extLst>
                    <a:ext uri="{9D8B030D-6E8A-4147-A177-3AD203B41FA5}">
                      <a16:colId xmlns:a16="http://schemas.microsoft.com/office/drawing/2014/main" val="3971759209"/>
                    </a:ext>
                  </a:extLst>
                </a:gridCol>
                <a:gridCol w="1285461">
                  <a:extLst>
                    <a:ext uri="{9D8B030D-6E8A-4147-A177-3AD203B41FA5}">
                      <a16:colId xmlns:a16="http://schemas.microsoft.com/office/drawing/2014/main" val="2076431482"/>
                    </a:ext>
                  </a:extLst>
                </a:gridCol>
                <a:gridCol w="1245705">
                  <a:extLst>
                    <a:ext uri="{9D8B030D-6E8A-4147-A177-3AD203B41FA5}">
                      <a16:colId xmlns:a16="http://schemas.microsoft.com/office/drawing/2014/main" val="2872280572"/>
                    </a:ext>
                  </a:extLst>
                </a:gridCol>
                <a:gridCol w="2398643">
                  <a:extLst>
                    <a:ext uri="{9D8B030D-6E8A-4147-A177-3AD203B41FA5}">
                      <a16:colId xmlns:a16="http://schemas.microsoft.com/office/drawing/2014/main" val="2163311634"/>
                    </a:ext>
                  </a:extLst>
                </a:gridCol>
                <a:gridCol w="1789043">
                  <a:extLst>
                    <a:ext uri="{9D8B030D-6E8A-4147-A177-3AD203B41FA5}">
                      <a16:colId xmlns:a16="http://schemas.microsoft.com/office/drawing/2014/main" val="1511533723"/>
                    </a:ext>
                  </a:extLst>
                </a:gridCol>
                <a:gridCol w="3158660">
                  <a:extLst>
                    <a:ext uri="{9D8B030D-6E8A-4147-A177-3AD203B41FA5}">
                      <a16:colId xmlns:a16="http://schemas.microsoft.com/office/drawing/2014/main" val="3655078282"/>
                    </a:ext>
                  </a:extLst>
                </a:gridCol>
              </a:tblGrid>
              <a:tr h="237114">
                <a:tc>
                  <a:txBody>
                    <a:bodyPr/>
                    <a:lstStyle/>
                    <a:p>
                      <a:pPr marL="0" algn="ctr" defTabSz="914400" rtl="0" eaLnBrk="1" latinLnBrk="0" hangingPunct="1"/>
                      <a:r>
                        <a:rPr lang="en-US" altLang="zh-TW" sz="1200" b="1" kern="1200" dirty="0">
                          <a:solidFill>
                            <a:schemeClr val="bg1"/>
                          </a:solidFill>
                        </a:rPr>
                        <a:t>Model</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Conf.</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FF</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Temp.</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Capacity</a:t>
                      </a:r>
                      <a:endParaRPr lang="zh-TW" altLang="en-US" sz="1200" b="1" kern="1200" dirty="0">
                        <a:solidFill>
                          <a:schemeClr val="bg1"/>
                        </a:solidFill>
                        <a:latin typeface="+mn-lt"/>
                        <a:ea typeface="+mn-ea"/>
                        <a:cs typeface="+mn-cs"/>
                      </a:endParaRPr>
                    </a:p>
                  </a:txBody>
                  <a:tcPr anchor="ctr"/>
                </a:tc>
                <a:tc>
                  <a:txBody>
                    <a:bodyPr/>
                    <a:lstStyle/>
                    <a:p>
                      <a:pPr marL="0" algn="ctr" defTabSz="914400" rtl="0" eaLnBrk="1" latinLnBrk="0" hangingPunct="1"/>
                      <a:r>
                        <a:rPr lang="en-US" altLang="zh-TW" sz="1200" b="1" kern="1200" dirty="0">
                          <a:solidFill>
                            <a:schemeClr val="bg1"/>
                          </a:solidFill>
                        </a:rPr>
                        <a:t>PN</a:t>
                      </a:r>
                      <a:endParaRPr lang="zh-TW" altLang="en-US" sz="1200" b="1" kern="1200" dirty="0">
                        <a:solidFill>
                          <a:schemeClr val="bg1"/>
                        </a:solidFill>
                        <a:latin typeface="+mn-lt"/>
                        <a:ea typeface="+mn-ea"/>
                        <a:cs typeface="+mn-cs"/>
                      </a:endParaRPr>
                    </a:p>
                  </a:txBody>
                  <a:tcPr anchor="ctr"/>
                </a:tc>
                <a:extLst>
                  <a:ext uri="{0D108BD9-81ED-4DB2-BD59-A6C34878D82A}">
                    <a16:rowId xmlns:a16="http://schemas.microsoft.com/office/drawing/2014/main" val="1620340267"/>
                  </a:ext>
                </a:extLst>
              </a:tr>
              <a:tr h="207317">
                <a:tc rowSpan="12">
                  <a:txBody>
                    <a:bodyPr/>
                    <a:lstStyle/>
                    <a:p>
                      <a:pPr marL="0" algn="ctr" defTabSz="914400" rtl="0" eaLnBrk="1" latinLnBrk="0" hangingPunct="1"/>
                      <a:r>
                        <a:rPr lang="en-US" altLang="zh-TW" sz="1200" b="1" kern="1200" dirty="0">
                          <a:solidFill>
                            <a:schemeClr val="tx1">
                              <a:lumMod val="90000"/>
                              <a:lumOff val="10000"/>
                            </a:schemeClr>
                          </a:solidFill>
                        </a:rPr>
                        <a:t>mSATA</a:t>
                      </a:r>
                      <a:endParaRPr lang="zh-TW" altLang="en-US" sz="1200" b="1" kern="1200" dirty="0">
                        <a:solidFill>
                          <a:schemeClr val="tx1">
                            <a:lumMod val="90000"/>
                            <a:lumOff val="10000"/>
                          </a:schemeClr>
                        </a:solidFill>
                        <a:latin typeface="+mn-lt"/>
                        <a:ea typeface="+mn-ea"/>
                        <a:cs typeface="+mn-cs"/>
                      </a:endParaRPr>
                    </a:p>
                  </a:txBody>
                  <a:tcPr anchor="ctr">
                    <a:noFill/>
                  </a:tcPr>
                </a:tc>
                <a:tc rowSpan="12">
                  <a:txBody>
                    <a:bodyPr/>
                    <a:lstStyle/>
                    <a:p>
                      <a:pPr marL="0" algn="ctr" defTabSz="914400" rtl="0" eaLnBrk="1" latinLnBrk="0" hangingPunct="1"/>
                      <a:r>
                        <a:rPr lang="en-US" altLang="zh-TW" sz="1200" kern="1200" dirty="0">
                          <a:solidFill>
                            <a:schemeClr val="tx1">
                              <a:lumMod val="90000"/>
                              <a:lumOff val="10000"/>
                            </a:schemeClr>
                          </a:solidFill>
                        </a:rPr>
                        <a:t>TLC</a:t>
                      </a:r>
                      <a:endParaRPr lang="zh-TW" altLang="en-US" sz="1200" kern="1200" dirty="0">
                        <a:solidFill>
                          <a:schemeClr val="tx1">
                            <a:lumMod val="90000"/>
                            <a:lumOff val="10000"/>
                          </a:schemeClr>
                        </a:solidFill>
                        <a:latin typeface="+mn-lt"/>
                        <a:ea typeface="+mn-ea"/>
                        <a:cs typeface="+mn-cs"/>
                      </a:endParaRPr>
                    </a:p>
                  </a:txBody>
                  <a:tcPr anchor="ctr">
                    <a:noFill/>
                  </a:tcPr>
                </a:tc>
                <a:tc rowSpan="12">
                  <a:txBody>
                    <a:bodyPr/>
                    <a:lstStyle/>
                    <a:p>
                      <a:pPr marL="0" algn="ctr" defTabSz="914400" rtl="0" eaLnBrk="1" latinLnBrk="0" hangingPunct="1"/>
                      <a:r>
                        <a:rPr lang="en-US" altLang="zh-TW" sz="1200" kern="1200" dirty="0">
                          <a:solidFill>
                            <a:schemeClr val="tx1">
                              <a:lumMod val="90000"/>
                              <a:lumOff val="10000"/>
                            </a:schemeClr>
                          </a:solidFill>
                        </a:rPr>
                        <a:t>mSATA</a:t>
                      </a:r>
                      <a:endParaRPr lang="zh-TW" altLang="en-US" sz="1200" kern="1200" dirty="0">
                        <a:solidFill>
                          <a:schemeClr val="tx1">
                            <a:lumMod val="90000"/>
                            <a:lumOff val="10000"/>
                          </a:schemeClr>
                        </a:solidFill>
                        <a:latin typeface="+mn-lt"/>
                        <a:ea typeface="+mn-ea"/>
                        <a:cs typeface="+mn-cs"/>
                      </a:endParaRPr>
                    </a:p>
                  </a:txBody>
                  <a:tcPr anchor="ctr">
                    <a:noFill/>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-25°C ~ 85°C</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algn="ctr"/>
                      <a:r>
                        <a:rPr lang="en-US" altLang="zh-TW" sz="1200" dirty="0"/>
                        <a:t>64GB</a:t>
                      </a:r>
                      <a:endParaRPr lang="zh-TW" altLang="en-US" sz="1200" dirty="0">
                        <a:latin typeface="+mn-lt"/>
                      </a:endParaRPr>
                    </a:p>
                  </a:txBody>
                  <a:tcPr anchor="ctr">
                    <a:noFill/>
                  </a:tcPr>
                </a:tc>
                <a:tc>
                  <a:txBody>
                    <a:bodyPr/>
                    <a:lstStyle/>
                    <a:p>
                      <a:pPr algn="ctr">
                        <a:spcAft>
                          <a:spcPts val="0"/>
                        </a:spcAft>
                      </a:pPr>
                      <a:r>
                        <a:rPr lang="en-US" sz="1200" kern="100" dirty="0">
                          <a:effectLst/>
                        </a:rPr>
                        <a:t>ASDSMSSHE-64GT0</a:t>
                      </a:r>
                      <a:endParaRPr lang="zh-TW" sz="1200" kern="100" dirty="0">
                        <a:effectLst/>
                        <a:latin typeface="+mn-lt"/>
                        <a:ea typeface="新細明體" panose="02020500000000000000" pitchFamily="18" charset="-120"/>
                      </a:endParaRPr>
                    </a:p>
                  </a:txBody>
                  <a:tcPr marL="68580" marR="68580" marT="0" marB="0" anchor="ctr">
                    <a:noFill/>
                  </a:tcPr>
                </a:tc>
                <a:extLst>
                  <a:ext uri="{0D108BD9-81ED-4DB2-BD59-A6C34878D82A}">
                    <a16:rowId xmlns:a16="http://schemas.microsoft.com/office/drawing/2014/main" val="3693698648"/>
                  </a:ext>
                </a:extLst>
              </a:tr>
              <a:tr h="207317">
                <a:tc vMerge="1">
                  <a:txBody>
                    <a:bodyPr/>
                    <a:lstStyle/>
                    <a:p>
                      <a:pPr algn="ctr"/>
                      <a:endParaRPr lang="zh-TW" altLang="en-US" sz="1200" dirty="0">
                        <a:latin typeface="+mn-lt"/>
                      </a:endParaRPr>
                    </a:p>
                  </a:txBody>
                  <a:tcPr anchor="ctr"/>
                </a:tc>
                <a:tc vMerge="1">
                  <a:txBody>
                    <a:bodyPr/>
                    <a:lstStyle/>
                    <a:p>
                      <a:pPr algn="ctr"/>
                      <a:endParaRPr lang="zh-TW" altLang="en-US" sz="1200" dirty="0">
                        <a:latin typeface="+mn-lt"/>
                      </a:endParaRPr>
                    </a:p>
                  </a:txBody>
                  <a:tcPr anchor="ctr">
                    <a:solidFill>
                      <a:srgbClr val="F7E8E8"/>
                    </a:solidFill>
                  </a:tcPr>
                </a:tc>
                <a:tc vMerge="1">
                  <a:txBody>
                    <a:bodyPr/>
                    <a:lstStyle/>
                    <a:p>
                      <a:pPr algn="ctr"/>
                      <a:endParaRPr lang="zh-TW" altLang="en-US" sz="1200" dirty="0">
                        <a:latin typeface="+mn-lt"/>
                      </a:endParaRPr>
                    </a:p>
                  </a:txBody>
                  <a:tcPr anchor="ctr">
                    <a:solidFill>
                      <a:srgbClr val="EECDCE"/>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200" dirty="0">
                        <a:latin typeface="+mn-lt"/>
                      </a:endParaRPr>
                    </a:p>
                  </a:txBody>
                  <a:tcPr anchor="ctr">
                    <a:solidFill>
                      <a:srgbClr val="F7E8E8"/>
                    </a:solidFill>
                  </a:tcPr>
                </a:tc>
                <a:tc>
                  <a:txBody>
                    <a:bodyPr/>
                    <a:lstStyle/>
                    <a:p>
                      <a:pPr algn="ctr"/>
                      <a:r>
                        <a:rPr lang="en-US" altLang="zh-TW" sz="1200" dirty="0"/>
                        <a:t>128GB</a:t>
                      </a:r>
                      <a:endParaRPr lang="zh-TW" altLang="en-US" sz="1200" dirty="0">
                        <a:latin typeface="+mn-lt"/>
                      </a:endParaRPr>
                    </a:p>
                  </a:txBody>
                  <a:tcPr anchor="ctr">
                    <a:noFill/>
                  </a:tcPr>
                </a:tc>
                <a:tc>
                  <a:txBody>
                    <a:bodyPr/>
                    <a:lstStyle/>
                    <a:p>
                      <a:pPr algn="ctr">
                        <a:spcAft>
                          <a:spcPts val="0"/>
                        </a:spcAft>
                      </a:pPr>
                      <a:r>
                        <a:rPr lang="en-US" sz="1200" kern="100" dirty="0">
                          <a:effectLst/>
                        </a:rPr>
                        <a:t>ASDSMSSHE-128GT0</a:t>
                      </a:r>
                      <a:endParaRPr lang="zh-TW" sz="1200" kern="100" dirty="0">
                        <a:effectLst/>
                        <a:latin typeface="+mn-lt"/>
                        <a:ea typeface="新細明體" panose="02020500000000000000" pitchFamily="18" charset="-120"/>
                      </a:endParaRPr>
                    </a:p>
                  </a:txBody>
                  <a:tcPr marL="68580" marR="68580" marT="0" marB="0" anchor="ctr">
                    <a:noFill/>
                  </a:tcPr>
                </a:tc>
                <a:extLst>
                  <a:ext uri="{0D108BD9-81ED-4DB2-BD59-A6C34878D82A}">
                    <a16:rowId xmlns:a16="http://schemas.microsoft.com/office/drawing/2014/main" val="1256630093"/>
                  </a:ext>
                </a:extLst>
              </a:tr>
              <a:tr h="2073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rPr>
                        <a:t>256GB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latinLnBrk="0" hangingPunct="1">
                        <a:spcAft>
                          <a:spcPts val="0"/>
                        </a:spcAft>
                      </a:pPr>
                      <a:r>
                        <a:rPr lang="en-US" sz="1200" kern="1200" dirty="0">
                          <a:solidFill>
                            <a:schemeClr val="tx1">
                              <a:lumMod val="90000"/>
                              <a:lumOff val="10000"/>
                            </a:schemeClr>
                          </a:solidFill>
                        </a:rPr>
                        <a:t>ASDSMSSHE-256GT0</a:t>
                      </a:r>
                      <a:endParaRPr lang="zh-TW" altLang="en-US" sz="1200" kern="1200" dirty="0">
                        <a:solidFill>
                          <a:schemeClr val="tx1">
                            <a:lumMod val="90000"/>
                            <a:lumOff val="10000"/>
                          </a:schemeClr>
                        </a:solidFill>
                        <a:latin typeface="+mn-lt"/>
                        <a:ea typeface="+mn-ea"/>
                        <a:cs typeface="+mn-cs"/>
                      </a:endParaRPr>
                    </a:p>
                  </a:txBody>
                  <a:tcPr marL="68580" marR="68580" marT="0" marB="0" anchor="ctr">
                    <a:noFill/>
                  </a:tcPr>
                </a:tc>
                <a:extLst>
                  <a:ext uri="{0D108BD9-81ED-4DB2-BD59-A6C34878D82A}">
                    <a16:rowId xmlns:a16="http://schemas.microsoft.com/office/drawing/2014/main" val="2568304239"/>
                  </a:ext>
                </a:extLst>
              </a:tr>
              <a:tr h="2073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rPr>
                        <a:t>512GB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latinLnBrk="0" hangingPunct="1">
                        <a:spcAft>
                          <a:spcPts val="0"/>
                        </a:spcAft>
                      </a:pPr>
                      <a:r>
                        <a:rPr lang="en-US" sz="1200" kern="1200" dirty="0">
                          <a:solidFill>
                            <a:schemeClr val="tx1">
                              <a:lumMod val="90000"/>
                              <a:lumOff val="10000"/>
                            </a:schemeClr>
                          </a:solidFill>
                        </a:rPr>
                        <a:t>ASDSMSSHE-512GT0</a:t>
                      </a:r>
                      <a:endParaRPr lang="zh-TW" altLang="en-US" sz="1200" kern="1200" dirty="0">
                        <a:solidFill>
                          <a:schemeClr val="tx1">
                            <a:lumMod val="90000"/>
                            <a:lumOff val="10000"/>
                          </a:schemeClr>
                        </a:solidFill>
                        <a:latin typeface="+mn-lt"/>
                        <a:ea typeface="+mn-ea"/>
                        <a:cs typeface="+mn-cs"/>
                      </a:endParaRPr>
                    </a:p>
                  </a:txBody>
                  <a:tcPr marL="68580" marR="68580" marT="0" marB="0" anchor="ctr">
                    <a:noFill/>
                  </a:tcPr>
                </a:tc>
                <a:extLst>
                  <a:ext uri="{0D108BD9-81ED-4DB2-BD59-A6C34878D82A}">
                    <a16:rowId xmlns:a16="http://schemas.microsoft.com/office/drawing/2014/main" val="1082770076"/>
                  </a:ext>
                </a:extLst>
              </a:tr>
              <a:tr h="2073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rPr>
                        <a:t>1TB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latinLnBrk="0" hangingPunct="1">
                        <a:spcAft>
                          <a:spcPts val="0"/>
                        </a:spcAft>
                      </a:pPr>
                      <a:r>
                        <a:rPr lang="en-US" sz="1200" kern="1200" dirty="0">
                          <a:solidFill>
                            <a:schemeClr val="tx1">
                              <a:lumMod val="90000"/>
                              <a:lumOff val="10000"/>
                            </a:schemeClr>
                          </a:solidFill>
                        </a:rPr>
                        <a:t>ASDSMSSHE-1TBT0</a:t>
                      </a:r>
                      <a:endParaRPr lang="zh-TW" altLang="en-US" sz="1200" kern="1200" dirty="0">
                        <a:solidFill>
                          <a:schemeClr val="tx1">
                            <a:lumMod val="90000"/>
                            <a:lumOff val="10000"/>
                          </a:schemeClr>
                        </a:solidFill>
                        <a:latin typeface="+mn-lt"/>
                        <a:ea typeface="+mn-ea"/>
                        <a:cs typeface="+mn-cs"/>
                      </a:endParaRPr>
                    </a:p>
                  </a:txBody>
                  <a:tcPr marL="68580" marR="68580" marT="0" marB="0" anchor="ctr">
                    <a:noFill/>
                  </a:tcPr>
                </a:tc>
                <a:extLst>
                  <a:ext uri="{0D108BD9-81ED-4DB2-BD59-A6C34878D82A}">
                    <a16:rowId xmlns:a16="http://schemas.microsoft.com/office/drawing/2014/main" val="4141449587"/>
                  </a:ext>
                </a:extLst>
              </a:tr>
              <a:tr h="2073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rPr>
                        <a:t>2TB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latinLnBrk="0" hangingPunct="1">
                        <a:spcAft>
                          <a:spcPts val="0"/>
                        </a:spcAft>
                      </a:pPr>
                      <a:r>
                        <a:rPr lang="en-US" sz="1200" kern="1200" dirty="0">
                          <a:solidFill>
                            <a:schemeClr val="tx1">
                              <a:lumMod val="90000"/>
                              <a:lumOff val="10000"/>
                            </a:schemeClr>
                          </a:solidFill>
                        </a:rPr>
                        <a:t>ASDSMSSHE-2TBT0</a:t>
                      </a:r>
                      <a:endParaRPr lang="zh-TW" altLang="en-US" sz="1200" kern="1200" dirty="0">
                        <a:solidFill>
                          <a:schemeClr val="tx1">
                            <a:lumMod val="90000"/>
                            <a:lumOff val="10000"/>
                          </a:schemeClr>
                        </a:solidFill>
                        <a:latin typeface="+mn-lt"/>
                        <a:ea typeface="+mn-ea"/>
                        <a:cs typeface="+mn-cs"/>
                      </a:endParaRPr>
                    </a:p>
                  </a:txBody>
                  <a:tcPr marL="68580" marR="68580" marT="0" marB="0" anchor="ctr">
                    <a:noFill/>
                  </a:tcPr>
                </a:tc>
                <a:extLst>
                  <a:ext uri="{0D108BD9-81ED-4DB2-BD59-A6C34878D82A}">
                    <a16:rowId xmlns:a16="http://schemas.microsoft.com/office/drawing/2014/main" val="4016647962"/>
                  </a:ext>
                </a:extLst>
              </a:tr>
              <a:tr h="2073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kern="1200" dirty="0">
                          <a:solidFill>
                            <a:schemeClr val="tx1">
                              <a:lumMod val="90000"/>
                              <a:lumOff val="10000"/>
                            </a:schemeClr>
                          </a:solidFill>
                        </a:rPr>
                        <a:t>-40°C ~ 85°C</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latinLnBrk="0" hangingPunct="1"/>
                      <a:r>
                        <a:rPr lang="en-US" altLang="zh-TW" sz="1200" kern="1200" dirty="0">
                          <a:solidFill>
                            <a:schemeClr val="tx1">
                              <a:lumMod val="90000"/>
                              <a:lumOff val="10000"/>
                            </a:schemeClr>
                          </a:solidFill>
                        </a:rPr>
                        <a:t>64GB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latinLnBrk="0" hangingPunct="1">
                        <a:spcAft>
                          <a:spcPts val="0"/>
                        </a:spcAft>
                      </a:pPr>
                      <a:r>
                        <a:rPr lang="en-US" sz="1200" kern="1200" dirty="0">
                          <a:solidFill>
                            <a:schemeClr val="tx1">
                              <a:lumMod val="90000"/>
                              <a:lumOff val="10000"/>
                            </a:schemeClr>
                          </a:solidFill>
                        </a:rPr>
                        <a:t>ASDSM8SHI-64GT0</a:t>
                      </a:r>
                      <a:endParaRPr lang="zh-TW" altLang="en-US" sz="1200" kern="1200" dirty="0">
                        <a:solidFill>
                          <a:schemeClr val="tx1">
                            <a:lumMod val="90000"/>
                            <a:lumOff val="10000"/>
                          </a:schemeClr>
                        </a:solidFill>
                        <a:latin typeface="+mn-lt"/>
                        <a:ea typeface="+mn-ea"/>
                        <a:cs typeface="+mn-cs"/>
                      </a:endParaRPr>
                    </a:p>
                  </a:txBody>
                  <a:tcPr marL="68580" marR="68580" marT="0" marB="0" anchor="ctr">
                    <a:noFill/>
                  </a:tcPr>
                </a:tc>
                <a:extLst>
                  <a:ext uri="{0D108BD9-81ED-4DB2-BD59-A6C34878D82A}">
                    <a16:rowId xmlns:a16="http://schemas.microsoft.com/office/drawing/2014/main" val="2742708557"/>
                  </a:ext>
                </a:extLst>
              </a:tr>
              <a:tr h="207317">
                <a:tc vMerge="1">
                  <a:txBody>
                    <a:bodyPr/>
                    <a:lstStyle/>
                    <a:p>
                      <a:pPr algn="ctr"/>
                      <a:endParaRPr lang="zh-TW" altLang="en-US" sz="1600" dirty="0"/>
                    </a:p>
                  </a:txBody>
                  <a:tcPr anchor="ctr"/>
                </a:tc>
                <a:tc vMerge="1">
                  <a:txBody>
                    <a:bodyPr/>
                    <a:lstStyle/>
                    <a:p>
                      <a:pPr algn="ctr"/>
                      <a:endParaRPr lang="zh-TW" altLang="en-US" sz="1600" dirty="0"/>
                    </a:p>
                  </a:txBody>
                  <a:tcPr anchor="ctr">
                    <a:solidFill>
                      <a:srgbClr val="F7E8E8"/>
                    </a:solidFill>
                  </a:tcPr>
                </a:tc>
                <a:tc vMerge="1">
                  <a:txBody>
                    <a:bodyPr/>
                    <a:lstStyle/>
                    <a:p>
                      <a:pPr algn="ctr"/>
                      <a:endParaRPr lang="zh-TW" altLang="en-US" sz="1600" dirty="0"/>
                    </a:p>
                  </a:txBody>
                  <a:tcPr anchor="ct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200" dirty="0">
                        <a:latin typeface="+mn-lt"/>
                      </a:endParaRPr>
                    </a:p>
                  </a:txBody>
                  <a:tcPr anchor="ctr">
                    <a:solidFill>
                      <a:srgbClr val="F7E8E8"/>
                    </a:solidFill>
                  </a:tcPr>
                </a:tc>
                <a:tc>
                  <a:txBody>
                    <a:bodyPr/>
                    <a:lstStyle/>
                    <a:p>
                      <a:pPr marL="0" algn="ctr" defTabSz="914400" rtl="0" eaLnBrk="1" latinLnBrk="0" hangingPunct="1"/>
                      <a:r>
                        <a:rPr lang="en-US" altLang="zh-TW" sz="1200" kern="1200" dirty="0">
                          <a:solidFill>
                            <a:schemeClr val="tx1">
                              <a:lumMod val="90000"/>
                              <a:lumOff val="10000"/>
                            </a:schemeClr>
                          </a:solidFill>
                        </a:rPr>
                        <a:t>128GB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latinLnBrk="0" hangingPunct="1">
                        <a:spcAft>
                          <a:spcPts val="0"/>
                        </a:spcAft>
                      </a:pPr>
                      <a:r>
                        <a:rPr lang="en-US" sz="1200" kern="1200" dirty="0">
                          <a:solidFill>
                            <a:schemeClr val="tx1">
                              <a:lumMod val="90000"/>
                              <a:lumOff val="10000"/>
                            </a:schemeClr>
                          </a:solidFill>
                        </a:rPr>
                        <a:t>ASDSM8SHI-128GT0</a:t>
                      </a:r>
                      <a:endParaRPr lang="zh-TW" altLang="en-US" sz="1200" kern="1200" dirty="0">
                        <a:solidFill>
                          <a:schemeClr val="tx1">
                            <a:lumMod val="90000"/>
                            <a:lumOff val="10000"/>
                          </a:schemeClr>
                        </a:solidFill>
                        <a:latin typeface="+mn-lt"/>
                        <a:ea typeface="+mn-ea"/>
                        <a:cs typeface="+mn-cs"/>
                      </a:endParaRPr>
                    </a:p>
                  </a:txBody>
                  <a:tcPr marL="68580" marR="68580" marT="0" marB="0" anchor="ctr">
                    <a:noFill/>
                  </a:tcPr>
                </a:tc>
                <a:extLst>
                  <a:ext uri="{0D108BD9-81ED-4DB2-BD59-A6C34878D82A}">
                    <a16:rowId xmlns:a16="http://schemas.microsoft.com/office/drawing/2014/main" val="3512824060"/>
                  </a:ext>
                </a:extLst>
              </a:tr>
              <a:tr h="2073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en-US" altLang="zh-TW" sz="1200" kern="1200" dirty="0">
                          <a:solidFill>
                            <a:schemeClr val="tx1">
                              <a:lumMod val="90000"/>
                              <a:lumOff val="10000"/>
                            </a:schemeClr>
                          </a:solidFill>
                        </a:rPr>
                        <a:t>256GB</a:t>
                      </a:r>
                      <a:endParaRPr lang="zh-TW" altLang="en-US" sz="1200" kern="1200" dirty="0">
                        <a:solidFill>
                          <a:schemeClr val="tx1">
                            <a:lumMod val="90000"/>
                            <a:lumOff val="10000"/>
                          </a:schemeClr>
                        </a:solidFill>
                        <a:latin typeface="+mn-lt"/>
                        <a:ea typeface="+mn-ea"/>
                        <a:cs typeface="+mn-cs"/>
                      </a:endParaRPr>
                    </a:p>
                  </a:txBody>
                  <a:tcPr anchor="ctr">
                    <a:noFill/>
                  </a:tcPr>
                </a:tc>
                <a:tc>
                  <a:txBody>
                    <a:bodyPr/>
                    <a:lstStyle/>
                    <a:p>
                      <a:pPr marL="0" algn="ctr" defTabSz="914400" rtl="0" eaLnBrk="1" latinLnBrk="0" hangingPunct="1">
                        <a:spcAft>
                          <a:spcPts val="0"/>
                        </a:spcAft>
                      </a:pPr>
                      <a:r>
                        <a:rPr lang="en-US" sz="1200" kern="1200" dirty="0">
                          <a:solidFill>
                            <a:schemeClr val="tx1">
                              <a:lumMod val="90000"/>
                              <a:lumOff val="10000"/>
                            </a:schemeClr>
                          </a:solidFill>
                        </a:rPr>
                        <a:t>ASDSM8SHI-256GT0</a:t>
                      </a:r>
                      <a:endParaRPr lang="zh-TW" altLang="en-US" sz="1200" kern="1200" dirty="0">
                        <a:solidFill>
                          <a:schemeClr val="tx1">
                            <a:lumMod val="90000"/>
                            <a:lumOff val="10000"/>
                          </a:schemeClr>
                        </a:solidFill>
                        <a:latin typeface="+mn-lt"/>
                        <a:ea typeface="+mn-ea"/>
                        <a:cs typeface="+mn-cs"/>
                      </a:endParaRPr>
                    </a:p>
                  </a:txBody>
                  <a:tcPr marL="68580" marR="68580" marT="0" marB="0" anchor="ctr">
                    <a:noFill/>
                  </a:tcPr>
                </a:tc>
                <a:extLst>
                  <a:ext uri="{0D108BD9-81ED-4DB2-BD59-A6C34878D82A}">
                    <a16:rowId xmlns:a16="http://schemas.microsoft.com/office/drawing/2014/main" val="1686005395"/>
                  </a:ext>
                </a:extLst>
              </a:tr>
              <a:tr h="2073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200" dirty="0"/>
                        <a:t>512GB</a:t>
                      </a:r>
                      <a:endParaRPr lang="zh-TW" altLang="en-US" sz="1200" dirty="0">
                        <a:latin typeface="+mn-lt"/>
                      </a:endParaRPr>
                    </a:p>
                  </a:txBody>
                  <a:tcPr anchor="ctr">
                    <a:noFill/>
                  </a:tcPr>
                </a:tc>
                <a:tc>
                  <a:txBody>
                    <a:bodyPr/>
                    <a:lstStyle/>
                    <a:p>
                      <a:pPr algn="ctr">
                        <a:spcAft>
                          <a:spcPts val="0"/>
                        </a:spcAft>
                      </a:pPr>
                      <a:r>
                        <a:rPr lang="en-US" sz="1200" kern="100" dirty="0">
                          <a:effectLst/>
                        </a:rPr>
                        <a:t>ASDSM8SHI-512GT0</a:t>
                      </a:r>
                      <a:endParaRPr lang="zh-TW" sz="1200" kern="100" dirty="0">
                        <a:effectLst/>
                        <a:latin typeface="+mn-lt"/>
                        <a:ea typeface="新細明體" panose="02020500000000000000" pitchFamily="18" charset="-120"/>
                      </a:endParaRPr>
                    </a:p>
                  </a:txBody>
                  <a:tcPr marL="68580" marR="68580" marT="0" marB="0" anchor="ctr">
                    <a:noFill/>
                  </a:tcPr>
                </a:tc>
                <a:extLst>
                  <a:ext uri="{0D108BD9-81ED-4DB2-BD59-A6C34878D82A}">
                    <a16:rowId xmlns:a16="http://schemas.microsoft.com/office/drawing/2014/main" val="1104814387"/>
                  </a:ext>
                </a:extLst>
              </a:tr>
              <a:tr h="2073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200" dirty="0"/>
                        <a:t>1TB</a:t>
                      </a:r>
                      <a:endParaRPr lang="zh-TW" altLang="en-US" sz="1200" dirty="0">
                        <a:latin typeface="+mn-lt"/>
                      </a:endParaRPr>
                    </a:p>
                  </a:txBody>
                  <a:tcPr anchor="ctr">
                    <a:noFill/>
                  </a:tcPr>
                </a:tc>
                <a:tc>
                  <a:txBody>
                    <a:bodyPr/>
                    <a:lstStyle/>
                    <a:p>
                      <a:pPr algn="ctr">
                        <a:spcAft>
                          <a:spcPts val="0"/>
                        </a:spcAft>
                      </a:pPr>
                      <a:r>
                        <a:rPr lang="en-US" sz="1200" kern="100" dirty="0">
                          <a:effectLst/>
                        </a:rPr>
                        <a:t>ASDSMSSHI-1TBT0</a:t>
                      </a:r>
                      <a:endParaRPr lang="zh-TW" sz="1200" kern="100" dirty="0">
                        <a:effectLst/>
                        <a:latin typeface="+mn-lt"/>
                        <a:ea typeface="新細明體" panose="02020500000000000000" pitchFamily="18" charset="-120"/>
                      </a:endParaRPr>
                    </a:p>
                  </a:txBody>
                  <a:tcPr marL="68580" marR="68580" marT="0" marB="0" anchor="ctr">
                    <a:noFill/>
                  </a:tcPr>
                </a:tc>
                <a:extLst>
                  <a:ext uri="{0D108BD9-81ED-4DB2-BD59-A6C34878D82A}">
                    <a16:rowId xmlns:a16="http://schemas.microsoft.com/office/drawing/2014/main" val="4230358816"/>
                  </a:ext>
                </a:extLst>
              </a:tr>
              <a:tr h="20731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r>
                        <a:rPr lang="en-US" altLang="zh-TW" sz="1200" dirty="0"/>
                        <a:t>2TB</a:t>
                      </a:r>
                      <a:endParaRPr lang="zh-TW" altLang="en-US" sz="1200" dirty="0">
                        <a:latin typeface="+mn-lt"/>
                      </a:endParaRPr>
                    </a:p>
                  </a:txBody>
                  <a:tcPr anchor="ctr">
                    <a:noFill/>
                  </a:tcPr>
                </a:tc>
                <a:tc>
                  <a:txBody>
                    <a:bodyPr/>
                    <a:lstStyle/>
                    <a:p>
                      <a:pPr algn="ctr">
                        <a:spcAft>
                          <a:spcPts val="0"/>
                        </a:spcAft>
                      </a:pPr>
                      <a:r>
                        <a:rPr lang="en-US" sz="1200" kern="100" dirty="0">
                          <a:effectLst/>
                        </a:rPr>
                        <a:t>ASDSMSSHI-2TBT0</a:t>
                      </a:r>
                      <a:endParaRPr lang="zh-TW" sz="1200" kern="100" dirty="0">
                        <a:effectLst/>
                        <a:latin typeface="+mn-lt"/>
                        <a:ea typeface="新細明體" panose="02020500000000000000" pitchFamily="18" charset="-120"/>
                      </a:endParaRPr>
                    </a:p>
                  </a:txBody>
                  <a:tcPr marL="68580" marR="68580" marT="0" marB="0" anchor="ctr">
                    <a:noFill/>
                  </a:tcPr>
                </a:tc>
                <a:extLst>
                  <a:ext uri="{0D108BD9-81ED-4DB2-BD59-A6C34878D82A}">
                    <a16:rowId xmlns:a16="http://schemas.microsoft.com/office/drawing/2014/main" val="3301001007"/>
                  </a:ext>
                </a:extLst>
              </a:tr>
            </a:tbl>
          </a:graphicData>
        </a:graphic>
      </p:graphicFrame>
    </p:spTree>
    <p:extLst>
      <p:ext uri="{BB962C8B-B14F-4D97-AF65-F5344CB8AC3E}">
        <p14:creationId xmlns:p14="http://schemas.microsoft.com/office/powerpoint/2010/main" val="891758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8629B5B6-AD1F-47DF-A0EA-F72A0B1FFFD6}"/>
              </a:ext>
            </a:extLst>
          </p:cNvPr>
          <p:cNvSpPr>
            <a:spLocks noGrp="1"/>
          </p:cNvSpPr>
          <p:nvPr>
            <p:ph type="title"/>
          </p:nvPr>
        </p:nvSpPr>
        <p:spPr/>
        <p:txBody>
          <a:bodyPr/>
          <a:lstStyle/>
          <a:p>
            <a:r>
              <a:rPr lang="en-US" altLang="zh-CN" dirty="0"/>
              <a:t>Thank You!</a:t>
            </a:r>
            <a:endParaRPr lang="zh-TW" altLang="en-US" dirty="0"/>
          </a:p>
        </p:txBody>
      </p:sp>
      <p:sp>
        <p:nvSpPr>
          <p:cNvPr id="4" name="投影片編號版面配置區 1">
            <a:extLst>
              <a:ext uri="{FF2B5EF4-FFF2-40B4-BE49-F238E27FC236}">
                <a16:creationId xmlns:a16="http://schemas.microsoft.com/office/drawing/2014/main" id="{92C1B7F1-2D09-47CC-BF21-3324C23C2008}"/>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27</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2264197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64507B3-6908-4906-B635-2A063BE43E6C}"/>
              </a:ext>
            </a:extLst>
          </p:cNvPr>
          <p:cNvSpPr/>
          <p:nvPr/>
        </p:nvSpPr>
        <p:spPr>
          <a:xfrm>
            <a:off x="0" y="3774597"/>
            <a:ext cx="12192000" cy="30834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p:cNvSpPr/>
          <p:nvPr/>
        </p:nvSpPr>
        <p:spPr>
          <a:xfrm>
            <a:off x="494718" y="1330094"/>
            <a:ext cx="6080694" cy="13933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altLang="zh-TW" sz="1400" b="0" i="0" dirty="0">
                <a:solidFill>
                  <a:srgbClr val="374151"/>
                </a:solidFill>
                <a:effectLst/>
              </a:rPr>
              <a:t>ADLINK's embedded flash storage solutions include industrial and enterprise grades, designed for tough environments. They offer key flash technology benefits like high transfer speeds, lightweight design, and low power usage. Industrial-grade models ensure reliability in harsh conditions, and enterprise-grade versions deliver high performance and data integrity for data-heavy applications. This diverse portfolio boosts efficiency and reliability across numerous applications.</a:t>
            </a:r>
            <a:endParaRPr lang="zh-TW" altLang="en-US" sz="1400" dirty="0">
              <a:solidFill>
                <a:schemeClr val="tx1">
                  <a:lumMod val="90000"/>
                  <a:lumOff val="10000"/>
                </a:schemeClr>
              </a:solidFill>
            </a:endParaRPr>
          </a:p>
        </p:txBody>
      </p:sp>
      <p:sp>
        <p:nvSpPr>
          <p:cNvPr id="18" name="object 5">
            <a:extLst>
              <a:ext uri="{FF2B5EF4-FFF2-40B4-BE49-F238E27FC236}">
                <a16:creationId xmlns:a16="http://schemas.microsoft.com/office/drawing/2014/main" id="{55A46E8A-7A81-4399-A11C-112EB4D2D44F}"/>
              </a:ext>
            </a:extLst>
          </p:cNvPr>
          <p:cNvSpPr txBox="1">
            <a:spLocks/>
          </p:cNvSpPr>
          <p:nvPr/>
        </p:nvSpPr>
        <p:spPr>
          <a:xfrm>
            <a:off x="510851" y="486442"/>
            <a:ext cx="9266994" cy="863121"/>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altLang="zh-TW" b="1" dirty="0">
                <a:solidFill>
                  <a:schemeClr val="tx1">
                    <a:lumMod val="90000"/>
                    <a:lumOff val="10000"/>
                  </a:schemeClr>
                </a:solidFill>
                <a:latin typeface="Arial" panose="020B0604020202020204" pitchFamily="34" charset="0"/>
                <a:cs typeface="Arial" panose="020B0604020202020204" pitchFamily="34" charset="0"/>
              </a:rPr>
              <a:t>ADLINK ASD+ SSDs</a:t>
            </a:r>
          </a:p>
          <a:p>
            <a:pPr>
              <a:lnSpc>
                <a:spcPts val="2500"/>
              </a:lnSpc>
            </a:pPr>
            <a:r>
              <a:rPr lang="en-US" altLang="zh-TW" sz="1800" b="1" dirty="0">
                <a:solidFill>
                  <a:srgbClr val="7B8F95"/>
                </a:solidFill>
                <a:latin typeface="Arial" panose="020B0604020202020204" pitchFamily="34" charset="0"/>
                <a:cs typeface="Arial" panose="020B0604020202020204" pitchFamily="34" charset="0"/>
              </a:rPr>
              <a:t>Optimized for Data-Heavy and Rugged Environments</a:t>
            </a:r>
            <a:endParaRPr lang="zh-TW" altLang="en-US" sz="1800" b="1" dirty="0">
              <a:solidFill>
                <a:srgbClr val="7B8F95"/>
              </a:solidFill>
              <a:latin typeface="Arial" panose="020B0604020202020204" pitchFamily="34" charset="0"/>
              <a:cs typeface="Arial" panose="020B0604020202020204" pitchFamily="34" charset="0"/>
            </a:endParaRPr>
          </a:p>
        </p:txBody>
      </p:sp>
      <p:pic>
        <p:nvPicPr>
          <p:cNvPr id="23" name="Picture 4">
            <a:extLst>
              <a:ext uri="{FF2B5EF4-FFF2-40B4-BE49-F238E27FC236}">
                <a16:creationId xmlns:a16="http://schemas.microsoft.com/office/drawing/2014/main" id="{59514AA7-8262-4C70-AE0A-E5FC8A8672A5}"/>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10132643" y="4499017"/>
            <a:ext cx="1395921" cy="347384"/>
          </a:xfrm>
          <a:prstGeom prst="rect">
            <a:avLst/>
          </a:prstGeom>
        </p:spPr>
      </p:pic>
      <p:cxnSp>
        <p:nvCxnSpPr>
          <p:cNvPr id="29" name="直線接點 28">
            <a:extLst>
              <a:ext uri="{FF2B5EF4-FFF2-40B4-BE49-F238E27FC236}">
                <a16:creationId xmlns:a16="http://schemas.microsoft.com/office/drawing/2014/main" id="{12C5518E-F076-4D7B-8D03-7C5AA2BC2D39}"/>
              </a:ext>
            </a:extLst>
          </p:cNvPr>
          <p:cNvCxnSpPr/>
          <p:nvPr/>
        </p:nvCxnSpPr>
        <p:spPr>
          <a:xfrm>
            <a:off x="2207490" y="4201444"/>
            <a:ext cx="0" cy="2267044"/>
          </a:xfrm>
          <a:prstGeom prst="line">
            <a:avLst/>
          </a:prstGeom>
          <a:ln>
            <a:gradFill>
              <a:gsLst>
                <a:gs pos="84000">
                  <a:srgbClr val="DF251B"/>
                </a:gs>
                <a:gs pos="0">
                  <a:srgbClr val="D6231A"/>
                </a:gs>
                <a:gs pos="100000">
                  <a:srgbClr val="E1251B">
                    <a:alpha val="0"/>
                  </a:srgb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FA7BB84D-E3EA-4CC5-A26B-CB31814DC79F}"/>
              </a:ext>
            </a:extLst>
          </p:cNvPr>
          <p:cNvCxnSpPr/>
          <p:nvPr/>
        </p:nvCxnSpPr>
        <p:spPr>
          <a:xfrm>
            <a:off x="4687453" y="4201444"/>
            <a:ext cx="0" cy="2267044"/>
          </a:xfrm>
          <a:prstGeom prst="line">
            <a:avLst/>
          </a:prstGeom>
          <a:ln>
            <a:gradFill>
              <a:gsLst>
                <a:gs pos="84000">
                  <a:srgbClr val="DF251B"/>
                </a:gs>
                <a:gs pos="0">
                  <a:srgbClr val="D6231A"/>
                </a:gs>
                <a:gs pos="100000">
                  <a:srgbClr val="E1251B">
                    <a:alpha val="0"/>
                  </a:srgb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0A616803-6AFC-4989-A1E0-A9727CD8D5F1}"/>
              </a:ext>
            </a:extLst>
          </p:cNvPr>
          <p:cNvCxnSpPr/>
          <p:nvPr/>
        </p:nvCxnSpPr>
        <p:spPr>
          <a:xfrm>
            <a:off x="7147809" y="4201444"/>
            <a:ext cx="0" cy="2267044"/>
          </a:xfrm>
          <a:prstGeom prst="line">
            <a:avLst/>
          </a:prstGeom>
          <a:ln>
            <a:gradFill>
              <a:gsLst>
                <a:gs pos="84000">
                  <a:srgbClr val="DF251B"/>
                </a:gs>
                <a:gs pos="0">
                  <a:srgbClr val="D6231A"/>
                </a:gs>
                <a:gs pos="100000">
                  <a:srgbClr val="E1251B">
                    <a:alpha val="0"/>
                  </a:srgb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A2CEEB5D-6228-458E-8ADB-927C84883D8A}"/>
              </a:ext>
            </a:extLst>
          </p:cNvPr>
          <p:cNvCxnSpPr/>
          <p:nvPr/>
        </p:nvCxnSpPr>
        <p:spPr>
          <a:xfrm>
            <a:off x="9431130" y="4201444"/>
            <a:ext cx="0" cy="2267044"/>
          </a:xfrm>
          <a:prstGeom prst="line">
            <a:avLst/>
          </a:prstGeom>
          <a:ln>
            <a:gradFill>
              <a:gsLst>
                <a:gs pos="84000">
                  <a:srgbClr val="DF251B"/>
                </a:gs>
                <a:gs pos="0">
                  <a:srgbClr val="D6231A"/>
                </a:gs>
                <a:gs pos="100000">
                  <a:srgbClr val="E1251B">
                    <a:alpha val="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42" name="矩形 41">
            <a:extLst>
              <a:ext uri="{FF2B5EF4-FFF2-40B4-BE49-F238E27FC236}">
                <a16:creationId xmlns:a16="http://schemas.microsoft.com/office/drawing/2014/main" id="{A4E0C40A-8A47-4A1F-992C-9FB0A8ED1570}"/>
              </a:ext>
            </a:extLst>
          </p:cNvPr>
          <p:cNvSpPr/>
          <p:nvPr/>
        </p:nvSpPr>
        <p:spPr>
          <a:xfrm>
            <a:off x="3597763" y="3365480"/>
            <a:ext cx="1375465"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lumMod val="75000"/>
                    <a:lumOff val="25000"/>
                  </a:schemeClr>
                </a:solidFill>
                <a:latin typeface="+mj-lt"/>
              </a:rPr>
              <a:t>Longevity</a:t>
            </a:r>
            <a:endParaRPr lang="zh-TW" altLang="en-US" sz="1400" b="1" dirty="0">
              <a:solidFill>
                <a:schemeClr val="tx1">
                  <a:lumMod val="75000"/>
                  <a:lumOff val="25000"/>
                </a:schemeClr>
              </a:solidFill>
              <a:latin typeface="+mj-lt"/>
            </a:endParaRPr>
          </a:p>
        </p:txBody>
      </p:sp>
      <p:sp>
        <p:nvSpPr>
          <p:cNvPr id="43" name="矩形 42">
            <a:extLst>
              <a:ext uri="{FF2B5EF4-FFF2-40B4-BE49-F238E27FC236}">
                <a16:creationId xmlns:a16="http://schemas.microsoft.com/office/drawing/2014/main" id="{BCFF83AB-F183-46EB-917C-432928FC0C8C}"/>
              </a:ext>
            </a:extLst>
          </p:cNvPr>
          <p:cNvSpPr/>
          <p:nvPr/>
        </p:nvSpPr>
        <p:spPr>
          <a:xfrm>
            <a:off x="4996492" y="3375313"/>
            <a:ext cx="1384247"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lang="en-US" altLang="zh-CN" sz="1400" b="1" dirty="0">
                <a:solidFill>
                  <a:schemeClr val="tx1">
                    <a:lumMod val="75000"/>
                    <a:lumOff val="25000"/>
                  </a:schemeClr>
                </a:solidFill>
                <a:latin typeface="+mj-lt"/>
              </a:rPr>
              <a:t>Resilience</a:t>
            </a:r>
            <a:endParaRPr lang="zh-TW" altLang="en-US" sz="1400" b="1" dirty="0">
              <a:solidFill>
                <a:schemeClr val="tx1">
                  <a:lumMod val="75000"/>
                  <a:lumOff val="25000"/>
                </a:schemeClr>
              </a:solidFill>
              <a:latin typeface="+mj-lt"/>
            </a:endParaRPr>
          </a:p>
        </p:txBody>
      </p:sp>
      <p:sp>
        <p:nvSpPr>
          <p:cNvPr id="44" name="矩形 43">
            <a:extLst>
              <a:ext uri="{FF2B5EF4-FFF2-40B4-BE49-F238E27FC236}">
                <a16:creationId xmlns:a16="http://schemas.microsoft.com/office/drawing/2014/main" id="{E7306B67-BE1A-47FC-B654-D4C00BF40B44}"/>
              </a:ext>
            </a:extLst>
          </p:cNvPr>
          <p:cNvSpPr/>
          <p:nvPr/>
        </p:nvSpPr>
        <p:spPr>
          <a:xfrm>
            <a:off x="2068945" y="3365480"/>
            <a:ext cx="1435885"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lumMod val="75000"/>
                    <a:lumOff val="25000"/>
                  </a:schemeClr>
                </a:solidFill>
                <a:latin typeface="+mj-lt"/>
              </a:rPr>
              <a:t>Customization</a:t>
            </a:r>
            <a:endParaRPr lang="zh-TW" altLang="en-US" sz="1400" b="1" dirty="0">
              <a:solidFill>
                <a:schemeClr val="tx1">
                  <a:lumMod val="75000"/>
                  <a:lumOff val="25000"/>
                </a:schemeClr>
              </a:solidFill>
              <a:latin typeface="+mj-lt"/>
            </a:endParaRPr>
          </a:p>
        </p:txBody>
      </p:sp>
      <p:sp>
        <p:nvSpPr>
          <p:cNvPr id="45" name="矩形 44">
            <a:extLst>
              <a:ext uri="{FF2B5EF4-FFF2-40B4-BE49-F238E27FC236}">
                <a16:creationId xmlns:a16="http://schemas.microsoft.com/office/drawing/2014/main" id="{F7F42EA7-90AF-4AF0-BFB0-5080DAE48498}"/>
              </a:ext>
            </a:extLst>
          </p:cNvPr>
          <p:cNvSpPr/>
          <p:nvPr/>
        </p:nvSpPr>
        <p:spPr>
          <a:xfrm>
            <a:off x="457882" y="3399956"/>
            <a:ext cx="1475054" cy="1853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lumMod val="75000"/>
                    <a:lumOff val="25000"/>
                  </a:schemeClr>
                </a:solidFill>
                <a:latin typeface="+mj-lt"/>
              </a:rPr>
              <a:t>Reliable &amp; Secure</a:t>
            </a:r>
            <a:endParaRPr lang="zh-TW" altLang="en-US" sz="1400" b="1" dirty="0">
              <a:solidFill>
                <a:schemeClr val="tx1">
                  <a:lumMod val="75000"/>
                  <a:lumOff val="25000"/>
                </a:schemeClr>
              </a:solidFill>
              <a:latin typeface="+mj-lt"/>
            </a:endParaRPr>
          </a:p>
        </p:txBody>
      </p:sp>
      <p:grpSp>
        <p:nvGrpSpPr>
          <p:cNvPr id="67" name="群組 66">
            <a:extLst>
              <a:ext uri="{FF2B5EF4-FFF2-40B4-BE49-F238E27FC236}">
                <a16:creationId xmlns:a16="http://schemas.microsoft.com/office/drawing/2014/main" id="{C08A5902-AEB7-4C7F-9710-7549D996F664}"/>
              </a:ext>
            </a:extLst>
          </p:cNvPr>
          <p:cNvGrpSpPr/>
          <p:nvPr/>
        </p:nvGrpSpPr>
        <p:grpSpPr>
          <a:xfrm>
            <a:off x="7117288" y="3290119"/>
            <a:ext cx="1065993" cy="225136"/>
            <a:chOff x="704390" y="3208655"/>
            <a:chExt cx="1065993" cy="225136"/>
          </a:xfrm>
        </p:grpSpPr>
        <p:pic>
          <p:nvPicPr>
            <p:cNvPr id="77" name="圖形 76">
              <a:extLst>
                <a:ext uri="{FF2B5EF4-FFF2-40B4-BE49-F238E27FC236}">
                  <a16:creationId xmlns:a16="http://schemas.microsoft.com/office/drawing/2014/main" id="{684587C8-5291-4318-A7E8-EDDD8A0E14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4390" y="3208655"/>
              <a:ext cx="225136" cy="225136"/>
            </a:xfrm>
            <a:prstGeom prst="rect">
              <a:avLst/>
            </a:prstGeom>
          </p:spPr>
        </p:pic>
        <p:sp>
          <p:nvSpPr>
            <p:cNvPr id="78" name="矩形 77">
              <a:extLst>
                <a:ext uri="{FF2B5EF4-FFF2-40B4-BE49-F238E27FC236}">
                  <a16:creationId xmlns:a16="http://schemas.microsoft.com/office/drawing/2014/main" id="{B62DF399-A200-4D7C-9FC2-D8C4D926A9B7}"/>
                </a:ext>
              </a:extLst>
            </p:cNvPr>
            <p:cNvSpPr/>
            <p:nvPr/>
          </p:nvSpPr>
          <p:spPr>
            <a:xfrm>
              <a:off x="1019730" y="3228527"/>
              <a:ext cx="750653" cy="1853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altLang="zh-TW" sz="1300" dirty="0">
                  <a:solidFill>
                    <a:schemeClr val="tx1">
                      <a:lumMod val="90000"/>
                      <a:lumOff val="10000"/>
                    </a:schemeClr>
                  </a:solidFill>
                  <a:latin typeface="+mj-lt"/>
                </a:rPr>
                <a:t>U.2 </a:t>
              </a:r>
              <a:r>
                <a:rPr lang="en-US" altLang="zh-CN" sz="1300" dirty="0">
                  <a:solidFill>
                    <a:schemeClr val="tx1">
                      <a:lumMod val="90000"/>
                      <a:lumOff val="10000"/>
                    </a:schemeClr>
                  </a:solidFill>
                  <a:latin typeface="+mj-lt"/>
                </a:rPr>
                <a:t>PCIe</a:t>
              </a:r>
              <a:endParaRPr lang="zh-TW" altLang="en-US" sz="1300" dirty="0">
                <a:solidFill>
                  <a:schemeClr val="tx1">
                    <a:lumMod val="90000"/>
                    <a:lumOff val="10000"/>
                  </a:schemeClr>
                </a:solidFill>
                <a:latin typeface="+mj-lt"/>
              </a:endParaRPr>
            </a:p>
          </p:txBody>
        </p:sp>
      </p:grpSp>
      <p:grpSp>
        <p:nvGrpSpPr>
          <p:cNvPr id="68" name="群組 67">
            <a:extLst>
              <a:ext uri="{FF2B5EF4-FFF2-40B4-BE49-F238E27FC236}">
                <a16:creationId xmlns:a16="http://schemas.microsoft.com/office/drawing/2014/main" id="{273A0FB9-F894-4917-A31A-796B05677077}"/>
              </a:ext>
            </a:extLst>
          </p:cNvPr>
          <p:cNvGrpSpPr/>
          <p:nvPr/>
        </p:nvGrpSpPr>
        <p:grpSpPr>
          <a:xfrm>
            <a:off x="8132113" y="3296124"/>
            <a:ext cx="972615" cy="225136"/>
            <a:chOff x="704390" y="3208655"/>
            <a:chExt cx="972615" cy="225136"/>
          </a:xfrm>
        </p:grpSpPr>
        <p:pic>
          <p:nvPicPr>
            <p:cNvPr id="75" name="圖形 74">
              <a:extLst>
                <a:ext uri="{FF2B5EF4-FFF2-40B4-BE49-F238E27FC236}">
                  <a16:creationId xmlns:a16="http://schemas.microsoft.com/office/drawing/2014/main" id="{3F50773E-3979-493F-9111-B7E9DEDAC5C1}"/>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704390" y="3208655"/>
              <a:ext cx="225136" cy="225136"/>
            </a:xfrm>
            <a:prstGeom prst="rect">
              <a:avLst/>
            </a:prstGeom>
          </p:spPr>
        </p:pic>
        <p:sp>
          <p:nvSpPr>
            <p:cNvPr id="76" name="矩形 75">
              <a:extLst>
                <a:ext uri="{FF2B5EF4-FFF2-40B4-BE49-F238E27FC236}">
                  <a16:creationId xmlns:a16="http://schemas.microsoft.com/office/drawing/2014/main" id="{A2B1EAFB-B42A-49FF-AC69-6B7C15D0AD29}"/>
                </a:ext>
              </a:extLst>
            </p:cNvPr>
            <p:cNvSpPr/>
            <p:nvPr/>
          </p:nvSpPr>
          <p:spPr>
            <a:xfrm>
              <a:off x="1020569" y="3219442"/>
              <a:ext cx="656436" cy="1884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altLang="zh-CN" sz="1300" dirty="0">
                  <a:solidFill>
                    <a:schemeClr val="tx1">
                      <a:lumMod val="90000"/>
                      <a:lumOff val="10000"/>
                    </a:schemeClr>
                  </a:solidFill>
                  <a:latin typeface="+mj-lt"/>
                </a:rPr>
                <a:t>M.2 </a:t>
              </a:r>
              <a:r>
                <a:rPr lang="en-US" altLang="zh-TW" sz="1300" dirty="0">
                  <a:solidFill>
                    <a:schemeClr val="tx1">
                      <a:lumMod val="90000"/>
                      <a:lumOff val="10000"/>
                    </a:schemeClr>
                  </a:solidFill>
                  <a:latin typeface="+mj-lt"/>
                </a:rPr>
                <a:t>PCIe</a:t>
              </a:r>
              <a:endParaRPr lang="zh-TW" altLang="en-US" sz="1300" dirty="0">
                <a:solidFill>
                  <a:schemeClr val="tx1">
                    <a:lumMod val="90000"/>
                    <a:lumOff val="10000"/>
                  </a:schemeClr>
                </a:solidFill>
                <a:latin typeface="+mj-lt"/>
              </a:endParaRPr>
            </a:p>
          </p:txBody>
        </p:sp>
      </p:grpSp>
      <p:grpSp>
        <p:nvGrpSpPr>
          <p:cNvPr id="69" name="群組 68">
            <a:extLst>
              <a:ext uri="{FF2B5EF4-FFF2-40B4-BE49-F238E27FC236}">
                <a16:creationId xmlns:a16="http://schemas.microsoft.com/office/drawing/2014/main" id="{E370890C-75B6-4D9C-B9D1-7A39AB95DED2}"/>
              </a:ext>
            </a:extLst>
          </p:cNvPr>
          <p:cNvGrpSpPr/>
          <p:nvPr/>
        </p:nvGrpSpPr>
        <p:grpSpPr>
          <a:xfrm>
            <a:off x="9205994" y="3290119"/>
            <a:ext cx="1065993" cy="225136"/>
            <a:chOff x="704390" y="3208655"/>
            <a:chExt cx="1065993" cy="225136"/>
          </a:xfrm>
        </p:grpSpPr>
        <p:pic>
          <p:nvPicPr>
            <p:cNvPr id="73" name="圖形 72">
              <a:extLst>
                <a:ext uri="{FF2B5EF4-FFF2-40B4-BE49-F238E27FC236}">
                  <a16:creationId xmlns:a16="http://schemas.microsoft.com/office/drawing/2014/main" id="{B60E7E84-D4B4-4FAC-9ED7-F221176E2E64}"/>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704390" y="3208655"/>
              <a:ext cx="225136" cy="225136"/>
            </a:xfrm>
            <a:prstGeom prst="rect">
              <a:avLst/>
            </a:prstGeom>
          </p:spPr>
        </p:pic>
        <p:sp>
          <p:nvSpPr>
            <p:cNvPr id="74" name="矩形 73">
              <a:extLst>
                <a:ext uri="{FF2B5EF4-FFF2-40B4-BE49-F238E27FC236}">
                  <a16:creationId xmlns:a16="http://schemas.microsoft.com/office/drawing/2014/main" id="{24569B52-7A31-4EFD-81A1-5D23F8DD833A}"/>
                </a:ext>
              </a:extLst>
            </p:cNvPr>
            <p:cNvSpPr/>
            <p:nvPr/>
          </p:nvSpPr>
          <p:spPr>
            <a:xfrm>
              <a:off x="1019730" y="3228527"/>
              <a:ext cx="750653" cy="1853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altLang="zh-TW" sz="1300" dirty="0">
                  <a:solidFill>
                    <a:schemeClr val="tx1">
                      <a:lumMod val="90000"/>
                      <a:lumOff val="10000"/>
                    </a:schemeClr>
                  </a:solidFill>
                  <a:latin typeface="+mj-lt"/>
                </a:rPr>
                <a:t>M.2 SATA</a:t>
              </a:r>
              <a:endParaRPr lang="zh-TW" altLang="en-US" sz="1300" dirty="0">
                <a:solidFill>
                  <a:schemeClr val="tx1">
                    <a:lumMod val="90000"/>
                    <a:lumOff val="10000"/>
                  </a:schemeClr>
                </a:solidFill>
                <a:latin typeface="+mj-lt"/>
              </a:endParaRPr>
            </a:p>
          </p:txBody>
        </p:sp>
      </p:grpSp>
      <p:grpSp>
        <p:nvGrpSpPr>
          <p:cNvPr id="70" name="群組 69">
            <a:extLst>
              <a:ext uri="{FF2B5EF4-FFF2-40B4-BE49-F238E27FC236}">
                <a16:creationId xmlns:a16="http://schemas.microsoft.com/office/drawing/2014/main" id="{A395063A-4AD9-4E2F-8399-5716050044F6}"/>
              </a:ext>
            </a:extLst>
          </p:cNvPr>
          <p:cNvGrpSpPr/>
          <p:nvPr/>
        </p:nvGrpSpPr>
        <p:grpSpPr>
          <a:xfrm>
            <a:off x="10275619" y="3292273"/>
            <a:ext cx="1065993" cy="225136"/>
            <a:chOff x="704390" y="3208655"/>
            <a:chExt cx="1065993" cy="225136"/>
          </a:xfrm>
        </p:grpSpPr>
        <p:pic>
          <p:nvPicPr>
            <p:cNvPr id="71" name="圖形 70">
              <a:extLst>
                <a:ext uri="{FF2B5EF4-FFF2-40B4-BE49-F238E27FC236}">
                  <a16:creationId xmlns:a16="http://schemas.microsoft.com/office/drawing/2014/main" id="{967D6F9A-09F3-41BE-88E5-17458E451197}"/>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704390" y="3208655"/>
              <a:ext cx="225136" cy="225136"/>
            </a:xfrm>
            <a:prstGeom prst="rect">
              <a:avLst/>
            </a:prstGeom>
          </p:spPr>
        </p:pic>
        <p:sp>
          <p:nvSpPr>
            <p:cNvPr id="72" name="矩形 71">
              <a:extLst>
                <a:ext uri="{FF2B5EF4-FFF2-40B4-BE49-F238E27FC236}">
                  <a16:creationId xmlns:a16="http://schemas.microsoft.com/office/drawing/2014/main" id="{63BAEDA7-CA31-4588-AFE4-9E30270660FC}"/>
                </a:ext>
              </a:extLst>
            </p:cNvPr>
            <p:cNvSpPr/>
            <p:nvPr/>
          </p:nvSpPr>
          <p:spPr>
            <a:xfrm>
              <a:off x="1019730" y="3228527"/>
              <a:ext cx="750653" cy="1853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altLang="zh-TW" sz="1300" dirty="0">
                  <a:solidFill>
                    <a:schemeClr val="tx1">
                      <a:lumMod val="90000"/>
                      <a:lumOff val="10000"/>
                    </a:schemeClr>
                  </a:solidFill>
                  <a:latin typeface="+mj-lt"/>
                </a:rPr>
                <a:t>2.5” SATA</a:t>
              </a:r>
              <a:endParaRPr lang="zh-TW" altLang="en-US" sz="1300" dirty="0">
                <a:solidFill>
                  <a:schemeClr val="tx1">
                    <a:lumMod val="90000"/>
                    <a:lumOff val="10000"/>
                  </a:schemeClr>
                </a:solidFill>
                <a:latin typeface="+mj-lt"/>
              </a:endParaRPr>
            </a:p>
          </p:txBody>
        </p:sp>
      </p:grpSp>
      <p:pic>
        <p:nvPicPr>
          <p:cNvPr id="50" name="圖形 49">
            <a:extLst>
              <a:ext uri="{FF2B5EF4-FFF2-40B4-BE49-F238E27FC236}">
                <a16:creationId xmlns:a16="http://schemas.microsoft.com/office/drawing/2014/main" id="{C3BEFB63-DA43-4E4A-96C6-0B2826D322E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6796" y="2828279"/>
            <a:ext cx="657225" cy="476250"/>
          </a:xfrm>
          <a:prstGeom prst="rect">
            <a:avLst/>
          </a:prstGeom>
        </p:spPr>
      </p:pic>
      <p:pic>
        <p:nvPicPr>
          <p:cNvPr id="52" name="圖形 51">
            <a:extLst>
              <a:ext uri="{FF2B5EF4-FFF2-40B4-BE49-F238E27FC236}">
                <a16:creationId xmlns:a16="http://schemas.microsoft.com/office/drawing/2014/main" id="{3C9CC5B1-BBC2-4522-9612-50B9DCE7763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505383" y="2809491"/>
            <a:ext cx="609600" cy="514350"/>
          </a:xfrm>
          <a:prstGeom prst="rect">
            <a:avLst/>
          </a:prstGeom>
        </p:spPr>
      </p:pic>
      <p:pic>
        <p:nvPicPr>
          <p:cNvPr id="53" name="圖形 52">
            <a:extLst>
              <a:ext uri="{FF2B5EF4-FFF2-40B4-BE49-F238E27FC236}">
                <a16:creationId xmlns:a16="http://schemas.microsoft.com/office/drawing/2014/main" id="{EFF82CD9-E652-42DA-BD60-EC835A3DA37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19334" y="2797795"/>
            <a:ext cx="514350" cy="514350"/>
          </a:xfrm>
          <a:prstGeom prst="rect">
            <a:avLst/>
          </a:prstGeom>
        </p:spPr>
      </p:pic>
      <p:pic>
        <p:nvPicPr>
          <p:cNvPr id="55" name="圖形 54">
            <a:extLst>
              <a:ext uri="{FF2B5EF4-FFF2-40B4-BE49-F238E27FC236}">
                <a16:creationId xmlns:a16="http://schemas.microsoft.com/office/drawing/2014/main" id="{C8562F8B-1E96-4A5E-8A7F-B19E5829D45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387851" y="2809491"/>
            <a:ext cx="557211" cy="514349"/>
          </a:xfrm>
          <a:prstGeom prst="rect">
            <a:avLst/>
          </a:prstGeom>
        </p:spPr>
      </p:pic>
      <p:pic>
        <p:nvPicPr>
          <p:cNvPr id="36" name="圖片 35">
            <a:extLst>
              <a:ext uri="{FF2B5EF4-FFF2-40B4-BE49-F238E27FC236}">
                <a16:creationId xmlns:a16="http://schemas.microsoft.com/office/drawing/2014/main" id="{57D3928A-2019-4948-ABFE-37D53A408FA5}"/>
              </a:ext>
            </a:extLst>
          </p:cNvPr>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5239216" y="3515210"/>
            <a:ext cx="1524595" cy="1853220"/>
          </a:xfrm>
          <a:prstGeom prst="rect">
            <a:avLst/>
          </a:prstGeom>
        </p:spPr>
      </p:pic>
      <p:pic>
        <p:nvPicPr>
          <p:cNvPr id="82" name="圖片 81">
            <a:extLst>
              <a:ext uri="{FF2B5EF4-FFF2-40B4-BE49-F238E27FC236}">
                <a16:creationId xmlns:a16="http://schemas.microsoft.com/office/drawing/2014/main" id="{77DA3006-E3D9-46F9-9B09-A281A865E41E}"/>
              </a:ext>
            </a:extLst>
          </p:cNvPr>
          <p:cNvPicPr>
            <a:picLocks noChangeAspect="1"/>
          </p:cNvPicPr>
          <p:nvPr/>
        </p:nvPicPr>
        <p:blipFill>
          <a:blip r:embed="rId17" cstate="screen">
            <a:extLst>
              <a:ext uri="{28A0092B-C50C-407E-A947-70E740481C1C}">
                <a14:useLocalDpi xmlns:a14="http://schemas.microsoft.com/office/drawing/2010/main" val="0"/>
              </a:ext>
            </a:extLst>
          </a:blip>
          <a:stretch>
            <a:fillRect/>
          </a:stretch>
        </p:blipFill>
        <p:spPr>
          <a:xfrm>
            <a:off x="7494176" y="3515210"/>
            <a:ext cx="1524595" cy="1853220"/>
          </a:xfrm>
          <a:prstGeom prst="rect">
            <a:avLst/>
          </a:prstGeom>
        </p:spPr>
      </p:pic>
      <p:pic>
        <p:nvPicPr>
          <p:cNvPr id="87" name="圖片 86">
            <a:extLst>
              <a:ext uri="{FF2B5EF4-FFF2-40B4-BE49-F238E27FC236}">
                <a16:creationId xmlns:a16="http://schemas.microsoft.com/office/drawing/2014/main" id="{DB114BA4-42FF-4430-9041-9538D3CCDFE2}"/>
              </a:ext>
            </a:extLst>
          </p:cNvPr>
          <p:cNvPicPr>
            <a:picLocks noChangeAspect="1"/>
          </p:cNvPicPr>
          <p:nvPr/>
        </p:nvPicPr>
        <p:blipFill>
          <a:blip r:embed="rId18" cstate="screen">
            <a:extLst>
              <a:ext uri="{28A0092B-C50C-407E-A947-70E740481C1C}">
                <a14:useLocalDpi xmlns:a14="http://schemas.microsoft.com/office/drawing/2010/main" val="0"/>
              </a:ext>
            </a:extLst>
          </a:blip>
          <a:stretch>
            <a:fillRect/>
          </a:stretch>
        </p:blipFill>
        <p:spPr>
          <a:xfrm>
            <a:off x="470249" y="3515210"/>
            <a:ext cx="1524595" cy="1853220"/>
          </a:xfrm>
          <a:prstGeom prst="rect">
            <a:avLst/>
          </a:prstGeom>
        </p:spPr>
      </p:pic>
      <p:pic>
        <p:nvPicPr>
          <p:cNvPr id="88" name="圖片 87">
            <a:extLst>
              <a:ext uri="{FF2B5EF4-FFF2-40B4-BE49-F238E27FC236}">
                <a16:creationId xmlns:a16="http://schemas.microsoft.com/office/drawing/2014/main" id="{D7DCDEB5-A098-4BEE-AF51-5075A8E676AC}"/>
              </a:ext>
            </a:extLst>
          </p:cNvPr>
          <p:cNvPicPr>
            <a:picLocks noChangeAspect="1"/>
          </p:cNvPicPr>
          <p:nvPr/>
        </p:nvPicPr>
        <p:blipFill>
          <a:blip r:embed="rId19" cstate="screen">
            <a:extLst>
              <a:ext uri="{28A0092B-C50C-407E-A947-70E740481C1C}">
                <a14:useLocalDpi xmlns:a14="http://schemas.microsoft.com/office/drawing/2010/main" val="0"/>
              </a:ext>
            </a:extLst>
          </a:blip>
          <a:stretch>
            <a:fillRect/>
          </a:stretch>
        </p:blipFill>
        <p:spPr>
          <a:xfrm>
            <a:off x="2682208" y="3515210"/>
            <a:ext cx="1524595" cy="1853220"/>
          </a:xfrm>
          <a:prstGeom prst="rect">
            <a:avLst/>
          </a:prstGeom>
        </p:spPr>
      </p:pic>
      <p:sp>
        <p:nvSpPr>
          <p:cNvPr id="16" name="矩形 15">
            <a:extLst>
              <a:ext uri="{FF2B5EF4-FFF2-40B4-BE49-F238E27FC236}">
                <a16:creationId xmlns:a16="http://schemas.microsoft.com/office/drawing/2014/main" id="{34106ECF-E759-4B26-9D3F-FA7287A9E5D8}"/>
              </a:ext>
            </a:extLst>
          </p:cNvPr>
          <p:cNvSpPr/>
          <p:nvPr/>
        </p:nvSpPr>
        <p:spPr>
          <a:xfrm>
            <a:off x="510851" y="5178896"/>
            <a:ext cx="1558094" cy="1143834"/>
          </a:xfrm>
          <a:prstGeom prst="rect">
            <a:avLst/>
          </a:prstGeom>
        </p:spPr>
        <p:txBody>
          <a:bodyPr wrap="square" lIns="0" tIns="0" rIns="0" bIns="0">
            <a:noAutofit/>
          </a:bodyPr>
          <a:lstStyle/>
          <a:p>
            <a:pPr algn="ctr"/>
            <a:r>
              <a:rPr lang="en-US" altLang="zh-TW" sz="1600" b="1" dirty="0">
                <a:solidFill>
                  <a:schemeClr val="bg1"/>
                </a:solidFill>
                <a:latin typeface="+mj-lt"/>
              </a:rPr>
              <a:t>Data Security</a:t>
            </a:r>
            <a:endParaRPr lang="zh-TW" altLang="en-US" sz="1600" b="1" dirty="0">
              <a:solidFill>
                <a:schemeClr val="bg1"/>
              </a:solidFill>
              <a:latin typeface="+mj-lt"/>
            </a:endParaRPr>
          </a:p>
          <a:p>
            <a:pPr marL="139700" indent="-139700">
              <a:lnSpc>
                <a:spcPts val="1400"/>
              </a:lnSpc>
              <a:buClr>
                <a:schemeClr val="bg1"/>
              </a:buClr>
              <a:buFont typeface="Wingdings 2" panose="05020102010507070707" pitchFamily="18" charset="2"/>
              <a:buChar char=" "/>
            </a:pPr>
            <a:r>
              <a:rPr lang="zh-TW" altLang="en-US" sz="1300" dirty="0">
                <a:solidFill>
                  <a:schemeClr val="tx1">
                    <a:lumMod val="25000"/>
                    <a:lumOff val="75000"/>
                  </a:schemeClr>
                </a:solidFill>
                <a:latin typeface="+mj-lt"/>
              </a:rPr>
              <a:t>TCG-OPAL compliant</a:t>
            </a:r>
          </a:p>
          <a:p>
            <a:pPr marL="139700" indent="-139700">
              <a:lnSpc>
                <a:spcPts val="1400"/>
              </a:lnSpc>
              <a:buClr>
                <a:schemeClr val="bg1"/>
              </a:buClr>
              <a:buFont typeface="Wingdings 2" panose="05020102010507070707" pitchFamily="18" charset="2"/>
              <a:buChar char=" "/>
            </a:pPr>
            <a:r>
              <a:rPr lang="zh-TW" altLang="en-US" sz="1300" dirty="0">
                <a:solidFill>
                  <a:schemeClr val="tx1">
                    <a:lumMod val="25000"/>
                    <a:lumOff val="75000"/>
                  </a:schemeClr>
                </a:solidFill>
                <a:latin typeface="+mj-lt"/>
              </a:rPr>
              <a:t>Secure Erase and Crypto Erase </a:t>
            </a:r>
          </a:p>
          <a:p>
            <a:pPr marL="139700" indent="-139700">
              <a:lnSpc>
                <a:spcPts val="1400"/>
              </a:lnSpc>
              <a:buClr>
                <a:schemeClr val="bg1"/>
              </a:buClr>
              <a:buFont typeface="Wingdings 2" panose="05020102010507070707" pitchFamily="18" charset="2"/>
              <a:buChar char=" "/>
            </a:pPr>
            <a:r>
              <a:rPr lang="en-US" altLang="zh-CN" sz="1300" dirty="0">
                <a:solidFill>
                  <a:schemeClr val="tx1">
                    <a:lumMod val="25000"/>
                    <a:lumOff val="75000"/>
                  </a:schemeClr>
                </a:solidFill>
                <a:latin typeface="+mj-lt"/>
              </a:rPr>
              <a:t>Read-and-</a:t>
            </a:r>
            <a:r>
              <a:rPr lang="zh-TW" altLang="en-US" sz="1300" dirty="0">
                <a:solidFill>
                  <a:schemeClr val="tx1">
                    <a:lumMod val="25000"/>
                    <a:lumOff val="75000"/>
                  </a:schemeClr>
                </a:solidFill>
                <a:latin typeface="+mj-lt"/>
              </a:rPr>
              <a:t>Write Protection</a:t>
            </a:r>
          </a:p>
          <a:p>
            <a:endParaRPr lang="zh-TW" altLang="en-US" sz="1400" dirty="0">
              <a:solidFill>
                <a:schemeClr val="tx1">
                  <a:lumMod val="25000"/>
                  <a:lumOff val="75000"/>
                </a:schemeClr>
              </a:solidFill>
              <a:latin typeface="+mj-lt"/>
            </a:endParaRPr>
          </a:p>
        </p:txBody>
      </p:sp>
      <p:sp>
        <p:nvSpPr>
          <p:cNvPr id="17" name="矩形 16">
            <a:extLst>
              <a:ext uri="{FF2B5EF4-FFF2-40B4-BE49-F238E27FC236}">
                <a16:creationId xmlns:a16="http://schemas.microsoft.com/office/drawing/2014/main" id="{2BFBD127-3332-420F-82F4-674919F493FD}"/>
              </a:ext>
            </a:extLst>
          </p:cNvPr>
          <p:cNvSpPr/>
          <p:nvPr/>
        </p:nvSpPr>
        <p:spPr>
          <a:xfrm>
            <a:off x="4901062" y="5178896"/>
            <a:ext cx="2088000" cy="1446550"/>
          </a:xfrm>
          <a:prstGeom prst="rect">
            <a:avLst/>
          </a:prstGeom>
        </p:spPr>
        <p:txBody>
          <a:bodyPr wrap="square" lIns="0" tIns="0" rIns="0" bIns="0">
            <a:noAutofit/>
          </a:bodyPr>
          <a:lstStyle/>
          <a:p>
            <a:pPr algn="ctr"/>
            <a:r>
              <a:rPr lang="zh-TW" altLang="en-US" sz="1600" b="1" dirty="0">
                <a:solidFill>
                  <a:schemeClr val="bg1"/>
                </a:solidFill>
                <a:latin typeface="+mj-lt"/>
              </a:rPr>
              <a:t>Power </a:t>
            </a:r>
            <a:r>
              <a:rPr lang="en-US" altLang="zh-CN" sz="1600" b="1" dirty="0">
                <a:solidFill>
                  <a:schemeClr val="bg1"/>
                </a:solidFill>
                <a:latin typeface="+mj-lt"/>
              </a:rPr>
              <a:t>Loss</a:t>
            </a:r>
            <a:r>
              <a:rPr lang="zh-TW" altLang="en-US" sz="1600" b="1" dirty="0">
                <a:solidFill>
                  <a:schemeClr val="bg1"/>
                </a:solidFill>
                <a:latin typeface="+mj-lt"/>
              </a:rPr>
              <a:t> Protection</a:t>
            </a:r>
          </a:p>
          <a:p>
            <a:pPr marL="139700" indent="-139700">
              <a:lnSpc>
                <a:spcPts val="1400"/>
              </a:lnSpc>
              <a:buClr>
                <a:schemeClr val="bg1"/>
              </a:buClr>
              <a:buFont typeface="Wingdings 2" panose="05020102010507070707" pitchFamily="18" charset="2"/>
              <a:buChar char=" "/>
            </a:pPr>
            <a:r>
              <a:rPr lang="zh-TW" altLang="en-US" sz="1300" dirty="0">
                <a:solidFill>
                  <a:schemeClr val="tx1">
                    <a:lumMod val="25000"/>
                    <a:lumOff val="75000"/>
                  </a:schemeClr>
                </a:solidFill>
                <a:latin typeface="+mj-lt"/>
              </a:rPr>
              <a:t>Comprehensive protection ensures data integrity</a:t>
            </a:r>
          </a:p>
          <a:p>
            <a:pPr marL="139700" indent="-139700">
              <a:lnSpc>
                <a:spcPts val="1400"/>
              </a:lnSpc>
              <a:buClr>
                <a:schemeClr val="bg1"/>
              </a:buClr>
              <a:buFont typeface="Wingdings 2" panose="05020102010507070707" pitchFamily="18" charset="2"/>
              <a:buChar char=" "/>
            </a:pPr>
            <a:r>
              <a:rPr lang="zh-TW" altLang="en-US" sz="1300" dirty="0">
                <a:solidFill>
                  <a:schemeClr val="tx1">
                    <a:lumMod val="25000"/>
                    <a:lumOff val="75000"/>
                  </a:schemeClr>
                </a:solidFill>
                <a:latin typeface="+mj-lt"/>
              </a:rPr>
              <a:t>Built-in voltage stabilizer for internal power supply</a:t>
            </a:r>
          </a:p>
          <a:p>
            <a:pPr marL="139700" indent="-139700">
              <a:lnSpc>
                <a:spcPts val="1400"/>
              </a:lnSpc>
              <a:buClr>
                <a:schemeClr val="bg1"/>
              </a:buClr>
              <a:buFont typeface="Wingdings 2" panose="05020102010507070707" pitchFamily="18" charset="2"/>
              <a:buChar char=" "/>
            </a:pPr>
            <a:r>
              <a:rPr lang="zh-TW" altLang="en-US" sz="1300" dirty="0">
                <a:solidFill>
                  <a:schemeClr val="tx1">
                    <a:lumMod val="25000"/>
                    <a:lumOff val="75000"/>
                  </a:schemeClr>
                </a:solidFill>
                <a:latin typeface="+mj-lt"/>
              </a:rPr>
              <a:t>Reliable startup power sequence</a:t>
            </a:r>
          </a:p>
        </p:txBody>
      </p:sp>
      <p:sp>
        <p:nvSpPr>
          <p:cNvPr id="19" name="矩形 18">
            <a:extLst>
              <a:ext uri="{FF2B5EF4-FFF2-40B4-BE49-F238E27FC236}">
                <a16:creationId xmlns:a16="http://schemas.microsoft.com/office/drawing/2014/main" id="{7D4BEE0B-5AD8-4531-83B0-F2273D83F521}"/>
              </a:ext>
            </a:extLst>
          </p:cNvPr>
          <p:cNvSpPr/>
          <p:nvPr/>
        </p:nvSpPr>
        <p:spPr>
          <a:xfrm>
            <a:off x="2418155" y="5178896"/>
            <a:ext cx="2133697" cy="1446550"/>
          </a:xfrm>
          <a:prstGeom prst="rect">
            <a:avLst/>
          </a:prstGeom>
        </p:spPr>
        <p:txBody>
          <a:bodyPr wrap="square" lIns="0" tIns="0" rIns="0" bIns="0">
            <a:noAutofit/>
          </a:bodyPr>
          <a:lstStyle/>
          <a:p>
            <a:pPr algn="ctr"/>
            <a:r>
              <a:rPr lang="en-US" altLang="zh-TW" sz="1600" b="1" dirty="0">
                <a:solidFill>
                  <a:schemeClr val="bg1"/>
                </a:solidFill>
                <a:latin typeface="+mj-lt"/>
              </a:rPr>
              <a:t>Flash Optimization</a:t>
            </a:r>
            <a:r>
              <a:rPr lang="zh-TW" altLang="en-US" sz="1600" b="1" dirty="0">
                <a:solidFill>
                  <a:schemeClr val="bg1"/>
                </a:solidFill>
                <a:latin typeface="+mj-lt"/>
              </a:rPr>
              <a:t> </a:t>
            </a:r>
          </a:p>
          <a:p>
            <a:pPr marL="139700" indent="-139700">
              <a:lnSpc>
                <a:spcPts val="1400"/>
              </a:lnSpc>
              <a:buClr>
                <a:schemeClr val="bg1"/>
              </a:buClr>
              <a:buFont typeface="Wingdings 2" panose="05020102010507070707" pitchFamily="18" charset="2"/>
              <a:buChar char=" "/>
            </a:pPr>
            <a:r>
              <a:rPr lang="en-US" altLang="zh-TW" sz="1300" dirty="0">
                <a:solidFill>
                  <a:schemeClr val="tx1">
                    <a:lumMod val="25000"/>
                    <a:lumOff val="75000"/>
                  </a:schemeClr>
                </a:solidFill>
                <a:latin typeface="+mj-lt"/>
              </a:rPr>
              <a:t>Garbage Collection and TRIM</a:t>
            </a:r>
          </a:p>
          <a:p>
            <a:pPr marL="139700" indent="-139700">
              <a:lnSpc>
                <a:spcPts val="1400"/>
              </a:lnSpc>
              <a:buClr>
                <a:schemeClr val="bg1"/>
              </a:buClr>
              <a:buFont typeface="Wingdings 2" panose="05020102010507070707" pitchFamily="18" charset="2"/>
              <a:buChar char=" "/>
            </a:pPr>
            <a:r>
              <a:rPr lang="en-US" altLang="zh-TW" sz="1300" dirty="0">
                <a:solidFill>
                  <a:schemeClr val="tx1">
                    <a:lumMod val="25000"/>
                    <a:lumOff val="75000"/>
                  </a:schemeClr>
                </a:solidFill>
                <a:latin typeface="+mj-lt"/>
              </a:rPr>
              <a:t>Advanced Wear Leveling to increase life cycle</a:t>
            </a:r>
          </a:p>
          <a:p>
            <a:pPr marL="139700" indent="-139700">
              <a:lnSpc>
                <a:spcPts val="1400"/>
              </a:lnSpc>
              <a:buClr>
                <a:schemeClr val="bg1"/>
              </a:buClr>
              <a:buFont typeface="Wingdings 2" panose="05020102010507070707" pitchFamily="18" charset="2"/>
              <a:buChar char=" "/>
            </a:pPr>
            <a:r>
              <a:rPr lang="en-US" altLang="zh-TW" sz="1300" dirty="0">
                <a:solidFill>
                  <a:schemeClr val="tx1">
                    <a:lumMod val="25000"/>
                    <a:lumOff val="75000"/>
                  </a:schemeClr>
                </a:solidFill>
                <a:latin typeface="+mj-lt"/>
              </a:rPr>
              <a:t>Bad Block Management </a:t>
            </a:r>
          </a:p>
          <a:p>
            <a:pPr marL="139700" indent="-139700">
              <a:lnSpc>
                <a:spcPts val="1400"/>
              </a:lnSpc>
              <a:buClr>
                <a:schemeClr val="bg1"/>
              </a:buClr>
              <a:buFont typeface="Wingdings 2" panose="05020102010507070707" pitchFamily="18" charset="2"/>
              <a:buChar char=" "/>
            </a:pPr>
            <a:r>
              <a:rPr lang="en-US" altLang="zh-TW" sz="1300" dirty="0">
                <a:solidFill>
                  <a:schemeClr val="tx1">
                    <a:lumMod val="25000"/>
                    <a:lumOff val="75000"/>
                  </a:schemeClr>
                </a:solidFill>
                <a:latin typeface="+mj-lt"/>
              </a:rPr>
              <a:t>Over Provision for enhanced performance</a:t>
            </a:r>
          </a:p>
        </p:txBody>
      </p:sp>
      <p:sp>
        <p:nvSpPr>
          <p:cNvPr id="20" name="矩形 19">
            <a:extLst>
              <a:ext uri="{FF2B5EF4-FFF2-40B4-BE49-F238E27FC236}">
                <a16:creationId xmlns:a16="http://schemas.microsoft.com/office/drawing/2014/main" id="{284D11DF-6F9E-4AD5-8E86-8FA89003F8BC}"/>
              </a:ext>
            </a:extLst>
          </p:cNvPr>
          <p:cNvSpPr/>
          <p:nvPr/>
        </p:nvSpPr>
        <p:spPr>
          <a:xfrm>
            <a:off x="7338272" y="5178896"/>
            <a:ext cx="1906680" cy="1261884"/>
          </a:xfrm>
          <a:prstGeom prst="rect">
            <a:avLst/>
          </a:prstGeom>
        </p:spPr>
        <p:txBody>
          <a:bodyPr lIns="0" tIns="0" rIns="0" bIns="0">
            <a:noAutofit/>
          </a:bodyPr>
          <a:lstStyle/>
          <a:p>
            <a:pPr algn="ctr"/>
            <a:r>
              <a:rPr lang="zh-TW" altLang="en-US" sz="1600" b="1" dirty="0">
                <a:solidFill>
                  <a:schemeClr val="bg1"/>
                </a:solidFill>
                <a:latin typeface="+mj-lt"/>
              </a:rPr>
              <a:t>Customization Service</a:t>
            </a:r>
          </a:p>
          <a:p>
            <a:pPr marL="139700" indent="-139700">
              <a:lnSpc>
                <a:spcPts val="1400"/>
              </a:lnSpc>
              <a:buClr>
                <a:schemeClr val="bg1"/>
              </a:buClr>
              <a:buFont typeface="Wingdings 2" panose="05020102010507070707" pitchFamily="18" charset="2"/>
              <a:buChar char=" "/>
            </a:pPr>
            <a:r>
              <a:rPr lang="zh-TW" altLang="en-US" sz="1300" dirty="0">
                <a:solidFill>
                  <a:schemeClr val="tx1">
                    <a:lumMod val="25000"/>
                    <a:lumOff val="75000"/>
                  </a:schemeClr>
                </a:solidFill>
                <a:latin typeface="+mj-lt"/>
              </a:rPr>
              <a:t>Time to market design-in service</a:t>
            </a:r>
          </a:p>
          <a:p>
            <a:pPr marL="139700" indent="-139700">
              <a:lnSpc>
                <a:spcPts val="1400"/>
              </a:lnSpc>
              <a:buClr>
                <a:schemeClr val="bg1"/>
              </a:buClr>
              <a:buFont typeface="Wingdings 2" panose="05020102010507070707" pitchFamily="18" charset="2"/>
              <a:buChar char=" "/>
            </a:pPr>
            <a:r>
              <a:rPr lang="zh-TW" altLang="en-US" sz="1300" dirty="0">
                <a:solidFill>
                  <a:schemeClr val="tx1">
                    <a:lumMod val="25000"/>
                    <a:lumOff val="75000"/>
                  </a:schemeClr>
                </a:solidFill>
                <a:latin typeface="+mj-lt"/>
              </a:rPr>
              <a:t>Early access to the latest Flash technology</a:t>
            </a:r>
          </a:p>
          <a:p>
            <a:pPr marL="139700" indent="-139700">
              <a:lnSpc>
                <a:spcPts val="1400"/>
              </a:lnSpc>
              <a:buClr>
                <a:schemeClr val="bg1"/>
              </a:buClr>
              <a:buFont typeface="Wingdings 2" panose="05020102010507070707" pitchFamily="18" charset="2"/>
              <a:buChar char=" "/>
            </a:pPr>
            <a:r>
              <a:rPr lang="zh-TW" altLang="en-US" sz="1300" dirty="0">
                <a:solidFill>
                  <a:schemeClr val="tx1">
                    <a:lumMod val="25000"/>
                    <a:lumOff val="75000"/>
                  </a:schemeClr>
                </a:solidFill>
                <a:latin typeface="+mj-lt"/>
              </a:rPr>
              <a:t>With </a:t>
            </a:r>
            <a:r>
              <a:rPr lang="en-US" altLang="zh-TW" sz="1300" dirty="0">
                <a:solidFill>
                  <a:schemeClr val="tx1">
                    <a:lumMod val="25000"/>
                    <a:lumOff val="75000"/>
                  </a:schemeClr>
                </a:solidFill>
                <a:latin typeface="+mj-lt"/>
              </a:rPr>
              <a:t>a </a:t>
            </a:r>
            <a:r>
              <a:rPr lang="zh-TW" altLang="en-US" sz="1300" dirty="0">
                <a:solidFill>
                  <a:schemeClr val="tx1">
                    <a:lumMod val="25000"/>
                    <a:lumOff val="75000"/>
                  </a:schemeClr>
                </a:solidFill>
                <a:latin typeface="+mj-lt"/>
              </a:rPr>
              <a:t>3</a:t>
            </a:r>
            <a:r>
              <a:rPr lang="en-US" altLang="zh-TW" sz="1300" dirty="0">
                <a:solidFill>
                  <a:schemeClr val="tx1">
                    <a:lumMod val="25000"/>
                    <a:lumOff val="75000"/>
                  </a:schemeClr>
                </a:solidFill>
                <a:latin typeface="+mj-lt"/>
              </a:rPr>
              <a:t>-5</a:t>
            </a:r>
            <a:r>
              <a:rPr lang="zh-TW" altLang="en-US" sz="1300" dirty="0">
                <a:solidFill>
                  <a:schemeClr val="tx1">
                    <a:lumMod val="25000"/>
                    <a:lumOff val="75000"/>
                  </a:schemeClr>
                </a:solidFill>
                <a:latin typeface="+mj-lt"/>
              </a:rPr>
              <a:t> year warranty</a:t>
            </a:r>
          </a:p>
        </p:txBody>
      </p:sp>
      <p:pic>
        <p:nvPicPr>
          <p:cNvPr id="6" name="圖片 5">
            <a:extLst>
              <a:ext uri="{FF2B5EF4-FFF2-40B4-BE49-F238E27FC236}">
                <a16:creationId xmlns:a16="http://schemas.microsoft.com/office/drawing/2014/main" id="{71CB02A1-FE81-4C50-ACE9-1A68F39C440D}"/>
              </a:ext>
            </a:extLst>
          </p:cNvPr>
          <p:cNvPicPr>
            <a:picLocks noChangeAspect="1"/>
          </p:cNvPicPr>
          <p:nvPr/>
        </p:nvPicPr>
        <p:blipFill rotWithShape="1">
          <a:blip r:embed="rId20" cstate="screen">
            <a:extLst>
              <a:ext uri="{BEBA8EAE-BF5A-486C-A8C5-ECC9F3942E4B}">
                <a14:imgProps xmlns:a14="http://schemas.microsoft.com/office/drawing/2010/main">
                  <a14:imgLayer r:embed="rId21">
                    <a14:imgEffect>
                      <a14:backgroundRemoval t="23415" b="77484" l="1883" r="52935">
                        <a14:foregroundMark x1="27353" y1="29356" x2="9612" y2="38592"/>
                        <a14:foregroundMark x1="9612" y1="38592" x2="9391" y2="54968"/>
                        <a14:foregroundMark x1="9391" y1="54968" x2="27176" y2="70344"/>
                        <a14:foregroundMark x1="27176" y1="70344" x2="29192" y2="56365"/>
                        <a14:foregroundMark x1="29192" y1="56365" x2="43300" y2="47778"/>
                        <a14:foregroundMark x1="43300" y1="47778" x2="43522" y2="61707"/>
                        <a14:foregroundMark x1="43522" y1="61707" x2="32957" y2="57564"/>
                        <a14:foregroundMark x1="32957" y1="57564" x2="38693" y2="38742"/>
                        <a14:foregroundMark x1="38693" y1="38742" x2="46733" y2="46980"/>
                        <a14:foregroundMark x1="46733" y1="46980" x2="48306" y2="61158"/>
                        <a14:foregroundMark x1="48306" y1="61158" x2="43278" y2="68747"/>
                        <a14:foregroundMark x1="43278" y1="68747" x2="38804" y2="70095"/>
                        <a14:foregroundMark x1="51982" y1="36096" x2="51473" y2="66900"/>
                        <a14:foregroundMark x1="51473" y1="66900" x2="50631" y2="70544"/>
                        <a14:foregroundMark x1="52558" y1="77034" x2="25028" y2="74289"/>
                        <a14:foregroundMark x1="25028" y1="74289" x2="24275" y2="50974"/>
                        <a14:foregroundMark x1="24275" y1="50974" x2="26910" y2="40240"/>
                        <a14:foregroundMark x1="26910" y1="40240" x2="34241" y2="33550"/>
                        <a14:foregroundMark x1="34241" y1="33550" x2="50764" y2="36545"/>
                        <a14:foregroundMark x1="50764" y1="36545" x2="52625" y2="46231"/>
                        <a14:foregroundMark x1="52625" y1="46231" x2="52270" y2="70994"/>
                        <a14:foregroundMark x1="52159" y1="33699" x2="45050" y2="33699"/>
                        <a14:foregroundMark x1="52846" y1="35447" x2="52935" y2="43035"/>
                        <a14:foregroundMark x1="30282" y1="27187" x2="7398" y2="28357"/>
                        <a14:foregroundMark x1="7398" y1="28357" x2="5249" y2="66750"/>
                        <a14:foregroundMark x1="5249" y1="66750" x2="2414" y2="54368"/>
                        <a14:foregroundMark x1="2414" y1="54368" x2="8040" y2="62556"/>
                        <a14:foregroundMark x1="8040" y1="62556" x2="10321" y2="46281"/>
                        <a14:foregroundMark x1="10321" y1="46281" x2="19269" y2="70245"/>
                        <a14:foregroundMark x1="19269" y1="70245" x2="24983" y2="69745"/>
                        <a14:foregroundMark x1="24983" y1="69745" x2="25426" y2="70095"/>
                        <a14:foregroundMark x1="25050" y1="73590" x2="28948" y2="77883"/>
                        <a14:foregroundMark x1="28948" y1="77883" x2="33998" y2="77084"/>
                        <a14:foregroundMark x1="33998" y1="77084" x2="35637" y2="77484"/>
                        <a14:foregroundMark x1="41484" y1="57114" x2="40819" y2="72491"/>
                        <a14:foregroundMark x1="40819" y1="72491" x2="40819" y2="72491"/>
                        <a14:foregroundMark x1="37364" y1="60359" x2="33599" y2="54718"/>
                        <a14:foregroundMark x1="33599" y1="54718" x2="33599" y2="54718"/>
                        <a14:foregroundMark x1="31982" y1="56216" x2="31982" y2="56216"/>
                        <a14:foregroundMark x1="20731" y1="71643" x2="15150" y2="62956"/>
                        <a14:foregroundMark x1="15150" y1="62956" x2="15150" y2="62956"/>
                        <a14:foregroundMark x1="16301" y1="70544" x2="9568" y2="56216"/>
                        <a14:foregroundMark x1="9568" y1="56216" x2="9568" y2="56216"/>
                        <a14:foregroundMark x1="2370" y1="33899" x2="1883" y2="54918"/>
                        <a14:foregroundMark x1="1883" y1="54918" x2="1883" y2="54918"/>
                        <a14:foregroundMark x1="2458" y1="48427" x2="2458" y2="69446"/>
                        <a14:foregroundMark x1="2946" y1="57314" x2="2946" y2="65352"/>
                        <a14:foregroundMark x1="14374" y1="72491" x2="22038" y2="71792"/>
                        <a14:foregroundMark x1="22038" y1="71792" x2="21971" y2="72042"/>
                        <a14:foregroundMark x1="3610" y1="23964" x2="7641" y2="23565"/>
                        <a14:foregroundMark x1="7641" y1="23565" x2="23441" y2="24579"/>
                        <a14:foregroundMark x1="26312" y1="26000" x2="26312" y2="28907"/>
                        <a14:foregroundMark x1="25914" y1="28707" x2="3810" y2="29306"/>
                        <a14:foregroundMark x1="3810" y1="29306" x2="10188" y2="23415"/>
                        <a14:foregroundMark x1="10188" y1="23415" x2="27041" y2="26231"/>
                        <a14:foregroundMark x1="27070" y1="26345" x2="15150" y2="33050"/>
                        <a14:foregroundMark x1="30120" y1="27550" x2="31118" y2="35447"/>
                        <a14:foregroundMark x1="31118" y1="35447" x2="28040" y2="26560"/>
                        <a14:foregroundMark x1="29922" y1="27109" x2="23707" y2="25576"/>
                        <a14:foregroundMark x1="41750" y1="32102" x2="47929" y2="31603"/>
                        <a14:foregroundMark x1="47929" y1="31603" x2="50587" y2="33600"/>
                        <a14:foregroundMark x1="26069" y1="26011" x2="30011" y2="27758"/>
                        <a14:backgroundMark x1="26224" y1="25295" x2="23477" y2="24713"/>
                        <a14:backgroundMark x1="30786" y1="26261" x2="26295" y2="25310"/>
                        <a14:backgroundMark x1="30299" y1="26261" x2="27132" y2="24963"/>
                      </a14:backgroundRemoval>
                    </a14:imgEffect>
                  </a14:imgLayer>
                </a14:imgProps>
              </a:ext>
              <a:ext uri="{28A0092B-C50C-407E-A947-70E740481C1C}">
                <a14:useLocalDpi xmlns:a14="http://schemas.microsoft.com/office/drawing/2010/main" val="0"/>
              </a:ext>
            </a:extLst>
          </a:blip>
          <a:srcRect l="1698" t="21973" r="46623" b="19419"/>
          <a:stretch/>
        </p:blipFill>
        <p:spPr>
          <a:xfrm>
            <a:off x="7397049" y="514222"/>
            <a:ext cx="4383928" cy="2205599"/>
          </a:xfrm>
          <a:prstGeom prst="rect">
            <a:avLst/>
          </a:prstGeom>
        </p:spPr>
      </p:pic>
      <p:pic>
        <p:nvPicPr>
          <p:cNvPr id="81" name="圖片 80">
            <a:extLst>
              <a:ext uri="{FF2B5EF4-FFF2-40B4-BE49-F238E27FC236}">
                <a16:creationId xmlns:a16="http://schemas.microsoft.com/office/drawing/2014/main" id="{3C15601C-69BE-48BA-B57F-56384DEF9ED2}"/>
              </a:ext>
            </a:extLst>
          </p:cNvPr>
          <p:cNvPicPr>
            <a:picLocks noChangeAspect="1"/>
          </p:cNvPicPr>
          <p:nvPr/>
        </p:nvPicPr>
        <p:blipFill>
          <a:blip r:embed="rId22" cstate="screen">
            <a:extLst>
              <a:ext uri="{28A0092B-C50C-407E-A947-70E740481C1C}">
                <a14:useLocalDpi xmlns:a14="http://schemas.microsoft.com/office/drawing/2010/main" val="0"/>
              </a:ext>
            </a:extLst>
          </a:blip>
          <a:stretch>
            <a:fillRect/>
          </a:stretch>
        </p:blipFill>
        <p:spPr>
          <a:xfrm>
            <a:off x="7572880" y="2220984"/>
            <a:ext cx="2550145" cy="780984"/>
          </a:xfrm>
          <a:prstGeom prst="rect">
            <a:avLst/>
          </a:prstGeom>
        </p:spPr>
      </p:pic>
      <p:sp>
        <p:nvSpPr>
          <p:cNvPr id="41" name="投影片編號版面配置區 1">
            <a:extLst>
              <a:ext uri="{FF2B5EF4-FFF2-40B4-BE49-F238E27FC236}">
                <a16:creationId xmlns:a16="http://schemas.microsoft.com/office/drawing/2014/main" id="{B58CD331-F98B-432D-80F8-0C8E50DA3ED4}"/>
              </a:ext>
            </a:extLst>
          </p:cNvPr>
          <p:cNvSpPr txBox="1">
            <a:spLocks/>
          </p:cNvSpPr>
          <p:nvPr/>
        </p:nvSpPr>
        <p:spPr>
          <a:xfrm>
            <a:off x="8610600" y="6356350"/>
            <a:ext cx="2743200" cy="365125"/>
          </a:xfrm>
          <a:prstGeom prst="rect">
            <a:avLst/>
          </a:prstGeom>
        </p:spPr>
        <p:txBody>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r">
              <a:lnSpc>
                <a:spcPts val="1240"/>
              </a:lnSpc>
              <a:defRPr/>
            </a:pPr>
            <a:fld id="{81D60167-4931-47E6-BA6A-407CBD079E47}" type="slidenum">
              <a:rPr lang="en-US" altLang="zh-TW" sz="1200" spc="-25" smtClean="0">
                <a:solidFill>
                  <a:srgbClr val="9D9D9C"/>
                </a:solidFill>
                <a:latin typeface="Calibri"/>
                <a:ea typeface="微軟正黑體"/>
                <a:cs typeface="Calibri"/>
              </a:rPr>
              <a:pPr marL="38100" algn="r">
                <a:lnSpc>
                  <a:spcPts val="1240"/>
                </a:lnSpc>
                <a:defRPr/>
              </a:pPr>
              <a:t>3</a:t>
            </a:fld>
            <a:endParaRPr lang="en-US" altLang="zh-TW" sz="1200" spc="-25" dirty="0">
              <a:solidFill>
                <a:srgbClr val="9D9D9C"/>
              </a:solidFill>
              <a:latin typeface="Calibri"/>
              <a:ea typeface="微軟正黑體"/>
              <a:cs typeface="Calibri"/>
            </a:endParaRPr>
          </a:p>
        </p:txBody>
      </p:sp>
      <p:sp>
        <p:nvSpPr>
          <p:cNvPr id="46" name="矩形 45">
            <a:extLst>
              <a:ext uri="{FF2B5EF4-FFF2-40B4-BE49-F238E27FC236}">
                <a16:creationId xmlns:a16="http://schemas.microsoft.com/office/drawing/2014/main" id="{6F4AC570-B7AF-46FA-9589-F7378A40BAB0}"/>
              </a:ext>
            </a:extLst>
          </p:cNvPr>
          <p:cNvSpPr/>
          <p:nvPr/>
        </p:nvSpPr>
        <p:spPr>
          <a:xfrm>
            <a:off x="9589012" y="5194138"/>
            <a:ext cx="2585315" cy="1261884"/>
          </a:xfrm>
          <a:prstGeom prst="rect">
            <a:avLst/>
          </a:prstGeom>
        </p:spPr>
        <p:txBody>
          <a:bodyPr lIns="0" tIns="0" rIns="0" bIns="0">
            <a:noAutofit/>
          </a:bodyPr>
          <a:lstStyle/>
          <a:p>
            <a:r>
              <a:rPr lang="en-US" altLang="zh-TW" sz="1600" b="1" dirty="0">
                <a:solidFill>
                  <a:schemeClr val="bg1"/>
                </a:solidFill>
                <a:latin typeface="+mj-lt"/>
              </a:rPr>
              <a:t>Device Management </a:t>
            </a:r>
            <a:r>
              <a:rPr lang="en-US" altLang="zh-CN" sz="1600" b="1" dirty="0">
                <a:solidFill>
                  <a:schemeClr val="bg1"/>
                </a:solidFill>
                <a:latin typeface="+mj-lt"/>
              </a:rPr>
              <a:t>Software</a:t>
            </a:r>
            <a:endParaRPr lang="en-US" altLang="zh-TW" sz="1600" b="1" dirty="0">
              <a:solidFill>
                <a:schemeClr val="bg1"/>
              </a:solidFill>
              <a:latin typeface="+mj-lt"/>
            </a:endParaRPr>
          </a:p>
          <a:p>
            <a:pPr marL="139700" indent="-139700">
              <a:lnSpc>
                <a:spcPts val="1400"/>
              </a:lnSpc>
              <a:buClr>
                <a:schemeClr val="bg1"/>
              </a:buClr>
              <a:buFont typeface="Wingdings 2" panose="05020102010507070707" pitchFamily="18" charset="2"/>
              <a:buChar char=" "/>
            </a:pPr>
            <a:r>
              <a:rPr lang="en-US" altLang="zh-TW" sz="1300" dirty="0">
                <a:solidFill>
                  <a:schemeClr val="tx1">
                    <a:lumMod val="25000"/>
                    <a:lumOff val="75000"/>
                  </a:schemeClr>
                </a:solidFill>
                <a:latin typeface="+mj-lt"/>
              </a:rPr>
              <a:t>Graphical web platform for monitoring device status and performance, including SSDs.</a:t>
            </a:r>
          </a:p>
          <a:p>
            <a:pPr marL="139700" indent="-139700">
              <a:lnSpc>
                <a:spcPts val="1400"/>
              </a:lnSpc>
              <a:buClr>
                <a:schemeClr val="bg1"/>
              </a:buClr>
              <a:buFont typeface="Wingdings 2" panose="05020102010507070707" pitchFamily="18" charset="2"/>
              <a:buChar char=" "/>
            </a:pPr>
            <a:r>
              <a:rPr lang="en-US" altLang="zh-TW" sz="1300" dirty="0">
                <a:solidFill>
                  <a:schemeClr val="tx1">
                    <a:lumMod val="25000"/>
                    <a:lumOff val="75000"/>
                  </a:schemeClr>
                </a:solidFill>
                <a:latin typeface="+mj-lt"/>
              </a:rPr>
              <a:t>Advanced security with onboarding, encryption, SSO (LDAP), and access controls.</a:t>
            </a:r>
            <a:endParaRPr lang="zh-TW" altLang="en-US" sz="1300" dirty="0">
              <a:solidFill>
                <a:schemeClr val="tx1">
                  <a:lumMod val="25000"/>
                  <a:lumOff val="75000"/>
                </a:schemeClr>
              </a:solidFill>
              <a:latin typeface="+mj-lt"/>
            </a:endParaRPr>
          </a:p>
        </p:txBody>
      </p:sp>
    </p:spTree>
    <p:extLst>
      <p:ext uri="{BB962C8B-B14F-4D97-AF65-F5344CB8AC3E}">
        <p14:creationId xmlns:p14="http://schemas.microsoft.com/office/powerpoint/2010/main" val="478877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等腰三角形 9">
            <a:extLst>
              <a:ext uri="{FF2B5EF4-FFF2-40B4-BE49-F238E27FC236}">
                <a16:creationId xmlns:a16="http://schemas.microsoft.com/office/drawing/2014/main" id="{ADEFADB7-7622-4932-8B69-4C8153AD396B}"/>
              </a:ext>
            </a:extLst>
          </p:cNvPr>
          <p:cNvSpPr/>
          <p:nvPr/>
        </p:nvSpPr>
        <p:spPr>
          <a:xfrm rot="5400000">
            <a:off x="830007" y="3192534"/>
            <a:ext cx="6100767" cy="1492353"/>
          </a:xfrm>
          <a:prstGeom prst="triangle">
            <a:avLst/>
          </a:prstGeom>
          <a:gradFill flip="none" rotWithShape="1">
            <a:gsLst>
              <a:gs pos="0">
                <a:schemeClr val="accent4">
                  <a:lumMod val="0"/>
                  <a:lumOff val="100000"/>
                </a:schemeClr>
              </a:gs>
              <a:gs pos="33000">
                <a:schemeClr val="accent4">
                  <a:lumMod val="0"/>
                  <a:lumOff val="100000"/>
                  <a:alpha val="46000"/>
                </a:schemeClr>
              </a:gs>
              <a:gs pos="91000">
                <a:schemeClr val="accent4">
                  <a:lumMod val="0"/>
                  <a:lumOff val="100000"/>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baseline="-25000" dirty="0"/>
          </a:p>
        </p:txBody>
      </p:sp>
      <p:sp>
        <p:nvSpPr>
          <p:cNvPr id="111" name="等腰三角形 110">
            <a:extLst>
              <a:ext uri="{FF2B5EF4-FFF2-40B4-BE49-F238E27FC236}">
                <a16:creationId xmlns:a16="http://schemas.microsoft.com/office/drawing/2014/main" id="{5A048B4A-037C-4506-A08A-E0D25F5B1A16}"/>
              </a:ext>
            </a:extLst>
          </p:cNvPr>
          <p:cNvSpPr/>
          <p:nvPr/>
        </p:nvSpPr>
        <p:spPr>
          <a:xfrm rot="16200000" flipH="1">
            <a:off x="5362741" y="3117254"/>
            <a:ext cx="6100767" cy="1494000"/>
          </a:xfrm>
          <a:prstGeom prst="triangle">
            <a:avLst/>
          </a:prstGeom>
          <a:gradFill flip="none" rotWithShape="1">
            <a:gsLst>
              <a:gs pos="0">
                <a:schemeClr val="accent4">
                  <a:lumMod val="0"/>
                  <a:lumOff val="100000"/>
                </a:schemeClr>
              </a:gs>
              <a:gs pos="33000">
                <a:schemeClr val="accent4">
                  <a:lumMod val="0"/>
                  <a:lumOff val="100000"/>
                  <a:alpha val="46000"/>
                </a:schemeClr>
              </a:gs>
              <a:gs pos="91000">
                <a:schemeClr val="accent4">
                  <a:lumMod val="0"/>
                  <a:lumOff val="100000"/>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baseline="-25000" dirty="0"/>
          </a:p>
        </p:txBody>
      </p:sp>
      <p:sp>
        <p:nvSpPr>
          <p:cNvPr id="7" name="橢圓 6">
            <a:extLst>
              <a:ext uri="{FF2B5EF4-FFF2-40B4-BE49-F238E27FC236}">
                <a16:creationId xmlns:a16="http://schemas.microsoft.com/office/drawing/2014/main" id="{14847438-0ED0-4847-B0B8-0E6714828559}"/>
              </a:ext>
            </a:extLst>
          </p:cNvPr>
          <p:cNvSpPr/>
          <p:nvPr/>
        </p:nvSpPr>
        <p:spPr>
          <a:xfrm>
            <a:off x="2918228" y="316336"/>
            <a:ext cx="6666072" cy="6666072"/>
          </a:xfrm>
          <a:prstGeom prst="ellipse">
            <a:avLst/>
          </a:prstGeom>
        </p:spPr>
        <p:txBody>
          <a:bodyPr wrap="square" lIns="0" tIns="0" rIns="0" bIns="0">
            <a:spAutoFit/>
          </a:bodyPr>
          <a:lstStyle/>
          <a:p>
            <a:endParaRPr lang="zh-TW" altLang="en-US" sz="1700" b="1">
              <a:solidFill>
                <a:schemeClr val="tx1"/>
              </a:solidFill>
            </a:endParaRPr>
          </a:p>
        </p:txBody>
      </p:sp>
      <p:sp>
        <p:nvSpPr>
          <p:cNvPr id="18" name="object 5">
            <a:extLst>
              <a:ext uri="{FF2B5EF4-FFF2-40B4-BE49-F238E27FC236}">
                <a16:creationId xmlns:a16="http://schemas.microsoft.com/office/drawing/2014/main" id="{55A46E8A-7A81-4399-A11C-112EB4D2D44F}"/>
              </a:ext>
            </a:extLst>
          </p:cNvPr>
          <p:cNvSpPr txBox="1">
            <a:spLocks/>
          </p:cNvSpPr>
          <p:nvPr/>
        </p:nvSpPr>
        <p:spPr>
          <a:xfrm>
            <a:off x="451141" y="440770"/>
            <a:ext cx="11289719" cy="516616"/>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400"/>
              </a:lnSpc>
            </a:pPr>
            <a:r>
              <a:rPr lang="en-US" altLang="zh-TW" sz="3200" b="1" spc="-30" dirty="0">
                <a:solidFill>
                  <a:schemeClr val="tx1">
                    <a:lumMod val="90000"/>
                    <a:lumOff val="10000"/>
                  </a:schemeClr>
                </a:solidFill>
                <a:latin typeface="Arial" panose="020B0604020202020204" pitchFamily="34" charset="0"/>
                <a:cs typeface="Arial" panose="020B0604020202020204" pitchFamily="34" charset="0"/>
              </a:rPr>
              <a:t>Remote Device Management Software for All Edge Devices</a:t>
            </a:r>
            <a:endParaRPr lang="zh-TW" altLang="en-US" sz="3200" b="1" spc="-30" dirty="0">
              <a:solidFill>
                <a:schemeClr val="tx1">
                  <a:lumMod val="90000"/>
                  <a:lumOff val="10000"/>
                </a:schemeClr>
              </a:solidFill>
              <a:latin typeface="Arial" panose="020B0604020202020204" pitchFamily="34" charset="0"/>
              <a:cs typeface="Arial" panose="020B0604020202020204" pitchFamily="34" charset="0"/>
            </a:endParaRPr>
          </a:p>
        </p:txBody>
      </p:sp>
      <p:sp>
        <p:nvSpPr>
          <p:cNvPr id="32" name="投影片編號版面配置區 1">
            <a:extLst>
              <a:ext uri="{FF2B5EF4-FFF2-40B4-BE49-F238E27FC236}">
                <a16:creationId xmlns:a16="http://schemas.microsoft.com/office/drawing/2014/main" id="{11B4DC04-4235-4403-8A08-31277A2A0176}"/>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38100" algn="r">
              <a:lnSpc>
                <a:spcPts val="1240"/>
              </a:lnSpc>
              <a:defRPr sz="1200" b="0" i="0" spc="-25">
                <a:solidFill>
                  <a:srgbClr val="9D9D9C"/>
                </a:solidFill>
                <a:latin typeface="Calibri"/>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D60167-4931-47E6-BA6A-407CBD079E47}" type="slidenum">
              <a:rPr lang="en-US" altLang="zh-TW" smtClean="0"/>
              <a:pPr/>
              <a:t>4</a:t>
            </a:fld>
            <a:endParaRPr lang="en-US" altLang="zh-TW" dirty="0"/>
          </a:p>
        </p:txBody>
      </p:sp>
      <p:pic>
        <p:nvPicPr>
          <p:cNvPr id="31" name="圖片 12">
            <a:extLst>
              <a:ext uri="{FF2B5EF4-FFF2-40B4-BE49-F238E27FC236}">
                <a16:creationId xmlns:a16="http://schemas.microsoft.com/office/drawing/2014/main" id="{B014D571-5E05-490E-B000-537542D51045}"/>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t="1019" b="21162"/>
          <a:stretch>
            <a:fillRect/>
          </a:stretch>
        </p:blipFill>
        <p:spPr bwMode="auto">
          <a:xfrm>
            <a:off x="3675209" y="1669954"/>
            <a:ext cx="4987762" cy="4260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文字方塊 26">
            <a:extLst>
              <a:ext uri="{FF2B5EF4-FFF2-40B4-BE49-F238E27FC236}">
                <a16:creationId xmlns:a16="http://schemas.microsoft.com/office/drawing/2014/main" id="{6C9F7494-522A-4D63-8D52-7A987A03F2EE}"/>
              </a:ext>
            </a:extLst>
          </p:cNvPr>
          <p:cNvSpPr txBox="1">
            <a:spLocks noChangeArrowheads="1"/>
          </p:cNvSpPr>
          <p:nvPr/>
        </p:nvSpPr>
        <p:spPr bwMode="auto">
          <a:xfrm>
            <a:off x="1097787" y="1316500"/>
            <a:ext cx="3357562"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700" b="1" dirty="0"/>
              <a:t>Device Management</a:t>
            </a:r>
          </a:p>
        </p:txBody>
      </p:sp>
      <p:sp>
        <p:nvSpPr>
          <p:cNvPr id="35" name="文字方塊 28">
            <a:extLst>
              <a:ext uri="{FF2B5EF4-FFF2-40B4-BE49-F238E27FC236}">
                <a16:creationId xmlns:a16="http://schemas.microsoft.com/office/drawing/2014/main" id="{1572C4A3-B8FE-4DA5-B9C9-E08C812721C5}"/>
              </a:ext>
            </a:extLst>
          </p:cNvPr>
          <p:cNvSpPr txBox="1">
            <a:spLocks noChangeArrowheads="1"/>
          </p:cNvSpPr>
          <p:nvPr/>
        </p:nvSpPr>
        <p:spPr bwMode="auto">
          <a:xfrm>
            <a:off x="1185728" y="5064557"/>
            <a:ext cx="29591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700" b="1" dirty="0"/>
              <a:t>Package Deployment</a:t>
            </a:r>
          </a:p>
        </p:txBody>
      </p:sp>
      <p:sp>
        <p:nvSpPr>
          <p:cNvPr id="36" name="文字方塊 30">
            <a:extLst>
              <a:ext uri="{FF2B5EF4-FFF2-40B4-BE49-F238E27FC236}">
                <a16:creationId xmlns:a16="http://schemas.microsoft.com/office/drawing/2014/main" id="{A23B771C-11C6-4981-8128-557EA36C72CE}"/>
              </a:ext>
            </a:extLst>
          </p:cNvPr>
          <p:cNvSpPr txBox="1">
            <a:spLocks noChangeArrowheads="1"/>
          </p:cNvSpPr>
          <p:nvPr/>
        </p:nvSpPr>
        <p:spPr bwMode="auto">
          <a:xfrm>
            <a:off x="9183397" y="5296944"/>
            <a:ext cx="255746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700" b="1" dirty="0"/>
              <a:t>Exclusive ADLINK Features</a:t>
            </a:r>
            <a:endParaRPr lang="zh-TW" altLang="en-US" dirty="0"/>
          </a:p>
        </p:txBody>
      </p:sp>
      <p:pic>
        <p:nvPicPr>
          <p:cNvPr id="37" name="圖片 62">
            <a:extLst>
              <a:ext uri="{FF2B5EF4-FFF2-40B4-BE49-F238E27FC236}">
                <a16:creationId xmlns:a16="http://schemas.microsoft.com/office/drawing/2014/main" id="{A2FF019C-5264-4A54-BCC6-3FD99A4CCC4D}"/>
              </a:ext>
            </a:extLst>
          </p:cNvPr>
          <p:cNvPicPr>
            <a:picLocks noChangeAspect="1" noChangeArrowheads="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bwMode="auto">
          <a:xfrm>
            <a:off x="587240" y="5094720"/>
            <a:ext cx="5048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圖片 65">
            <a:extLst>
              <a:ext uri="{FF2B5EF4-FFF2-40B4-BE49-F238E27FC236}">
                <a16:creationId xmlns:a16="http://schemas.microsoft.com/office/drawing/2014/main" id="{137D37EB-F32F-4827-BBDB-E52D3F1D7E7D}"/>
              </a:ext>
            </a:extLst>
          </p:cNvPr>
          <p:cNvPicPr>
            <a:picLocks noChangeAspect="1" noChangeArrowheads="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auto">
          <a:xfrm>
            <a:off x="530067" y="1442824"/>
            <a:ext cx="558800" cy="350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 name="群組 82">
            <a:extLst>
              <a:ext uri="{FF2B5EF4-FFF2-40B4-BE49-F238E27FC236}">
                <a16:creationId xmlns:a16="http://schemas.microsoft.com/office/drawing/2014/main" id="{8DBD4722-44B7-4227-8CC8-B0AB8CC5C6F4}"/>
              </a:ext>
            </a:extLst>
          </p:cNvPr>
          <p:cNvGrpSpPr>
            <a:grpSpLocks/>
          </p:cNvGrpSpPr>
          <p:nvPr/>
        </p:nvGrpSpPr>
        <p:grpSpPr bwMode="auto">
          <a:xfrm>
            <a:off x="1222557" y="5415853"/>
            <a:ext cx="2654316" cy="796006"/>
            <a:chOff x="512835" y="5176251"/>
            <a:chExt cx="2654389" cy="797025"/>
          </a:xfrm>
        </p:grpSpPr>
        <p:grpSp>
          <p:nvGrpSpPr>
            <p:cNvPr id="41" name="群組 68">
              <a:extLst>
                <a:ext uri="{FF2B5EF4-FFF2-40B4-BE49-F238E27FC236}">
                  <a16:creationId xmlns:a16="http://schemas.microsoft.com/office/drawing/2014/main" id="{8F96A9F4-DFFD-4BC1-A377-ED179BDD6532}"/>
                </a:ext>
              </a:extLst>
            </p:cNvPr>
            <p:cNvGrpSpPr>
              <a:grpSpLocks/>
            </p:cNvGrpSpPr>
            <p:nvPr/>
          </p:nvGrpSpPr>
          <p:grpSpPr bwMode="auto">
            <a:xfrm>
              <a:off x="548624" y="5176251"/>
              <a:ext cx="2618600" cy="797025"/>
              <a:chOff x="417997" y="5176251"/>
              <a:chExt cx="2618600" cy="797025"/>
            </a:xfrm>
          </p:grpSpPr>
          <p:sp>
            <p:nvSpPr>
              <p:cNvPr id="44" name="文字方塊 48">
                <a:extLst>
                  <a:ext uri="{FF2B5EF4-FFF2-40B4-BE49-F238E27FC236}">
                    <a16:creationId xmlns:a16="http://schemas.microsoft.com/office/drawing/2014/main" id="{8C064189-F74B-4F8D-B0DC-D14FF000A657}"/>
                  </a:ext>
                </a:extLst>
              </p:cNvPr>
              <p:cNvSpPr txBox="1">
                <a:spLocks noChangeArrowheads="1"/>
              </p:cNvSpPr>
              <p:nvPr/>
            </p:nvSpPr>
            <p:spPr bwMode="auto">
              <a:xfrm>
                <a:off x="417997" y="5176251"/>
                <a:ext cx="2565069" cy="308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dirty="0"/>
                  <a:t>Run packages on remote devices</a:t>
                </a:r>
                <a:endParaRPr lang="en-US" altLang="zh-TW" sz="1400" dirty="0">
                  <a:cs typeface="Calibri" panose="020F0502020204030204" pitchFamily="34" charset="0"/>
                </a:endParaRPr>
              </a:p>
            </p:txBody>
          </p:sp>
          <p:sp>
            <p:nvSpPr>
              <p:cNvPr id="45" name="文字方塊 49">
                <a:extLst>
                  <a:ext uri="{FF2B5EF4-FFF2-40B4-BE49-F238E27FC236}">
                    <a16:creationId xmlns:a16="http://schemas.microsoft.com/office/drawing/2014/main" id="{BF10A8CB-6AA5-40D5-9760-D7318794FB29}"/>
                  </a:ext>
                </a:extLst>
              </p:cNvPr>
              <p:cNvSpPr txBox="1">
                <a:spLocks noChangeArrowheads="1"/>
              </p:cNvSpPr>
              <p:nvPr/>
            </p:nvSpPr>
            <p:spPr bwMode="auto">
              <a:xfrm>
                <a:off x="417997" y="5449386"/>
                <a:ext cx="2618600" cy="52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dirty="0"/>
                  <a:t>Reuse and manage packages in the server repository</a:t>
                </a:r>
                <a:endParaRPr lang="zh-TW" altLang="en-US" sz="1400" dirty="0"/>
              </a:p>
            </p:txBody>
          </p:sp>
        </p:grpSp>
        <p:sp>
          <p:nvSpPr>
            <p:cNvPr id="42" name="橢圓 41">
              <a:extLst>
                <a:ext uri="{FF2B5EF4-FFF2-40B4-BE49-F238E27FC236}">
                  <a16:creationId xmlns:a16="http://schemas.microsoft.com/office/drawing/2014/main" id="{E7D80384-CEA9-419B-942B-9602F82AFE75}"/>
                </a:ext>
              </a:extLst>
            </p:cNvPr>
            <p:cNvSpPr/>
            <p:nvPr/>
          </p:nvSpPr>
          <p:spPr>
            <a:xfrm>
              <a:off x="512835" y="5308182"/>
              <a:ext cx="53977" cy="524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sp>
          <p:nvSpPr>
            <p:cNvPr id="43" name="橢圓 42">
              <a:extLst>
                <a:ext uri="{FF2B5EF4-FFF2-40B4-BE49-F238E27FC236}">
                  <a16:creationId xmlns:a16="http://schemas.microsoft.com/office/drawing/2014/main" id="{13EABD88-F8AB-485B-9B6F-0E8F1BB1A7A3}"/>
                </a:ext>
              </a:extLst>
            </p:cNvPr>
            <p:cNvSpPr/>
            <p:nvPr/>
          </p:nvSpPr>
          <p:spPr>
            <a:xfrm>
              <a:off x="512835" y="5594297"/>
              <a:ext cx="53977" cy="524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grpSp>
      <p:pic>
        <p:nvPicPr>
          <p:cNvPr id="49" name="Picture 4">
            <a:extLst>
              <a:ext uri="{FF2B5EF4-FFF2-40B4-BE49-F238E27FC236}">
                <a16:creationId xmlns:a16="http://schemas.microsoft.com/office/drawing/2014/main" id="{8ABC82B4-CDB9-43DE-9BDB-5F8A1280C4A6}"/>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4085276" y="1830835"/>
            <a:ext cx="18415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文字方塊 2">
            <a:extLst>
              <a:ext uri="{FF2B5EF4-FFF2-40B4-BE49-F238E27FC236}">
                <a16:creationId xmlns:a16="http://schemas.microsoft.com/office/drawing/2014/main" id="{83A4B4BA-6FA2-4EF4-A685-B671A1488E42}"/>
              </a:ext>
            </a:extLst>
          </p:cNvPr>
          <p:cNvSpPr txBox="1">
            <a:spLocks noChangeArrowheads="1"/>
          </p:cNvSpPr>
          <p:nvPr/>
        </p:nvSpPr>
        <p:spPr bwMode="auto">
          <a:xfrm>
            <a:off x="9210644" y="3329264"/>
            <a:ext cx="2506663"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700" b="1" dirty="0"/>
              <a:t>Edge Security</a:t>
            </a:r>
          </a:p>
        </p:txBody>
      </p:sp>
      <p:pic>
        <p:nvPicPr>
          <p:cNvPr id="51" name="圖片 3">
            <a:extLst>
              <a:ext uri="{FF2B5EF4-FFF2-40B4-BE49-F238E27FC236}">
                <a16:creationId xmlns:a16="http://schemas.microsoft.com/office/drawing/2014/main" id="{3D4693CA-4B97-4F8A-B2F9-828482927E7E}"/>
              </a:ext>
            </a:extLst>
          </p:cNvPr>
          <p:cNvPicPr>
            <a:picLocks noChangeAspect="1" noChangeArrowheads="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bwMode="auto">
          <a:xfrm>
            <a:off x="8645332" y="3312850"/>
            <a:ext cx="42511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文字方塊 28">
            <a:extLst>
              <a:ext uri="{FF2B5EF4-FFF2-40B4-BE49-F238E27FC236}">
                <a16:creationId xmlns:a16="http://schemas.microsoft.com/office/drawing/2014/main" id="{18536FCE-BCEC-4823-8E44-33B82FB76BFB}"/>
              </a:ext>
            </a:extLst>
          </p:cNvPr>
          <p:cNvSpPr txBox="1">
            <a:spLocks noChangeArrowheads="1"/>
          </p:cNvSpPr>
          <p:nvPr/>
        </p:nvSpPr>
        <p:spPr bwMode="auto">
          <a:xfrm>
            <a:off x="9148732" y="1872082"/>
            <a:ext cx="29591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700" b="1" dirty="0"/>
              <a:t>Customized Dashboard</a:t>
            </a:r>
          </a:p>
        </p:txBody>
      </p:sp>
      <p:pic>
        <p:nvPicPr>
          <p:cNvPr id="53" name="圖片 62">
            <a:extLst>
              <a:ext uri="{FF2B5EF4-FFF2-40B4-BE49-F238E27FC236}">
                <a16:creationId xmlns:a16="http://schemas.microsoft.com/office/drawing/2014/main" id="{D5D6806D-7D79-42D7-A7F9-754E29C5AD2A}"/>
              </a:ext>
            </a:extLst>
          </p:cNvPr>
          <p:cNvPicPr>
            <a:picLocks noChangeAspect="1" noChangeArrowheads="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bwMode="auto">
          <a:xfrm>
            <a:off x="8625619" y="1944627"/>
            <a:ext cx="504825" cy="395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 name="群組 82">
            <a:extLst>
              <a:ext uri="{FF2B5EF4-FFF2-40B4-BE49-F238E27FC236}">
                <a16:creationId xmlns:a16="http://schemas.microsoft.com/office/drawing/2014/main" id="{D478D477-0E30-4CD4-A58A-948361B5DFA7}"/>
              </a:ext>
            </a:extLst>
          </p:cNvPr>
          <p:cNvGrpSpPr>
            <a:grpSpLocks/>
          </p:cNvGrpSpPr>
          <p:nvPr/>
        </p:nvGrpSpPr>
        <p:grpSpPr bwMode="auto">
          <a:xfrm>
            <a:off x="9266207" y="2203868"/>
            <a:ext cx="2841625" cy="1014444"/>
            <a:chOff x="512835" y="5176251"/>
            <a:chExt cx="2841708" cy="1015743"/>
          </a:xfrm>
        </p:grpSpPr>
        <p:grpSp>
          <p:nvGrpSpPr>
            <p:cNvPr id="55" name="群組 68">
              <a:extLst>
                <a:ext uri="{FF2B5EF4-FFF2-40B4-BE49-F238E27FC236}">
                  <a16:creationId xmlns:a16="http://schemas.microsoft.com/office/drawing/2014/main" id="{49F36CB4-15E3-4B4E-84C5-91CC7576A412}"/>
                </a:ext>
              </a:extLst>
            </p:cNvPr>
            <p:cNvGrpSpPr>
              <a:grpSpLocks/>
            </p:cNvGrpSpPr>
            <p:nvPr/>
          </p:nvGrpSpPr>
          <p:grpSpPr bwMode="auto">
            <a:xfrm>
              <a:off x="557793" y="5176251"/>
              <a:ext cx="2796750" cy="1015743"/>
              <a:chOff x="427166" y="5176251"/>
              <a:chExt cx="2796750" cy="1015743"/>
            </a:xfrm>
          </p:grpSpPr>
          <p:sp>
            <p:nvSpPr>
              <p:cNvPr id="58" name="文字方塊 48">
                <a:extLst>
                  <a:ext uri="{FF2B5EF4-FFF2-40B4-BE49-F238E27FC236}">
                    <a16:creationId xmlns:a16="http://schemas.microsoft.com/office/drawing/2014/main" id="{8957E0BC-5942-42CA-879E-BFBEF6191FCE}"/>
                  </a:ext>
                </a:extLst>
              </p:cNvPr>
              <p:cNvSpPr txBox="1">
                <a:spLocks noChangeArrowheads="1"/>
              </p:cNvSpPr>
              <p:nvPr/>
            </p:nvSpPr>
            <p:spPr bwMode="auto">
              <a:xfrm>
                <a:off x="427166" y="5176251"/>
                <a:ext cx="2241614" cy="4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pPr algn="l">
                  <a:lnSpc>
                    <a:spcPts val="1400"/>
                  </a:lnSpc>
                  <a:spcAft>
                    <a:spcPts val="200"/>
                  </a:spcAft>
                  <a:buClr>
                    <a:srgbClr val="E1251B"/>
                  </a:buClr>
                </a:pPr>
                <a:r>
                  <a:rPr lang="en-US" altLang="zh-TW" sz="1400" b="0" dirty="0">
                    <a:solidFill>
                      <a:schemeClr val="tx1"/>
                    </a:solidFill>
                  </a:rPr>
                  <a:t>Customizable interface, statistics</a:t>
                </a:r>
                <a:r>
                  <a:rPr lang="en-US" altLang="zh-TW" sz="1400" dirty="0"/>
                  <a:t>,</a:t>
                </a:r>
                <a:r>
                  <a:rPr lang="zh-CN" altLang="en-US" sz="1400" dirty="0"/>
                  <a:t> </a:t>
                </a:r>
                <a:r>
                  <a:rPr lang="en-US" altLang="zh-TW" sz="1400" b="0" dirty="0">
                    <a:solidFill>
                      <a:schemeClr val="tx1"/>
                    </a:solidFill>
                  </a:rPr>
                  <a:t>and charts</a:t>
                </a:r>
              </a:p>
            </p:txBody>
          </p:sp>
          <p:sp>
            <p:nvSpPr>
              <p:cNvPr id="59" name="文字方塊 49">
                <a:extLst>
                  <a:ext uri="{FF2B5EF4-FFF2-40B4-BE49-F238E27FC236}">
                    <a16:creationId xmlns:a16="http://schemas.microsoft.com/office/drawing/2014/main" id="{889025FA-FD0D-4CE0-86F8-4A5D8AAB9707}"/>
                  </a:ext>
                </a:extLst>
              </p:cNvPr>
              <p:cNvSpPr txBox="1">
                <a:spLocks noChangeArrowheads="1"/>
              </p:cNvSpPr>
              <p:nvPr/>
            </p:nvSpPr>
            <p:spPr bwMode="auto">
              <a:xfrm>
                <a:off x="427166" y="5668104"/>
                <a:ext cx="2796750" cy="52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0" i="0" dirty="0">
                    <a:solidFill>
                      <a:srgbClr val="0D0D0D"/>
                    </a:solidFill>
                    <a:effectLst/>
                    <a:latin typeface="Söhne"/>
                  </a:rPr>
                  <a:t>Can upload custom data to the integrated database</a:t>
                </a:r>
                <a:endParaRPr lang="en-US" altLang="zh-TW" sz="1400" dirty="0">
                  <a:cs typeface="Calibri" panose="020F0502020204030204" pitchFamily="34" charset="0"/>
                </a:endParaRPr>
              </a:p>
            </p:txBody>
          </p:sp>
        </p:grpSp>
        <p:sp>
          <p:nvSpPr>
            <p:cNvPr id="56" name="橢圓 55">
              <a:extLst>
                <a:ext uri="{FF2B5EF4-FFF2-40B4-BE49-F238E27FC236}">
                  <a16:creationId xmlns:a16="http://schemas.microsoft.com/office/drawing/2014/main" id="{0C7C068A-98B0-43FC-82B3-4F75D3F3210F}"/>
                </a:ext>
              </a:extLst>
            </p:cNvPr>
            <p:cNvSpPr/>
            <p:nvPr/>
          </p:nvSpPr>
          <p:spPr>
            <a:xfrm>
              <a:off x="512835" y="5308182"/>
              <a:ext cx="53977" cy="524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sp>
          <p:nvSpPr>
            <p:cNvPr id="57" name="橢圓 56">
              <a:extLst>
                <a:ext uri="{FF2B5EF4-FFF2-40B4-BE49-F238E27FC236}">
                  <a16:creationId xmlns:a16="http://schemas.microsoft.com/office/drawing/2014/main" id="{8FEF99C4-515A-44AB-9E67-DC3C72DCC28B}"/>
                </a:ext>
              </a:extLst>
            </p:cNvPr>
            <p:cNvSpPr/>
            <p:nvPr/>
          </p:nvSpPr>
          <p:spPr>
            <a:xfrm>
              <a:off x="512835" y="5794578"/>
              <a:ext cx="53977" cy="524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grpSp>
      <p:grpSp>
        <p:nvGrpSpPr>
          <p:cNvPr id="60" name="群組 59">
            <a:extLst>
              <a:ext uri="{FF2B5EF4-FFF2-40B4-BE49-F238E27FC236}">
                <a16:creationId xmlns:a16="http://schemas.microsoft.com/office/drawing/2014/main" id="{0355A798-C7A6-4C7D-BD4D-2A25EB815A06}"/>
              </a:ext>
            </a:extLst>
          </p:cNvPr>
          <p:cNvGrpSpPr/>
          <p:nvPr/>
        </p:nvGrpSpPr>
        <p:grpSpPr>
          <a:xfrm>
            <a:off x="9318812" y="3657926"/>
            <a:ext cx="2732574" cy="986543"/>
            <a:chOff x="9534204" y="4049715"/>
            <a:chExt cx="2319972" cy="986543"/>
          </a:xfrm>
        </p:grpSpPr>
        <p:grpSp>
          <p:nvGrpSpPr>
            <p:cNvPr id="61" name="群組 18">
              <a:extLst>
                <a:ext uri="{FF2B5EF4-FFF2-40B4-BE49-F238E27FC236}">
                  <a16:creationId xmlns:a16="http://schemas.microsoft.com/office/drawing/2014/main" id="{A748ACDF-66ED-494F-AB87-E8DD0DBFD254}"/>
                </a:ext>
              </a:extLst>
            </p:cNvPr>
            <p:cNvGrpSpPr>
              <a:grpSpLocks/>
            </p:cNvGrpSpPr>
            <p:nvPr/>
          </p:nvGrpSpPr>
          <p:grpSpPr bwMode="auto">
            <a:xfrm>
              <a:off x="9542462" y="4049715"/>
              <a:ext cx="2190205" cy="523220"/>
              <a:chOff x="9541999" y="2882208"/>
              <a:chExt cx="2191469" cy="523371"/>
            </a:xfrm>
          </p:grpSpPr>
          <p:sp>
            <p:nvSpPr>
              <p:cNvPr id="64" name="文字方塊 10">
                <a:extLst>
                  <a:ext uri="{FF2B5EF4-FFF2-40B4-BE49-F238E27FC236}">
                    <a16:creationId xmlns:a16="http://schemas.microsoft.com/office/drawing/2014/main" id="{167D6580-E477-487D-8569-4AE8BC8EAA6A}"/>
                  </a:ext>
                </a:extLst>
              </p:cNvPr>
              <p:cNvSpPr txBox="1">
                <a:spLocks noChangeArrowheads="1"/>
              </p:cNvSpPr>
              <p:nvPr/>
            </p:nvSpPr>
            <p:spPr bwMode="auto">
              <a:xfrm>
                <a:off x="9578135" y="2882208"/>
                <a:ext cx="2155333" cy="523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dirty="0"/>
                  <a:t>Secure connections between server and agents</a:t>
                </a:r>
              </a:p>
            </p:txBody>
          </p:sp>
          <p:sp>
            <p:nvSpPr>
              <p:cNvPr id="65" name="橢圓 64">
                <a:extLst>
                  <a:ext uri="{FF2B5EF4-FFF2-40B4-BE49-F238E27FC236}">
                    <a16:creationId xmlns:a16="http://schemas.microsoft.com/office/drawing/2014/main" id="{E5785661-E04F-47F1-A921-EAB45C64D59A}"/>
                  </a:ext>
                </a:extLst>
              </p:cNvPr>
              <p:cNvSpPr/>
              <p:nvPr/>
            </p:nvSpPr>
            <p:spPr>
              <a:xfrm>
                <a:off x="9541999" y="3010833"/>
                <a:ext cx="54006" cy="524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grpSp>
        <p:sp>
          <p:nvSpPr>
            <p:cNvPr id="62" name="文字方塊 10">
              <a:extLst>
                <a:ext uri="{FF2B5EF4-FFF2-40B4-BE49-F238E27FC236}">
                  <a16:creationId xmlns:a16="http://schemas.microsoft.com/office/drawing/2014/main" id="{5A6E8742-1272-449B-ACF7-DBF8BDCAF26B}"/>
                </a:ext>
              </a:extLst>
            </p:cNvPr>
            <p:cNvSpPr txBox="1">
              <a:spLocks noChangeArrowheads="1"/>
            </p:cNvSpPr>
            <p:nvPr/>
          </p:nvSpPr>
          <p:spPr bwMode="auto">
            <a:xfrm>
              <a:off x="9578577" y="4513038"/>
              <a:ext cx="22755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dirty="0"/>
                <a:t>Flexible role-based access control in one portal</a:t>
              </a:r>
            </a:p>
          </p:txBody>
        </p:sp>
        <p:sp>
          <p:nvSpPr>
            <p:cNvPr id="63" name="橢圓 62">
              <a:extLst>
                <a:ext uri="{FF2B5EF4-FFF2-40B4-BE49-F238E27FC236}">
                  <a16:creationId xmlns:a16="http://schemas.microsoft.com/office/drawing/2014/main" id="{8414ABDD-069E-4649-82C1-F5A2327EE5CD}"/>
                </a:ext>
              </a:extLst>
            </p:cNvPr>
            <p:cNvSpPr/>
            <p:nvPr/>
          </p:nvSpPr>
          <p:spPr bwMode="auto">
            <a:xfrm>
              <a:off x="9534204" y="4644049"/>
              <a:ext cx="53975" cy="5238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grpSp>
      <p:sp>
        <p:nvSpPr>
          <p:cNvPr id="66" name="文字方塊 23">
            <a:extLst>
              <a:ext uri="{FF2B5EF4-FFF2-40B4-BE49-F238E27FC236}">
                <a16:creationId xmlns:a16="http://schemas.microsoft.com/office/drawing/2014/main" id="{5D941103-AFE6-4AE4-8328-00DBA806A6E4}"/>
              </a:ext>
            </a:extLst>
          </p:cNvPr>
          <p:cNvSpPr txBox="1">
            <a:spLocks noChangeArrowheads="1"/>
          </p:cNvSpPr>
          <p:nvPr/>
        </p:nvSpPr>
        <p:spPr bwMode="auto">
          <a:xfrm>
            <a:off x="1119613" y="2759721"/>
            <a:ext cx="2422525"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CN" sz="1700" b="1" dirty="0"/>
              <a:t>Real-time </a:t>
            </a:r>
            <a:r>
              <a:rPr lang="en-US" altLang="zh-TW" sz="1700" b="1" dirty="0"/>
              <a:t>Notifications</a:t>
            </a:r>
          </a:p>
        </p:txBody>
      </p:sp>
      <p:pic>
        <p:nvPicPr>
          <p:cNvPr id="67" name="圖片 61">
            <a:extLst>
              <a:ext uri="{FF2B5EF4-FFF2-40B4-BE49-F238E27FC236}">
                <a16:creationId xmlns:a16="http://schemas.microsoft.com/office/drawing/2014/main" id="{FB5C206B-40F4-4A21-B80D-E5FB84F64642}"/>
              </a:ext>
            </a:extLst>
          </p:cNvPr>
          <p:cNvPicPr>
            <a:picLocks noChangeAspect="1" noChangeArrowheads="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bwMode="auto">
          <a:xfrm>
            <a:off x="542862" y="2806906"/>
            <a:ext cx="504825" cy="44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8" name="群組 83">
            <a:extLst>
              <a:ext uri="{FF2B5EF4-FFF2-40B4-BE49-F238E27FC236}">
                <a16:creationId xmlns:a16="http://schemas.microsoft.com/office/drawing/2014/main" id="{45C1C0EC-49A7-4EDD-BE29-85D00406B484}"/>
              </a:ext>
            </a:extLst>
          </p:cNvPr>
          <p:cNvGrpSpPr>
            <a:grpSpLocks/>
          </p:cNvGrpSpPr>
          <p:nvPr/>
        </p:nvGrpSpPr>
        <p:grpSpPr bwMode="auto">
          <a:xfrm>
            <a:off x="1228779" y="3272086"/>
            <a:ext cx="2357912" cy="919675"/>
            <a:chOff x="504527" y="3863420"/>
            <a:chExt cx="2357599" cy="919495"/>
          </a:xfrm>
        </p:grpSpPr>
        <p:sp>
          <p:nvSpPr>
            <p:cNvPr id="73" name="文字方塊 47">
              <a:extLst>
                <a:ext uri="{FF2B5EF4-FFF2-40B4-BE49-F238E27FC236}">
                  <a16:creationId xmlns:a16="http://schemas.microsoft.com/office/drawing/2014/main" id="{39FC9721-1543-4FB3-BDE3-0A6B4C060172}"/>
                </a:ext>
              </a:extLst>
            </p:cNvPr>
            <p:cNvSpPr txBox="1">
              <a:spLocks noChangeArrowheads="1"/>
            </p:cNvSpPr>
            <p:nvPr/>
          </p:nvSpPr>
          <p:spPr bwMode="auto">
            <a:xfrm>
              <a:off x="539818" y="4259797"/>
              <a:ext cx="2322308" cy="52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dirty="0"/>
                <a:t>Alerts by Choice of Platform (Email, LINE, Teams, etc.)</a:t>
              </a:r>
            </a:p>
          </p:txBody>
        </p:sp>
        <p:sp>
          <p:nvSpPr>
            <p:cNvPr id="70" name="橢圓 69">
              <a:extLst>
                <a:ext uri="{FF2B5EF4-FFF2-40B4-BE49-F238E27FC236}">
                  <a16:creationId xmlns:a16="http://schemas.microsoft.com/office/drawing/2014/main" id="{E50A25B4-1770-42DF-9134-47E4133853CB}"/>
                </a:ext>
              </a:extLst>
            </p:cNvPr>
            <p:cNvSpPr/>
            <p:nvPr/>
          </p:nvSpPr>
          <p:spPr>
            <a:xfrm>
              <a:off x="504527" y="3863420"/>
              <a:ext cx="53968" cy="5396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dirty="0"/>
            </a:p>
          </p:txBody>
        </p:sp>
        <p:sp>
          <p:nvSpPr>
            <p:cNvPr id="71" name="橢圓 70">
              <a:extLst>
                <a:ext uri="{FF2B5EF4-FFF2-40B4-BE49-F238E27FC236}">
                  <a16:creationId xmlns:a16="http://schemas.microsoft.com/office/drawing/2014/main" id="{5D06F7DC-3AD9-4E70-BFDE-5BB9BCB8EDC3}"/>
                </a:ext>
              </a:extLst>
            </p:cNvPr>
            <p:cNvSpPr/>
            <p:nvPr/>
          </p:nvSpPr>
          <p:spPr>
            <a:xfrm>
              <a:off x="512835" y="4383164"/>
              <a:ext cx="53968" cy="5396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grpSp>
      <p:grpSp>
        <p:nvGrpSpPr>
          <p:cNvPr id="74" name="群組 73">
            <a:extLst>
              <a:ext uri="{FF2B5EF4-FFF2-40B4-BE49-F238E27FC236}">
                <a16:creationId xmlns:a16="http://schemas.microsoft.com/office/drawing/2014/main" id="{2D4209C3-5014-481C-8B16-98C2E731A23E}"/>
              </a:ext>
            </a:extLst>
          </p:cNvPr>
          <p:cNvGrpSpPr/>
          <p:nvPr/>
        </p:nvGrpSpPr>
        <p:grpSpPr>
          <a:xfrm>
            <a:off x="1206175" y="1698100"/>
            <a:ext cx="2721413" cy="889371"/>
            <a:chOff x="1192651" y="4213562"/>
            <a:chExt cx="2721413" cy="889371"/>
          </a:xfrm>
        </p:grpSpPr>
        <p:grpSp>
          <p:nvGrpSpPr>
            <p:cNvPr id="75" name="群組 74">
              <a:extLst>
                <a:ext uri="{FF2B5EF4-FFF2-40B4-BE49-F238E27FC236}">
                  <a16:creationId xmlns:a16="http://schemas.microsoft.com/office/drawing/2014/main" id="{95B2380D-F3FC-4D84-B2DF-95075326B15B}"/>
                </a:ext>
              </a:extLst>
            </p:cNvPr>
            <p:cNvGrpSpPr/>
            <p:nvPr/>
          </p:nvGrpSpPr>
          <p:grpSpPr>
            <a:xfrm>
              <a:off x="1192651" y="4213562"/>
              <a:ext cx="2721413" cy="604059"/>
              <a:chOff x="1192651" y="4213562"/>
              <a:chExt cx="2721413" cy="604059"/>
            </a:xfrm>
          </p:grpSpPr>
          <p:grpSp>
            <p:nvGrpSpPr>
              <p:cNvPr id="78" name="群組 84">
                <a:extLst>
                  <a:ext uri="{FF2B5EF4-FFF2-40B4-BE49-F238E27FC236}">
                    <a16:creationId xmlns:a16="http://schemas.microsoft.com/office/drawing/2014/main" id="{238242B2-FB38-4897-8AA1-2754DDEFFA09}"/>
                  </a:ext>
                </a:extLst>
              </p:cNvPr>
              <p:cNvGrpSpPr>
                <a:grpSpLocks/>
              </p:cNvGrpSpPr>
              <p:nvPr/>
            </p:nvGrpSpPr>
            <p:grpSpPr bwMode="auto">
              <a:xfrm>
                <a:off x="1201738" y="4213562"/>
                <a:ext cx="2085726" cy="307777"/>
                <a:chOff x="512835" y="3077636"/>
                <a:chExt cx="2085085" cy="307717"/>
              </a:xfrm>
            </p:grpSpPr>
            <p:sp>
              <p:nvSpPr>
                <p:cNvPr id="81" name="文字方塊 45">
                  <a:extLst>
                    <a:ext uri="{FF2B5EF4-FFF2-40B4-BE49-F238E27FC236}">
                      <a16:creationId xmlns:a16="http://schemas.microsoft.com/office/drawing/2014/main" id="{672C7A8A-A9F3-47B4-8D91-95B5DA34C4F3}"/>
                    </a:ext>
                  </a:extLst>
                </p:cNvPr>
                <p:cNvSpPr txBox="1">
                  <a:spLocks noChangeArrowheads="1"/>
                </p:cNvSpPr>
                <p:nvPr/>
              </p:nvSpPr>
              <p:spPr bwMode="auto">
                <a:xfrm>
                  <a:off x="529656" y="3077636"/>
                  <a:ext cx="2068264" cy="307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dirty="0">
                      <a:cs typeface="Calibri" panose="020F0502020204030204" pitchFamily="34" charset="0"/>
                    </a:rPr>
                    <a:t>Secure device onboarding</a:t>
                  </a:r>
                </a:p>
              </p:txBody>
            </p:sp>
            <p:sp>
              <p:nvSpPr>
                <p:cNvPr id="82" name="橢圓 81">
                  <a:extLst>
                    <a:ext uri="{FF2B5EF4-FFF2-40B4-BE49-F238E27FC236}">
                      <a16:creationId xmlns:a16="http://schemas.microsoft.com/office/drawing/2014/main" id="{89DBB200-A1AD-42BA-BFB7-D0C7584D0918}"/>
                    </a:ext>
                  </a:extLst>
                </p:cNvPr>
                <p:cNvSpPr/>
                <p:nvPr/>
              </p:nvSpPr>
              <p:spPr>
                <a:xfrm>
                  <a:off x="512835" y="3204275"/>
                  <a:ext cx="53958" cy="523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grpSp>
          <p:sp>
            <p:nvSpPr>
              <p:cNvPr id="79" name="文字方塊 45">
                <a:extLst>
                  <a:ext uri="{FF2B5EF4-FFF2-40B4-BE49-F238E27FC236}">
                    <a16:creationId xmlns:a16="http://schemas.microsoft.com/office/drawing/2014/main" id="{430C0640-1365-4824-81AD-30486E7C2D06}"/>
                  </a:ext>
                </a:extLst>
              </p:cNvPr>
              <p:cNvSpPr txBox="1">
                <a:spLocks noChangeArrowheads="1"/>
              </p:cNvSpPr>
              <p:nvPr/>
            </p:nvSpPr>
            <p:spPr bwMode="auto">
              <a:xfrm>
                <a:off x="1209477" y="4509844"/>
                <a:ext cx="27045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dirty="0"/>
                  <a:t>Remote desktop and web terminal</a:t>
                </a:r>
                <a:endParaRPr lang="en-US" altLang="zh-TW" sz="1400" dirty="0">
                  <a:cs typeface="Calibri" panose="020F0502020204030204" pitchFamily="34" charset="0"/>
                </a:endParaRPr>
              </a:p>
            </p:txBody>
          </p:sp>
          <p:sp>
            <p:nvSpPr>
              <p:cNvPr id="80" name="橢圓 79">
                <a:extLst>
                  <a:ext uri="{FF2B5EF4-FFF2-40B4-BE49-F238E27FC236}">
                    <a16:creationId xmlns:a16="http://schemas.microsoft.com/office/drawing/2014/main" id="{B9A641DB-973B-4CB2-ADE6-30A26AA9982E}"/>
                  </a:ext>
                </a:extLst>
              </p:cNvPr>
              <p:cNvSpPr/>
              <p:nvPr/>
            </p:nvSpPr>
            <p:spPr bwMode="auto">
              <a:xfrm>
                <a:off x="1192651" y="4636507"/>
                <a:ext cx="53975" cy="5238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grpSp>
        <p:sp>
          <p:nvSpPr>
            <p:cNvPr id="76" name="文字方塊 45">
              <a:extLst>
                <a:ext uri="{FF2B5EF4-FFF2-40B4-BE49-F238E27FC236}">
                  <a16:creationId xmlns:a16="http://schemas.microsoft.com/office/drawing/2014/main" id="{5D7A3BA1-BE01-4C69-BE03-1C76DFE2CBDB}"/>
                </a:ext>
              </a:extLst>
            </p:cNvPr>
            <p:cNvSpPr txBox="1">
              <a:spLocks noChangeArrowheads="1"/>
            </p:cNvSpPr>
            <p:nvPr/>
          </p:nvSpPr>
          <p:spPr bwMode="auto">
            <a:xfrm>
              <a:off x="1218564" y="4795156"/>
              <a:ext cx="19523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dirty="0"/>
                <a:t>Remote script execution</a:t>
              </a:r>
              <a:endParaRPr lang="en-US" altLang="zh-TW" sz="1400" dirty="0">
                <a:cs typeface="Calibri" panose="020F0502020204030204" pitchFamily="34" charset="0"/>
              </a:endParaRPr>
            </a:p>
          </p:txBody>
        </p:sp>
        <p:sp>
          <p:nvSpPr>
            <p:cNvPr id="77" name="橢圓 76">
              <a:extLst>
                <a:ext uri="{FF2B5EF4-FFF2-40B4-BE49-F238E27FC236}">
                  <a16:creationId xmlns:a16="http://schemas.microsoft.com/office/drawing/2014/main" id="{8CC875FE-0F97-4470-AED9-D445D4B8E82C}"/>
                </a:ext>
              </a:extLst>
            </p:cNvPr>
            <p:cNvSpPr/>
            <p:nvPr/>
          </p:nvSpPr>
          <p:spPr bwMode="auto">
            <a:xfrm>
              <a:off x="1201738" y="4921819"/>
              <a:ext cx="53975" cy="5238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grpSp>
      <p:sp>
        <p:nvSpPr>
          <p:cNvPr id="83" name="文字方塊 42">
            <a:extLst>
              <a:ext uri="{FF2B5EF4-FFF2-40B4-BE49-F238E27FC236}">
                <a16:creationId xmlns:a16="http://schemas.microsoft.com/office/drawing/2014/main" id="{01213CA5-2A86-4F27-8329-888A1CE5F1C7}"/>
              </a:ext>
            </a:extLst>
          </p:cNvPr>
          <p:cNvSpPr txBox="1">
            <a:spLocks noChangeArrowheads="1"/>
          </p:cNvSpPr>
          <p:nvPr/>
        </p:nvSpPr>
        <p:spPr bwMode="auto">
          <a:xfrm>
            <a:off x="1281205" y="3149727"/>
            <a:ext cx="235823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CN" sz="1400" dirty="0"/>
              <a:t>Event m</a:t>
            </a:r>
            <a:r>
              <a:rPr lang="en-US" altLang="zh-TW" sz="1400" dirty="0"/>
              <a:t>onitoring </a:t>
            </a:r>
            <a:r>
              <a:rPr lang="en-US" altLang="zh-CN" sz="1400" dirty="0"/>
              <a:t>with c</a:t>
            </a:r>
            <a:r>
              <a:rPr lang="en-US" altLang="zh-TW" sz="1400" dirty="0"/>
              <a:t>ustomizable trigger values</a:t>
            </a:r>
            <a:endParaRPr lang="en-US" altLang="zh-TW" sz="1400" dirty="0">
              <a:cs typeface="Calibri" panose="020F0502020204030204" pitchFamily="34" charset="0"/>
            </a:endParaRPr>
          </a:p>
          <a:p>
            <a:endParaRPr lang="en-US" altLang="zh-TW" sz="1400" dirty="0">
              <a:cs typeface="Calibri" panose="020F0502020204030204" pitchFamily="34" charset="0"/>
            </a:endParaRPr>
          </a:p>
        </p:txBody>
      </p:sp>
      <p:pic>
        <p:nvPicPr>
          <p:cNvPr id="13" name="圖片 12">
            <a:extLst>
              <a:ext uri="{FF2B5EF4-FFF2-40B4-BE49-F238E27FC236}">
                <a16:creationId xmlns:a16="http://schemas.microsoft.com/office/drawing/2014/main" id="{9E0581AA-8489-428B-A99E-894D23281863}"/>
              </a:ext>
            </a:extLst>
          </p:cNvPr>
          <p:cNvPicPr>
            <a:picLocks noChangeAspect="1"/>
          </p:cNvPicPr>
          <p:nvPr/>
        </p:nvPicPr>
        <p:blipFill rotWithShape="1">
          <a:blip r:embed="rId16" cstate="screen">
            <a:extLst>
              <a:ext uri="{28A0092B-C50C-407E-A947-70E740481C1C}">
                <a14:useLocalDpi xmlns:a14="http://schemas.microsoft.com/office/drawing/2010/main" val="0"/>
              </a:ext>
            </a:extLst>
          </a:blip>
          <a:srcRect l="3298" t="-2259" r="10751" b="15457"/>
          <a:stretch/>
        </p:blipFill>
        <p:spPr>
          <a:xfrm>
            <a:off x="8643345" y="5322971"/>
            <a:ext cx="485112" cy="501585"/>
          </a:xfrm>
          <a:prstGeom prst="rect">
            <a:avLst/>
          </a:prstGeom>
        </p:spPr>
      </p:pic>
      <p:grpSp>
        <p:nvGrpSpPr>
          <p:cNvPr id="87" name="群組 86">
            <a:extLst>
              <a:ext uri="{FF2B5EF4-FFF2-40B4-BE49-F238E27FC236}">
                <a16:creationId xmlns:a16="http://schemas.microsoft.com/office/drawing/2014/main" id="{CF6C565E-0958-447E-ADAA-6F753665A22E}"/>
              </a:ext>
            </a:extLst>
          </p:cNvPr>
          <p:cNvGrpSpPr/>
          <p:nvPr/>
        </p:nvGrpSpPr>
        <p:grpSpPr>
          <a:xfrm>
            <a:off x="9321607" y="5616509"/>
            <a:ext cx="2868404" cy="744342"/>
            <a:chOff x="9542463" y="4049712"/>
            <a:chExt cx="2435293" cy="744342"/>
          </a:xfrm>
        </p:grpSpPr>
        <p:grpSp>
          <p:nvGrpSpPr>
            <p:cNvPr id="88" name="群組 18">
              <a:extLst>
                <a:ext uri="{FF2B5EF4-FFF2-40B4-BE49-F238E27FC236}">
                  <a16:creationId xmlns:a16="http://schemas.microsoft.com/office/drawing/2014/main" id="{81FE6614-6EFC-479F-B8AD-EC5EE7FA9A09}"/>
                </a:ext>
              </a:extLst>
            </p:cNvPr>
            <p:cNvGrpSpPr>
              <a:grpSpLocks/>
            </p:cNvGrpSpPr>
            <p:nvPr/>
          </p:nvGrpSpPr>
          <p:grpSpPr bwMode="auto">
            <a:xfrm>
              <a:off x="9542463" y="4049712"/>
              <a:ext cx="2435293" cy="738664"/>
              <a:chOff x="9541999" y="2882208"/>
              <a:chExt cx="2436698" cy="738878"/>
            </a:xfrm>
          </p:grpSpPr>
          <p:sp>
            <p:nvSpPr>
              <p:cNvPr id="91" name="文字方塊 10">
                <a:extLst>
                  <a:ext uri="{FF2B5EF4-FFF2-40B4-BE49-F238E27FC236}">
                    <a16:creationId xmlns:a16="http://schemas.microsoft.com/office/drawing/2014/main" id="{440C4022-6BF4-4EF4-B727-A77CE6C62D59}"/>
                  </a:ext>
                </a:extLst>
              </p:cNvPr>
              <p:cNvSpPr txBox="1">
                <a:spLocks noChangeArrowheads="1"/>
              </p:cNvSpPr>
              <p:nvPr/>
            </p:nvSpPr>
            <p:spPr bwMode="auto">
              <a:xfrm>
                <a:off x="9578134" y="2882208"/>
                <a:ext cx="2400563" cy="73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dirty="0"/>
                  <a:t>Smart Embedded Management Agent (SEMA) integration</a:t>
                </a:r>
              </a:p>
              <a:p>
                <a:endParaRPr lang="en-US" altLang="zh-TW" sz="1400" dirty="0"/>
              </a:p>
            </p:txBody>
          </p:sp>
          <p:sp>
            <p:nvSpPr>
              <p:cNvPr id="92" name="橢圓 91">
                <a:extLst>
                  <a:ext uri="{FF2B5EF4-FFF2-40B4-BE49-F238E27FC236}">
                    <a16:creationId xmlns:a16="http://schemas.microsoft.com/office/drawing/2014/main" id="{26128D7D-1980-4FE4-9512-5A0C773512EF}"/>
                  </a:ext>
                </a:extLst>
              </p:cNvPr>
              <p:cNvSpPr/>
              <p:nvPr/>
            </p:nvSpPr>
            <p:spPr>
              <a:xfrm>
                <a:off x="9541999" y="3010833"/>
                <a:ext cx="54006" cy="524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grpSp>
        <p:sp>
          <p:nvSpPr>
            <p:cNvPr id="89" name="文字方塊 10">
              <a:extLst>
                <a:ext uri="{FF2B5EF4-FFF2-40B4-BE49-F238E27FC236}">
                  <a16:creationId xmlns:a16="http://schemas.microsoft.com/office/drawing/2014/main" id="{749A8ED2-517F-42D2-A917-BD03811121BC}"/>
                </a:ext>
              </a:extLst>
            </p:cNvPr>
            <p:cNvSpPr txBox="1">
              <a:spLocks noChangeArrowheads="1"/>
            </p:cNvSpPr>
            <p:nvPr/>
          </p:nvSpPr>
          <p:spPr bwMode="auto">
            <a:xfrm>
              <a:off x="9578578" y="4486277"/>
              <a:ext cx="213518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dirty="0"/>
                <a:t>ASD+ SSD</a:t>
              </a:r>
              <a:r>
                <a:rPr lang="en-US" altLang="zh-CN" sz="1400" dirty="0"/>
                <a:t>s</a:t>
              </a:r>
              <a:r>
                <a:rPr lang="en-US" altLang="zh-TW" sz="1400" dirty="0"/>
                <a:t> lifetime estimation</a:t>
              </a:r>
              <a:endParaRPr lang="en-US" altLang="zh-TW" sz="1400" dirty="0">
                <a:cs typeface="Calibri" panose="020F0502020204030204" pitchFamily="34" charset="0"/>
              </a:endParaRPr>
            </a:p>
          </p:txBody>
        </p:sp>
        <p:sp>
          <p:nvSpPr>
            <p:cNvPr id="90" name="橢圓 89">
              <a:extLst>
                <a:ext uri="{FF2B5EF4-FFF2-40B4-BE49-F238E27FC236}">
                  <a16:creationId xmlns:a16="http://schemas.microsoft.com/office/drawing/2014/main" id="{15C1A966-716B-4581-AC6D-08E2735B6AAC}"/>
                </a:ext>
              </a:extLst>
            </p:cNvPr>
            <p:cNvSpPr/>
            <p:nvPr/>
          </p:nvSpPr>
          <p:spPr bwMode="auto">
            <a:xfrm>
              <a:off x="9542463" y="4614865"/>
              <a:ext cx="53975" cy="5238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grpSp>
      <p:sp>
        <p:nvSpPr>
          <p:cNvPr id="93" name="文字方塊 10">
            <a:extLst>
              <a:ext uri="{FF2B5EF4-FFF2-40B4-BE49-F238E27FC236}">
                <a16:creationId xmlns:a16="http://schemas.microsoft.com/office/drawing/2014/main" id="{5D237208-E6F9-4108-9D14-DEFBED4398AC}"/>
              </a:ext>
            </a:extLst>
          </p:cNvPr>
          <p:cNvSpPr txBox="1">
            <a:spLocks noChangeArrowheads="1"/>
          </p:cNvSpPr>
          <p:nvPr/>
        </p:nvSpPr>
        <p:spPr bwMode="auto">
          <a:xfrm>
            <a:off x="9393341" y="4555442"/>
            <a:ext cx="27966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dirty="0"/>
              <a:t>USB port block prevents malware spreading</a:t>
            </a:r>
          </a:p>
        </p:txBody>
      </p:sp>
      <p:sp>
        <p:nvSpPr>
          <p:cNvPr id="94" name="橢圓 93">
            <a:extLst>
              <a:ext uri="{FF2B5EF4-FFF2-40B4-BE49-F238E27FC236}">
                <a16:creationId xmlns:a16="http://schemas.microsoft.com/office/drawing/2014/main" id="{FA9C42C2-B2A1-40DB-B03A-E620DE6218B4}"/>
              </a:ext>
            </a:extLst>
          </p:cNvPr>
          <p:cNvSpPr/>
          <p:nvPr/>
        </p:nvSpPr>
        <p:spPr bwMode="auto">
          <a:xfrm>
            <a:off x="9321607" y="4685475"/>
            <a:ext cx="63574" cy="5238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sp>
        <p:nvSpPr>
          <p:cNvPr id="95" name="文字方塊 10">
            <a:extLst>
              <a:ext uri="{FF2B5EF4-FFF2-40B4-BE49-F238E27FC236}">
                <a16:creationId xmlns:a16="http://schemas.microsoft.com/office/drawing/2014/main" id="{74E95DD1-87FE-4A1B-8CF0-AE6C60CE8346}"/>
              </a:ext>
            </a:extLst>
          </p:cNvPr>
          <p:cNvSpPr txBox="1">
            <a:spLocks noChangeArrowheads="1"/>
          </p:cNvSpPr>
          <p:nvPr/>
        </p:nvSpPr>
        <p:spPr bwMode="auto">
          <a:xfrm>
            <a:off x="1260150" y="4202321"/>
            <a:ext cx="279666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游ゴシック" panose="020B0400000000000000" pitchFamily="34" charset="-128"/>
              </a:defRPr>
            </a:lvl1pPr>
            <a:lvl2pPr marL="742950" indent="-285750">
              <a:defRPr>
                <a:solidFill>
                  <a:schemeClr val="tx1"/>
                </a:solidFill>
                <a:latin typeface="Calibri" panose="020F0502020204030204" pitchFamily="34" charset="0"/>
                <a:ea typeface="游ゴシック" panose="020B0400000000000000" pitchFamily="34" charset="-128"/>
              </a:defRPr>
            </a:lvl2pPr>
            <a:lvl3pPr marL="1143000" indent="-228600">
              <a:defRPr>
                <a:solidFill>
                  <a:schemeClr val="tx1"/>
                </a:solidFill>
                <a:latin typeface="Calibri" panose="020F0502020204030204" pitchFamily="34" charset="0"/>
                <a:ea typeface="游ゴシック" panose="020B0400000000000000" pitchFamily="34" charset="-128"/>
              </a:defRPr>
            </a:lvl3pPr>
            <a:lvl4pPr marL="1600200" indent="-228600">
              <a:defRPr>
                <a:solidFill>
                  <a:schemeClr val="tx1"/>
                </a:solidFill>
                <a:latin typeface="Calibri" panose="020F0502020204030204" pitchFamily="34" charset="0"/>
                <a:ea typeface="游ゴシック" panose="020B0400000000000000" pitchFamily="34" charset="-128"/>
              </a:defRPr>
            </a:lvl4pPr>
            <a:lvl5pPr marL="2057400" indent="-228600">
              <a:defRPr>
                <a:solidFill>
                  <a:schemeClr val="tx1"/>
                </a:solidFill>
                <a:latin typeface="Calibri" panose="020F0502020204030204" pitchFamily="34" charset="0"/>
                <a:ea typeface="游ゴシック" panose="020B0400000000000000"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游ゴシック" panose="020B0400000000000000" pitchFamily="34" charset="-128"/>
              </a:defRPr>
            </a:lvl9pPr>
          </a:lstStyle>
          <a:p>
            <a:r>
              <a:rPr lang="en-US" altLang="zh-TW" sz="1400" b="0" i="0" dirty="0">
                <a:solidFill>
                  <a:srgbClr val="0D0D0D"/>
                </a:solidFill>
                <a:effectLst/>
                <a:latin typeface="Söhne"/>
              </a:rPr>
              <a:t>User-set thresholds for CPU, memory, storage usage warnings, and more.</a:t>
            </a:r>
            <a:endParaRPr lang="en-US" altLang="zh-TW" sz="1400" dirty="0"/>
          </a:p>
        </p:txBody>
      </p:sp>
      <p:sp>
        <p:nvSpPr>
          <p:cNvPr id="97" name="橢圓 96">
            <a:extLst>
              <a:ext uri="{FF2B5EF4-FFF2-40B4-BE49-F238E27FC236}">
                <a16:creationId xmlns:a16="http://schemas.microsoft.com/office/drawing/2014/main" id="{C135607A-CD76-4746-9DE2-D7C12ED4D55E}"/>
              </a:ext>
            </a:extLst>
          </p:cNvPr>
          <p:cNvSpPr/>
          <p:nvPr/>
        </p:nvSpPr>
        <p:spPr bwMode="auto">
          <a:xfrm>
            <a:off x="1235486" y="4334342"/>
            <a:ext cx="45719" cy="539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TW" altLang="en-US"/>
          </a:p>
        </p:txBody>
      </p:sp>
    </p:spTree>
    <p:extLst>
      <p:ext uri="{BB962C8B-B14F-4D97-AF65-F5344CB8AC3E}">
        <p14:creationId xmlns:p14="http://schemas.microsoft.com/office/powerpoint/2010/main" val="2966630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等腰三角形 9">
            <a:extLst>
              <a:ext uri="{FF2B5EF4-FFF2-40B4-BE49-F238E27FC236}">
                <a16:creationId xmlns:a16="http://schemas.microsoft.com/office/drawing/2014/main" id="{ADEFADB7-7622-4932-8B69-4C8153AD396B}"/>
              </a:ext>
            </a:extLst>
          </p:cNvPr>
          <p:cNvSpPr/>
          <p:nvPr/>
        </p:nvSpPr>
        <p:spPr>
          <a:xfrm rot="5400000">
            <a:off x="490845" y="3034745"/>
            <a:ext cx="6100767" cy="1492353"/>
          </a:xfrm>
          <a:prstGeom prst="triangle">
            <a:avLst/>
          </a:prstGeom>
          <a:gradFill flip="none" rotWithShape="1">
            <a:gsLst>
              <a:gs pos="0">
                <a:schemeClr val="accent4">
                  <a:lumMod val="0"/>
                  <a:lumOff val="100000"/>
                </a:schemeClr>
              </a:gs>
              <a:gs pos="33000">
                <a:schemeClr val="accent4">
                  <a:lumMod val="0"/>
                  <a:lumOff val="100000"/>
                  <a:alpha val="46000"/>
                </a:schemeClr>
              </a:gs>
              <a:gs pos="91000">
                <a:schemeClr val="accent4">
                  <a:lumMod val="0"/>
                  <a:lumOff val="100000"/>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baseline="-25000" dirty="0"/>
          </a:p>
        </p:txBody>
      </p:sp>
      <p:sp>
        <p:nvSpPr>
          <p:cNvPr id="111" name="等腰三角形 110">
            <a:extLst>
              <a:ext uri="{FF2B5EF4-FFF2-40B4-BE49-F238E27FC236}">
                <a16:creationId xmlns:a16="http://schemas.microsoft.com/office/drawing/2014/main" id="{5A048B4A-037C-4506-A08A-E0D25F5B1A16}"/>
              </a:ext>
            </a:extLst>
          </p:cNvPr>
          <p:cNvSpPr/>
          <p:nvPr/>
        </p:nvSpPr>
        <p:spPr>
          <a:xfrm rot="16200000" flipH="1">
            <a:off x="5599564" y="3033921"/>
            <a:ext cx="6100767" cy="1494000"/>
          </a:xfrm>
          <a:prstGeom prst="triangle">
            <a:avLst/>
          </a:prstGeom>
          <a:gradFill flip="none" rotWithShape="1">
            <a:gsLst>
              <a:gs pos="0">
                <a:schemeClr val="accent4">
                  <a:lumMod val="0"/>
                  <a:lumOff val="100000"/>
                </a:schemeClr>
              </a:gs>
              <a:gs pos="33000">
                <a:schemeClr val="accent4">
                  <a:lumMod val="0"/>
                  <a:lumOff val="100000"/>
                  <a:alpha val="46000"/>
                </a:schemeClr>
              </a:gs>
              <a:gs pos="91000">
                <a:schemeClr val="accent4">
                  <a:lumMod val="0"/>
                  <a:lumOff val="100000"/>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baseline="-25000" dirty="0"/>
          </a:p>
        </p:txBody>
      </p:sp>
      <p:sp>
        <p:nvSpPr>
          <p:cNvPr id="7" name="橢圓 6">
            <a:extLst>
              <a:ext uri="{FF2B5EF4-FFF2-40B4-BE49-F238E27FC236}">
                <a16:creationId xmlns:a16="http://schemas.microsoft.com/office/drawing/2014/main" id="{14847438-0ED0-4847-B0B8-0E6714828559}"/>
              </a:ext>
            </a:extLst>
          </p:cNvPr>
          <p:cNvSpPr/>
          <p:nvPr/>
        </p:nvSpPr>
        <p:spPr>
          <a:xfrm>
            <a:off x="2918228" y="316336"/>
            <a:ext cx="6666072" cy="6666072"/>
          </a:xfrm>
          <a:prstGeom prst="ellipse">
            <a:avLst/>
          </a:prstGeom>
        </p:spPr>
        <p:txBody>
          <a:bodyPr wrap="square" lIns="0" tIns="0" rIns="0" bIns="0">
            <a:spAutoFit/>
          </a:bodyPr>
          <a:lstStyle/>
          <a:p>
            <a:endParaRPr lang="zh-TW" altLang="en-US" sz="1700" b="1">
              <a:solidFill>
                <a:schemeClr val="tx1"/>
              </a:solidFill>
            </a:endParaRPr>
          </a:p>
        </p:txBody>
      </p:sp>
      <p:pic>
        <p:nvPicPr>
          <p:cNvPr id="32" name="圖片 31">
            <a:extLst>
              <a:ext uri="{FF2B5EF4-FFF2-40B4-BE49-F238E27FC236}">
                <a16:creationId xmlns:a16="http://schemas.microsoft.com/office/drawing/2014/main" id="{24EC6096-A0E0-4990-A22C-9E6073CC9685}"/>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354176" y="2297560"/>
            <a:ext cx="5184557" cy="2700000"/>
          </a:xfrm>
          <a:prstGeom prst="rect">
            <a:avLst/>
          </a:prstGeom>
          <a:ln>
            <a:noFill/>
          </a:ln>
          <a:effectLst>
            <a:outerShdw blurRad="292100" dist="139700" dir="2700000" algn="tl" rotWithShape="0">
              <a:srgbClr val="333333">
                <a:alpha val="30000"/>
              </a:srgbClr>
            </a:outerShdw>
          </a:effectLst>
        </p:spPr>
      </p:pic>
      <p:pic>
        <p:nvPicPr>
          <p:cNvPr id="34" name="圖片 33">
            <a:extLst>
              <a:ext uri="{FF2B5EF4-FFF2-40B4-BE49-F238E27FC236}">
                <a16:creationId xmlns:a16="http://schemas.microsoft.com/office/drawing/2014/main" id="{2A8309ED-D6A3-47EF-9991-D2E778D61A50}"/>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20827" y="2299789"/>
            <a:ext cx="5212691" cy="2697771"/>
          </a:xfrm>
          <a:prstGeom prst="rect">
            <a:avLst/>
          </a:prstGeom>
          <a:ln>
            <a:noFill/>
          </a:ln>
          <a:effectLst>
            <a:outerShdw blurRad="292100" dist="139700" dir="2700000" algn="tl" rotWithShape="0">
              <a:srgbClr val="333333">
                <a:alpha val="30000"/>
              </a:srgbClr>
            </a:outerShdw>
          </a:effectLst>
        </p:spPr>
      </p:pic>
      <p:sp>
        <p:nvSpPr>
          <p:cNvPr id="35" name="object 5">
            <a:extLst>
              <a:ext uri="{FF2B5EF4-FFF2-40B4-BE49-F238E27FC236}">
                <a16:creationId xmlns:a16="http://schemas.microsoft.com/office/drawing/2014/main" id="{AB2180A9-2458-49A3-AA66-BA8EFBF17E13}"/>
              </a:ext>
            </a:extLst>
          </p:cNvPr>
          <p:cNvSpPr txBox="1">
            <a:spLocks/>
          </p:cNvSpPr>
          <p:nvPr/>
        </p:nvSpPr>
        <p:spPr>
          <a:xfrm>
            <a:off x="451141" y="440770"/>
            <a:ext cx="11289719" cy="516616"/>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400"/>
              </a:lnSpc>
            </a:pPr>
            <a:r>
              <a:rPr lang="en-US" altLang="zh-TW" sz="3200" b="1" spc="-30" dirty="0">
                <a:solidFill>
                  <a:schemeClr val="tx1">
                    <a:lumMod val="90000"/>
                    <a:lumOff val="10000"/>
                  </a:schemeClr>
                </a:solidFill>
                <a:latin typeface="Arial" panose="020B0604020202020204" pitchFamily="34" charset="0"/>
                <a:cs typeface="Arial" panose="020B0604020202020204" pitchFamily="34" charset="0"/>
              </a:rPr>
              <a:t>The Edge-Native Platform for </a:t>
            </a:r>
            <a:r>
              <a:rPr lang="en-US" altLang="zh-CN" sz="3200" b="1" spc="-30" dirty="0">
                <a:solidFill>
                  <a:schemeClr val="tx1">
                    <a:lumMod val="90000"/>
                    <a:lumOff val="10000"/>
                  </a:schemeClr>
                </a:solidFill>
                <a:latin typeface="Arial" panose="020B0604020202020204" pitchFamily="34" charset="0"/>
                <a:cs typeface="Arial" panose="020B0604020202020204" pitchFamily="34" charset="0"/>
              </a:rPr>
              <a:t>ASD+ SSD Monitoring</a:t>
            </a:r>
            <a:endParaRPr lang="zh-TW" altLang="en-US" sz="3200" b="1" spc="-30" dirty="0">
              <a:solidFill>
                <a:schemeClr val="tx1">
                  <a:lumMod val="90000"/>
                  <a:lumOff val="10000"/>
                </a:schemeClr>
              </a:solidFill>
              <a:latin typeface="Arial" panose="020B0604020202020204" pitchFamily="34" charset="0"/>
              <a:cs typeface="Arial" panose="020B0604020202020204" pitchFamily="34" charset="0"/>
            </a:endParaRPr>
          </a:p>
        </p:txBody>
      </p:sp>
      <p:sp>
        <p:nvSpPr>
          <p:cNvPr id="36" name="文字方塊 35">
            <a:extLst>
              <a:ext uri="{FF2B5EF4-FFF2-40B4-BE49-F238E27FC236}">
                <a16:creationId xmlns:a16="http://schemas.microsoft.com/office/drawing/2014/main" id="{352353C4-4B98-4521-B48E-3EA26BE3C43D}"/>
              </a:ext>
            </a:extLst>
          </p:cNvPr>
          <p:cNvSpPr txBox="1"/>
          <p:nvPr/>
        </p:nvSpPr>
        <p:spPr>
          <a:xfrm>
            <a:off x="2355273" y="5206716"/>
            <a:ext cx="2975484" cy="1200329"/>
          </a:xfrm>
          <a:prstGeom prst="rect">
            <a:avLst/>
          </a:prstGeom>
          <a:noFill/>
        </p:spPr>
        <p:txBody>
          <a:bodyPr wrap="square">
            <a:spAutoFit/>
          </a:bodyPr>
          <a:lstStyle/>
          <a:p>
            <a:r>
              <a:rPr lang="en-US" altLang="zh-TW" sz="2200" b="1" dirty="0">
                <a:solidFill>
                  <a:schemeClr val="tx1">
                    <a:lumMod val="75000"/>
                    <a:lumOff val="25000"/>
                  </a:schemeClr>
                </a:solidFill>
                <a:latin typeface="+mj-lt"/>
                <a:ea typeface="+mj-ea"/>
                <a:cs typeface="+mj-cs"/>
              </a:rPr>
              <a:t>SSD Info Overview</a:t>
            </a:r>
          </a:p>
          <a:p>
            <a:pPr marL="139700" marR="0" lvl="0" indent="-139700" algn="l" defTabSz="914400" rtl="0" eaLnBrk="1" fontAlgn="auto" latinLnBrk="0" hangingPunct="1">
              <a:lnSpc>
                <a:spcPts val="1400"/>
              </a:lnSpc>
              <a:spcBef>
                <a:spcPts val="0"/>
              </a:spcBef>
              <a:spcAft>
                <a:spcPts val="200"/>
              </a:spcAft>
              <a:buClr>
                <a:srgbClr val="E1251B"/>
              </a:buClr>
              <a:buSzTx/>
              <a:buFont typeface="Wingdings 2" panose="05020102010507070707" pitchFamily="18" charset="2"/>
              <a:buChar char=" "/>
              <a:tabLst/>
              <a:defRPr/>
            </a:pPr>
            <a:r>
              <a:rPr kumimoji="0" lang="en-US" altLang="zh-TW" sz="1300" b="0" i="0" u="none" strike="noStrike" kern="1200" cap="none" spc="0" normalizeH="0" baseline="0" noProof="0" dirty="0">
                <a:ln>
                  <a:noFill/>
                </a:ln>
                <a:solidFill>
                  <a:srgbClr val="252C2E"/>
                </a:solidFill>
                <a:effectLst/>
                <a:uLnTx/>
                <a:uFillTx/>
                <a:latin typeface="Calibri"/>
                <a:ea typeface="微軟正黑體"/>
                <a:cs typeface="+mn-cs"/>
              </a:rPr>
              <a:t>A clear view of SSD details</a:t>
            </a:r>
          </a:p>
          <a:p>
            <a:pPr marL="139700" marR="0" lvl="0" indent="-139700" algn="l" defTabSz="914400" rtl="0" eaLnBrk="1" fontAlgn="auto" latinLnBrk="0" hangingPunct="1">
              <a:lnSpc>
                <a:spcPts val="1400"/>
              </a:lnSpc>
              <a:spcBef>
                <a:spcPts val="0"/>
              </a:spcBef>
              <a:spcAft>
                <a:spcPts val="200"/>
              </a:spcAft>
              <a:buClr>
                <a:srgbClr val="E1251B"/>
              </a:buClr>
              <a:buSzTx/>
              <a:buFont typeface="Wingdings 2" panose="05020102010507070707" pitchFamily="18" charset="2"/>
              <a:buChar char=" "/>
              <a:tabLst/>
              <a:defRPr/>
            </a:pPr>
            <a:r>
              <a:rPr lang="en-US" altLang="zh-TW" sz="1400" dirty="0">
                <a:solidFill>
                  <a:srgbClr val="C00000"/>
                </a:solidFill>
                <a:latin typeface="Inter"/>
              </a:rPr>
              <a:t>H</a:t>
            </a:r>
            <a:r>
              <a:rPr lang="en-US" altLang="zh-TW" sz="1400" i="0" dirty="0">
                <a:solidFill>
                  <a:srgbClr val="C00000"/>
                </a:solidFill>
                <a:effectLst/>
                <a:latin typeface="Inter"/>
              </a:rPr>
              <a:t>assle-free supervision with dynamic visual dashboard</a:t>
            </a:r>
          </a:p>
          <a:p>
            <a:pPr marL="139700" marR="0" lvl="0" indent="-139700" algn="l" defTabSz="914400" rtl="0" eaLnBrk="1" fontAlgn="auto" latinLnBrk="0" hangingPunct="1">
              <a:lnSpc>
                <a:spcPts val="1400"/>
              </a:lnSpc>
              <a:spcBef>
                <a:spcPts val="0"/>
              </a:spcBef>
              <a:spcAft>
                <a:spcPts val="200"/>
              </a:spcAft>
              <a:buClr>
                <a:srgbClr val="E1251B"/>
              </a:buClr>
              <a:buSzTx/>
              <a:buFont typeface="Wingdings 2" panose="05020102010507070707" pitchFamily="18" charset="2"/>
              <a:buChar char=" "/>
              <a:tabLst/>
              <a:defRPr/>
            </a:pPr>
            <a:r>
              <a:rPr kumimoji="0" lang="en-US" altLang="zh-TW" sz="1300" b="0" i="0" u="none" strike="noStrike" kern="1200" cap="none" spc="0" normalizeH="0" baseline="0" noProof="0" dirty="0">
                <a:ln>
                  <a:noFill/>
                </a:ln>
                <a:solidFill>
                  <a:srgbClr val="252C2E"/>
                </a:solidFill>
                <a:effectLst/>
                <a:uLnTx/>
                <a:uFillTx/>
                <a:latin typeface="Calibri"/>
                <a:ea typeface="微軟正黑體"/>
                <a:cs typeface="+mn-cs"/>
              </a:rPr>
              <a:t>Only available for ADLINK ASD+ SSDs</a:t>
            </a:r>
          </a:p>
        </p:txBody>
      </p:sp>
      <p:pic>
        <p:nvPicPr>
          <p:cNvPr id="37" name="圖形 36">
            <a:extLst>
              <a:ext uri="{FF2B5EF4-FFF2-40B4-BE49-F238E27FC236}">
                <a16:creationId xmlns:a16="http://schemas.microsoft.com/office/drawing/2014/main" id="{5CB6EFC3-8D84-4D73-9EBC-D5F5727B347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935963" y="5445296"/>
            <a:ext cx="732408" cy="459884"/>
          </a:xfrm>
          <a:prstGeom prst="rect">
            <a:avLst/>
          </a:prstGeom>
        </p:spPr>
      </p:pic>
      <p:sp>
        <p:nvSpPr>
          <p:cNvPr id="38" name="文字方塊 37">
            <a:extLst>
              <a:ext uri="{FF2B5EF4-FFF2-40B4-BE49-F238E27FC236}">
                <a16:creationId xmlns:a16="http://schemas.microsoft.com/office/drawing/2014/main" id="{EA972F94-19B3-4E4A-ABDE-809DC94FDF1A}"/>
              </a:ext>
            </a:extLst>
          </p:cNvPr>
          <p:cNvSpPr txBox="1"/>
          <p:nvPr/>
        </p:nvSpPr>
        <p:spPr>
          <a:xfrm>
            <a:off x="7856074" y="5211009"/>
            <a:ext cx="3884786" cy="1200329"/>
          </a:xfrm>
          <a:prstGeom prst="rect">
            <a:avLst/>
          </a:prstGeom>
          <a:noFill/>
        </p:spPr>
        <p:txBody>
          <a:bodyPr wrap="square">
            <a:spAutoFit/>
          </a:bodyPr>
          <a:lstStyle/>
          <a:p>
            <a:r>
              <a:rPr lang="en-US" altLang="zh-TW" sz="2200" b="1" dirty="0">
                <a:solidFill>
                  <a:schemeClr val="tx1">
                    <a:lumMod val="75000"/>
                    <a:lumOff val="25000"/>
                  </a:schemeClr>
                </a:solidFill>
                <a:latin typeface="+mj-lt"/>
                <a:ea typeface="+mj-ea"/>
                <a:cs typeface="+mj-cs"/>
              </a:rPr>
              <a:t>Lifetime Monitoring</a:t>
            </a:r>
          </a:p>
          <a:p>
            <a:pPr marL="139700" marR="0" lvl="0" indent="-139700" algn="l" defTabSz="914400" rtl="0" eaLnBrk="1" fontAlgn="auto" latinLnBrk="0" hangingPunct="1">
              <a:lnSpc>
                <a:spcPts val="1400"/>
              </a:lnSpc>
              <a:spcBef>
                <a:spcPts val="0"/>
              </a:spcBef>
              <a:spcAft>
                <a:spcPts val="200"/>
              </a:spcAft>
              <a:buClr>
                <a:srgbClr val="E1251B"/>
              </a:buClr>
              <a:buSzTx/>
              <a:buFont typeface="Wingdings 2" panose="05020102010507070707" pitchFamily="18" charset="2"/>
              <a:buChar char=" "/>
              <a:tabLst/>
              <a:defRPr/>
            </a:pPr>
            <a:r>
              <a:rPr kumimoji="0" lang="en-US" altLang="zh-TW" sz="1300" b="0" i="0" u="none" strike="noStrike" kern="1200" cap="none" spc="0" normalizeH="0" baseline="0" noProof="0" dirty="0">
                <a:ln>
                  <a:noFill/>
                </a:ln>
                <a:solidFill>
                  <a:srgbClr val="252C2E"/>
                </a:solidFill>
                <a:effectLst/>
                <a:uLnTx/>
                <a:uFillTx/>
                <a:latin typeface="Calibri"/>
                <a:ea typeface="微軟正黑體"/>
                <a:cs typeface="+mn-cs"/>
              </a:rPr>
              <a:t>Summary logs of recording hours and capacities</a:t>
            </a:r>
          </a:p>
          <a:p>
            <a:pPr marL="139700" marR="0" lvl="0" indent="-139700" algn="l" defTabSz="914400" rtl="0" eaLnBrk="1" fontAlgn="auto" latinLnBrk="0" hangingPunct="1">
              <a:lnSpc>
                <a:spcPts val="1400"/>
              </a:lnSpc>
              <a:spcBef>
                <a:spcPts val="0"/>
              </a:spcBef>
              <a:spcAft>
                <a:spcPts val="200"/>
              </a:spcAft>
              <a:buClr>
                <a:srgbClr val="E1251B"/>
              </a:buClr>
              <a:buSzTx/>
              <a:buFont typeface="Wingdings 2" panose="05020102010507070707" pitchFamily="18" charset="2"/>
              <a:buChar char=" "/>
              <a:tabLst/>
              <a:defRPr/>
            </a:pPr>
            <a:r>
              <a:rPr kumimoji="0" lang="en-US" altLang="zh-TW" sz="1300" i="0" u="none" strike="noStrike" kern="1200" cap="none" spc="0" normalizeH="0" baseline="0" noProof="0" dirty="0">
                <a:ln>
                  <a:noFill/>
                </a:ln>
                <a:solidFill>
                  <a:srgbClr val="C00000"/>
                </a:solidFill>
                <a:effectLst/>
                <a:uLnTx/>
                <a:uFillTx/>
                <a:latin typeface="Calibri"/>
                <a:ea typeface="微軟正黑體"/>
                <a:cs typeface="+mn-cs"/>
              </a:rPr>
              <a:t>Lifetime estimation to determine optimal SSD models and replacement based on user work cycles</a:t>
            </a:r>
          </a:p>
          <a:p>
            <a:pPr marL="139700" marR="0" lvl="0" indent="-139700" algn="l" defTabSz="914400" rtl="0" eaLnBrk="1" fontAlgn="auto" latinLnBrk="0" hangingPunct="1">
              <a:lnSpc>
                <a:spcPts val="1400"/>
              </a:lnSpc>
              <a:spcBef>
                <a:spcPts val="0"/>
              </a:spcBef>
              <a:spcAft>
                <a:spcPts val="200"/>
              </a:spcAft>
              <a:buClr>
                <a:srgbClr val="E1251B"/>
              </a:buClr>
              <a:buSzTx/>
              <a:buFont typeface="Wingdings 2" panose="05020102010507070707" pitchFamily="18" charset="2"/>
              <a:buChar char=" "/>
              <a:tabLst/>
              <a:defRPr/>
            </a:pPr>
            <a:r>
              <a:rPr kumimoji="0" lang="en-US" altLang="zh-TW" sz="1300" b="0" i="0" u="none" strike="noStrike" kern="1200" cap="none" spc="0" normalizeH="0" baseline="0" noProof="0" dirty="0">
                <a:ln>
                  <a:noFill/>
                </a:ln>
                <a:solidFill>
                  <a:srgbClr val="252C2E"/>
                </a:solidFill>
                <a:effectLst/>
                <a:uLnTx/>
                <a:uFillTx/>
                <a:latin typeface="Calibri"/>
                <a:ea typeface="微軟正黑體"/>
                <a:cs typeface="+mn-cs"/>
              </a:rPr>
              <a:t>Only available for ADLINK ASD+ SSD</a:t>
            </a:r>
            <a:r>
              <a:rPr kumimoji="0" lang="en-US" altLang="zh-CN" sz="1300" b="0" i="0" u="none" strike="noStrike" kern="1200" cap="none" spc="0" normalizeH="0" baseline="0" noProof="0" dirty="0">
                <a:ln>
                  <a:noFill/>
                </a:ln>
                <a:solidFill>
                  <a:srgbClr val="252C2E"/>
                </a:solidFill>
                <a:effectLst/>
                <a:uLnTx/>
                <a:uFillTx/>
                <a:latin typeface="Calibri"/>
                <a:ea typeface="微軟正黑體"/>
                <a:cs typeface="+mn-cs"/>
              </a:rPr>
              <a:t>s</a:t>
            </a:r>
            <a:endParaRPr kumimoji="0" lang="en-US" altLang="zh-TW" sz="1300" b="0" i="0" u="none" strike="noStrike" kern="1200" cap="none" spc="0" normalizeH="0" baseline="0" noProof="0" dirty="0">
              <a:ln>
                <a:noFill/>
              </a:ln>
              <a:solidFill>
                <a:srgbClr val="252C2E"/>
              </a:solidFill>
              <a:effectLst/>
              <a:uLnTx/>
              <a:uFillTx/>
              <a:latin typeface="Calibri"/>
              <a:ea typeface="微軟正黑體"/>
              <a:cs typeface="+mn-cs"/>
            </a:endParaRPr>
          </a:p>
        </p:txBody>
      </p:sp>
      <p:pic>
        <p:nvPicPr>
          <p:cNvPr id="39" name="圖形 38">
            <a:extLst>
              <a:ext uri="{FF2B5EF4-FFF2-40B4-BE49-F238E27FC236}">
                <a16:creationId xmlns:a16="http://schemas.microsoft.com/office/drawing/2014/main" id="{28A0FB87-6B7E-4BBC-A5AA-E77DAF98D7F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80275" y="5445296"/>
            <a:ext cx="567586" cy="444864"/>
          </a:xfrm>
          <a:prstGeom prst="rect">
            <a:avLst/>
          </a:prstGeom>
        </p:spPr>
      </p:pic>
      <p:pic>
        <p:nvPicPr>
          <p:cNvPr id="40" name="Picture 4">
            <a:extLst>
              <a:ext uri="{FF2B5EF4-FFF2-40B4-BE49-F238E27FC236}">
                <a16:creationId xmlns:a16="http://schemas.microsoft.com/office/drawing/2014/main" id="{B4BBB592-DF8B-4DE3-ACC4-B2C20531DA0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175330" y="1564596"/>
            <a:ext cx="1841340" cy="600314"/>
          </a:xfrm>
          <a:prstGeom prst="rect">
            <a:avLst/>
          </a:prstGeom>
        </p:spPr>
      </p:pic>
      <p:sp>
        <p:nvSpPr>
          <p:cNvPr id="42" name="投影片編號版面配置區 1">
            <a:extLst>
              <a:ext uri="{FF2B5EF4-FFF2-40B4-BE49-F238E27FC236}">
                <a16:creationId xmlns:a16="http://schemas.microsoft.com/office/drawing/2014/main" id="{281ECB1F-29CE-400E-99DC-2C07D1C427B0}"/>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38100" algn="r">
              <a:lnSpc>
                <a:spcPts val="1240"/>
              </a:lnSpc>
              <a:defRPr sz="1200" b="0" i="0" spc="-25">
                <a:solidFill>
                  <a:srgbClr val="9D9D9C"/>
                </a:solidFill>
                <a:latin typeface="Calibri"/>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D60167-4931-47E6-BA6A-407CBD079E47}" type="slidenum">
              <a:rPr lang="en-US" altLang="zh-TW" smtClean="0"/>
              <a:pPr/>
              <a:t>5</a:t>
            </a:fld>
            <a:endParaRPr lang="en-US" altLang="zh-TW" dirty="0"/>
          </a:p>
        </p:txBody>
      </p:sp>
    </p:spTree>
    <p:extLst>
      <p:ext uri="{BB962C8B-B14F-4D97-AF65-F5344CB8AC3E}">
        <p14:creationId xmlns:p14="http://schemas.microsoft.com/office/powerpoint/2010/main" val="1431893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8" name="圖形 6">
            <a:extLst>
              <a:ext uri="{FF2B5EF4-FFF2-40B4-BE49-F238E27FC236}">
                <a16:creationId xmlns:a16="http://schemas.microsoft.com/office/drawing/2014/main" id="{73BD5EF9-B95D-4D30-90E5-3FF1ADBB2918}"/>
              </a:ext>
            </a:extLst>
          </p:cNvPr>
          <p:cNvSpPr>
            <a:spLocks noChangeAspect="1"/>
          </p:cNvSpPr>
          <p:nvPr/>
        </p:nvSpPr>
        <p:spPr>
          <a:xfrm>
            <a:off x="163864" y="235494"/>
            <a:ext cx="7386786" cy="2403915"/>
          </a:xfrm>
          <a:custGeom>
            <a:avLst/>
            <a:gdLst>
              <a:gd name="connsiteX0" fmla="*/ 8020341 w 8025031"/>
              <a:gd name="connsiteY0" fmla="*/ 343188 h 2611622"/>
              <a:gd name="connsiteX1" fmla="*/ 7341320 w 8025031"/>
              <a:gd name="connsiteY1" fmla="*/ 343188 h 2611622"/>
              <a:gd name="connsiteX2" fmla="*/ 7341320 w 8025031"/>
              <a:gd name="connsiteY2" fmla="*/ 12678 h 2611622"/>
              <a:gd name="connsiteX3" fmla="*/ 7121614 w 8025031"/>
              <a:gd name="connsiteY3" fmla="*/ 12678 h 2611622"/>
              <a:gd name="connsiteX4" fmla="*/ 7121614 w 8025031"/>
              <a:gd name="connsiteY4" fmla="*/ 343188 h 2611622"/>
              <a:gd name="connsiteX5" fmla="*/ 3360498 w 8025031"/>
              <a:gd name="connsiteY5" fmla="*/ 343188 h 2611622"/>
              <a:gd name="connsiteX6" fmla="*/ 2991448 w 8025031"/>
              <a:gd name="connsiteY6" fmla="*/ 553512 h 2611622"/>
              <a:gd name="connsiteX7" fmla="*/ 3123804 w 8025031"/>
              <a:gd name="connsiteY7" fmla="*/ 919773 h 2611622"/>
              <a:gd name="connsiteX8" fmla="*/ 3526704 w 8025031"/>
              <a:gd name="connsiteY8" fmla="*/ 1252184 h 2611622"/>
              <a:gd name="connsiteX9" fmla="*/ 2843498 w 8025031"/>
              <a:gd name="connsiteY9" fmla="*/ 1252184 h 2611622"/>
              <a:gd name="connsiteX10" fmla="*/ 2714565 w 8025031"/>
              <a:gd name="connsiteY10" fmla="*/ 1174089 h 2611622"/>
              <a:gd name="connsiteX11" fmla="*/ 2307736 w 8025031"/>
              <a:gd name="connsiteY11" fmla="*/ 387687 h 2611622"/>
              <a:gd name="connsiteX12" fmla="*/ 2234585 w 8025031"/>
              <a:gd name="connsiteY12" fmla="*/ 343188 h 2611622"/>
              <a:gd name="connsiteX13" fmla="*/ 653159 w 8025031"/>
              <a:gd name="connsiteY13" fmla="*/ 343188 h 2611622"/>
              <a:gd name="connsiteX14" fmla="*/ 653159 w 8025031"/>
              <a:gd name="connsiteY14" fmla="*/ 763963 h 2611622"/>
              <a:gd name="connsiteX15" fmla="*/ 1182076 w 8025031"/>
              <a:gd name="connsiteY15" fmla="*/ 763963 h 2611622"/>
              <a:gd name="connsiteX16" fmla="*/ 12678 w 8025031"/>
              <a:gd name="connsiteY16" fmla="*/ 2610228 h 2611622"/>
              <a:gd name="connsiteX17" fmla="*/ 616267 w 8025031"/>
              <a:gd name="connsiteY17" fmla="*/ 2610228 h 2611622"/>
              <a:gd name="connsiteX18" fmla="*/ 705011 w 8025031"/>
              <a:gd name="connsiteY18" fmla="*/ 2560912 h 2611622"/>
              <a:gd name="connsiteX19" fmla="*/ 1501809 w 8025031"/>
              <a:gd name="connsiteY19" fmla="*/ 1278554 h 2611622"/>
              <a:gd name="connsiteX20" fmla="*/ 1802780 w 8025031"/>
              <a:gd name="connsiteY20" fmla="*/ 1719994 h 2611622"/>
              <a:gd name="connsiteX21" fmla="*/ 2100200 w 8025031"/>
              <a:gd name="connsiteY21" fmla="*/ 1283752 h 2611622"/>
              <a:gd name="connsiteX22" fmla="*/ 2268181 w 8025031"/>
              <a:gd name="connsiteY22" fmla="*/ 1624151 h 2611622"/>
              <a:gd name="connsiteX23" fmla="*/ 2356925 w 8025031"/>
              <a:gd name="connsiteY23" fmla="*/ 1673467 h 2611622"/>
              <a:gd name="connsiteX24" fmla="*/ 3913883 w 8025031"/>
              <a:gd name="connsiteY24" fmla="*/ 1673467 h 2611622"/>
              <a:gd name="connsiteX25" fmla="*/ 4332757 w 8025031"/>
              <a:gd name="connsiteY25" fmla="*/ 1489005 h 2611622"/>
              <a:gd name="connsiteX26" fmla="*/ 4191906 w 8025031"/>
              <a:gd name="connsiteY26" fmla="*/ 1046678 h 2611622"/>
              <a:gd name="connsiteX27" fmla="*/ 3842507 w 8025031"/>
              <a:gd name="connsiteY27" fmla="*/ 776261 h 2611622"/>
              <a:gd name="connsiteX28" fmla="*/ 4143984 w 8025031"/>
              <a:gd name="connsiteY28" fmla="*/ 741523 h 2611622"/>
              <a:gd name="connsiteX29" fmla="*/ 5515720 w 8025031"/>
              <a:gd name="connsiteY29" fmla="*/ 741523 h 2611622"/>
              <a:gd name="connsiteX30" fmla="*/ 5952723 w 8025031"/>
              <a:gd name="connsiteY30" fmla="*/ 978725 h 2611622"/>
              <a:gd name="connsiteX31" fmla="*/ 5515720 w 8025031"/>
              <a:gd name="connsiteY31" fmla="*/ 1215926 h 2611622"/>
              <a:gd name="connsiteX32" fmla="*/ 5225779 w 8025031"/>
              <a:gd name="connsiteY32" fmla="*/ 1215926 h 2611622"/>
              <a:gd name="connsiteX33" fmla="*/ 5225779 w 8025031"/>
              <a:gd name="connsiteY33" fmla="*/ 855116 h 2611622"/>
              <a:gd name="connsiteX34" fmla="*/ 4555252 w 8025031"/>
              <a:gd name="connsiteY34" fmla="*/ 855116 h 2611622"/>
              <a:gd name="connsiteX35" fmla="*/ 4555252 w 8025031"/>
              <a:gd name="connsiteY35" fmla="*/ 1660789 h 2611622"/>
              <a:gd name="connsiteX36" fmla="*/ 5820240 w 8025031"/>
              <a:gd name="connsiteY36" fmla="*/ 1660789 h 2611622"/>
              <a:gd name="connsiteX37" fmla="*/ 6716179 w 8025031"/>
              <a:gd name="connsiteY37" fmla="*/ 1002052 h 2611622"/>
              <a:gd name="connsiteX38" fmla="*/ 6528421 w 8025031"/>
              <a:gd name="connsiteY38" fmla="*/ 574303 h 2611622"/>
              <a:gd name="connsiteX39" fmla="*/ 6528421 w 8025031"/>
              <a:gd name="connsiteY39" fmla="*/ 542482 h 2611622"/>
              <a:gd name="connsiteX40" fmla="*/ 7121867 w 8025031"/>
              <a:gd name="connsiteY40" fmla="*/ 542482 h 2611622"/>
              <a:gd name="connsiteX41" fmla="*/ 7121867 w 8025031"/>
              <a:gd name="connsiteY41" fmla="*/ 838255 h 2611622"/>
              <a:gd name="connsiteX42" fmla="*/ 7341573 w 8025031"/>
              <a:gd name="connsiteY42" fmla="*/ 838255 h 2611622"/>
              <a:gd name="connsiteX43" fmla="*/ 7341573 w 8025031"/>
              <a:gd name="connsiteY43" fmla="*/ 542482 h 2611622"/>
              <a:gd name="connsiteX44" fmla="*/ 8020595 w 8025031"/>
              <a:gd name="connsiteY44" fmla="*/ 542482 h 2611622"/>
              <a:gd name="connsiteX45" fmla="*/ 8020595 w 8025031"/>
              <a:gd name="connsiteY45" fmla="*/ 343441 h 2611622"/>
              <a:gd name="connsiteX46" fmla="*/ 1547703 w 8025031"/>
              <a:gd name="connsiteY46" fmla="*/ 1204389 h 2611622"/>
              <a:gd name="connsiteX47" fmla="*/ 1821289 w 8025031"/>
              <a:gd name="connsiteY47" fmla="*/ 763963 h 2611622"/>
              <a:gd name="connsiteX48" fmla="*/ 1843475 w 8025031"/>
              <a:gd name="connsiteY48" fmla="*/ 763963 h 2611622"/>
              <a:gd name="connsiteX49" fmla="*/ 2060899 w 8025031"/>
              <a:gd name="connsiteY49" fmla="*/ 1204389 h 2611622"/>
              <a:gd name="connsiteX50" fmla="*/ 1547703 w 8025031"/>
              <a:gd name="connsiteY50" fmla="*/ 1204389 h 2611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8025031" h="2611622">
                <a:moveTo>
                  <a:pt x="8020341" y="343188"/>
                </a:moveTo>
                <a:lnTo>
                  <a:pt x="7341320" y="343188"/>
                </a:lnTo>
                <a:lnTo>
                  <a:pt x="7341320" y="12678"/>
                </a:lnTo>
                <a:lnTo>
                  <a:pt x="7121614" y="12678"/>
                </a:lnTo>
                <a:lnTo>
                  <a:pt x="7121614" y="343188"/>
                </a:lnTo>
                <a:lnTo>
                  <a:pt x="3360498" y="343188"/>
                </a:lnTo>
                <a:cubicBezTo>
                  <a:pt x="3360498" y="343188"/>
                  <a:pt x="3073093" y="342300"/>
                  <a:pt x="2991448" y="553512"/>
                </a:cubicBezTo>
                <a:cubicBezTo>
                  <a:pt x="2909803" y="764851"/>
                  <a:pt x="3087292" y="885923"/>
                  <a:pt x="3123804" y="919773"/>
                </a:cubicBezTo>
                <a:cubicBezTo>
                  <a:pt x="3160443" y="953623"/>
                  <a:pt x="3526704" y="1252184"/>
                  <a:pt x="3526704" y="1252184"/>
                </a:cubicBezTo>
                <a:lnTo>
                  <a:pt x="2843498" y="1252184"/>
                </a:lnTo>
                <a:cubicBezTo>
                  <a:pt x="2755261" y="1245592"/>
                  <a:pt x="2718876" y="1182203"/>
                  <a:pt x="2714565" y="1174089"/>
                </a:cubicBezTo>
                <a:lnTo>
                  <a:pt x="2307736" y="387687"/>
                </a:lnTo>
                <a:cubicBezTo>
                  <a:pt x="2293536" y="360303"/>
                  <a:pt x="2265392" y="343188"/>
                  <a:pt x="2234585" y="343188"/>
                </a:cubicBezTo>
                <a:lnTo>
                  <a:pt x="653159" y="343188"/>
                </a:lnTo>
                <a:lnTo>
                  <a:pt x="653159" y="763963"/>
                </a:lnTo>
                <a:lnTo>
                  <a:pt x="1182076" y="763963"/>
                </a:lnTo>
                <a:lnTo>
                  <a:pt x="12678" y="2610228"/>
                </a:lnTo>
                <a:lnTo>
                  <a:pt x="616267" y="2610228"/>
                </a:lnTo>
                <a:cubicBezTo>
                  <a:pt x="652398" y="2610228"/>
                  <a:pt x="685868" y="2591592"/>
                  <a:pt x="705011" y="2560912"/>
                </a:cubicBezTo>
                <a:lnTo>
                  <a:pt x="1501809" y="1278554"/>
                </a:lnTo>
                <a:lnTo>
                  <a:pt x="1802780" y="1719994"/>
                </a:lnTo>
                <a:lnTo>
                  <a:pt x="2100200" y="1283752"/>
                </a:lnTo>
                <a:lnTo>
                  <a:pt x="2268181" y="1624151"/>
                </a:lnTo>
                <a:cubicBezTo>
                  <a:pt x="2287198" y="1654831"/>
                  <a:pt x="2320794" y="1673467"/>
                  <a:pt x="2356925" y="1673467"/>
                </a:cubicBezTo>
                <a:lnTo>
                  <a:pt x="3913883" y="1673467"/>
                </a:lnTo>
                <a:cubicBezTo>
                  <a:pt x="3913883" y="1673467"/>
                  <a:pt x="4194696" y="1658000"/>
                  <a:pt x="4332757" y="1489005"/>
                </a:cubicBezTo>
                <a:cubicBezTo>
                  <a:pt x="4470818" y="1320011"/>
                  <a:pt x="4259479" y="1100178"/>
                  <a:pt x="4191906" y="1046678"/>
                </a:cubicBezTo>
                <a:cubicBezTo>
                  <a:pt x="4124334" y="993177"/>
                  <a:pt x="3842507" y="776261"/>
                  <a:pt x="3842507" y="776261"/>
                </a:cubicBezTo>
                <a:cubicBezTo>
                  <a:pt x="3842507" y="776261"/>
                  <a:pt x="3924152" y="741523"/>
                  <a:pt x="4143984" y="741523"/>
                </a:cubicBezTo>
                <a:lnTo>
                  <a:pt x="5515720" y="741523"/>
                </a:lnTo>
                <a:cubicBezTo>
                  <a:pt x="5515720" y="741523"/>
                  <a:pt x="5952723" y="741523"/>
                  <a:pt x="5952723" y="978725"/>
                </a:cubicBezTo>
                <a:cubicBezTo>
                  <a:pt x="5952723" y="1215926"/>
                  <a:pt x="5515720" y="1215926"/>
                  <a:pt x="5515720" y="1215926"/>
                </a:cubicBezTo>
                <a:lnTo>
                  <a:pt x="5225779" y="1215926"/>
                </a:lnTo>
                <a:lnTo>
                  <a:pt x="5225779" y="855116"/>
                </a:lnTo>
                <a:lnTo>
                  <a:pt x="4555252" y="855116"/>
                </a:lnTo>
                <a:lnTo>
                  <a:pt x="4555252" y="1660789"/>
                </a:lnTo>
                <a:lnTo>
                  <a:pt x="5820240" y="1660789"/>
                </a:lnTo>
                <a:cubicBezTo>
                  <a:pt x="5820240" y="1660789"/>
                  <a:pt x="6716179" y="1660789"/>
                  <a:pt x="6716179" y="1002052"/>
                </a:cubicBezTo>
                <a:cubicBezTo>
                  <a:pt x="6716179" y="807828"/>
                  <a:pt x="6638210" y="670908"/>
                  <a:pt x="6528421" y="574303"/>
                </a:cubicBezTo>
                <a:lnTo>
                  <a:pt x="6528421" y="542482"/>
                </a:lnTo>
                <a:lnTo>
                  <a:pt x="7121867" y="542482"/>
                </a:lnTo>
                <a:lnTo>
                  <a:pt x="7121867" y="838255"/>
                </a:lnTo>
                <a:lnTo>
                  <a:pt x="7341573" y="838255"/>
                </a:lnTo>
                <a:lnTo>
                  <a:pt x="7341573" y="542482"/>
                </a:lnTo>
                <a:lnTo>
                  <a:pt x="8020595" y="542482"/>
                </a:lnTo>
                <a:lnTo>
                  <a:pt x="8020595" y="343441"/>
                </a:lnTo>
                <a:close/>
                <a:moveTo>
                  <a:pt x="1547703" y="1204389"/>
                </a:moveTo>
                <a:lnTo>
                  <a:pt x="1821289" y="763963"/>
                </a:lnTo>
                <a:lnTo>
                  <a:pt x="1843475" y="763963"/>
                </a:lnTo>
                <a:lnTo>
                  <a:pt x="2060899" y="1204389"/>
                </a:lnTo>
                <a:lnTo>
                  <a:pt x="1547703" y="1204389"/>
                </a:lnTo>
                <a:close/>
              </a:path>
            </a:pathLst>
          </a:custGeom>
          <a:gradFill>
            <a:gsLst>
              <a:gs pos="0">
                <a:schemeClr val="accent4">
                  <a:lumMod val="0"/>
                  <a:lumOff val="100000"/>
                </a:schemeClr>
              </a:gs>
              <a:gs pos="79000">
                <a:schemeClr val="accent4">
                  <a:lumMod val="0"/>
                  <a:lumOff val="10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baseline="-25000">
              <a:solidFill>
                <a:schemeClr val="lt1"/>
              </a:solidFill>
            </a:endParaRPr>
          </a:p>
        </p:txBody>
      </p:sp>
      <p:sp>
        <p:nvSpPr>
          <p:cNvPr id="31" name="橢圓 30">
            <a:extLst>
              <a:ext uri="{FF2B5EF4-FFF2-40B4-BE49-F238E27FC236}">
                <a16:creationId xmlns:a16="http://schemas.microsoft.com/office/drawing/2014/main" id="{54E1093F-0A5F-47C9-BE6E-D219E8AE173D}"/>
              </a:ext>
            </a:extLst>
          </p:cNvPr>
          <p:cNvSpPr/>
          <p:nvPr/>
        </p:nvSpPr>
        <p:spPr>
          <a:xfrm>
            <a:off x="5883887" y="78996"/>
            <a:ext cx="6824811" cy="5728507"/>
          </a:xfrm>
          <a:prstGeom prst="ellipse">
            <a:avLst/>
          </a:prstGeom>
          <a:solidFill>
            <a:schemeClr val="bg1">
              <a:alpha val="34000"/>
            </a:schemeClr>
          </a:solidFill>
          <a:ln>
            <a:noFill/>
          </a:ln>
          <a:effectLst>
            <a:softEdge rad="1079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0C2D6964-0D3B-425C-A085-23056B92B246}"/>
              </a:ext>
            </a:extLst>
          </p:cNvPr>
          <p:cNvSpPr/>
          <p:nvPr/>
        </p:nvSpPr>
        <p:spPr>
          <a:xfrm>
            <a:off x="0" y="4294020"/>
            <a:ext cx="12192000" cy="2563979"/>
          </a:xfrm>
          <a:prstGeom prst="rect">
            <a:avLst/>
          </a:prstGeom>
          <a:gradFill>
            <a:gsLst>
              <a:gs pos="0">
                <a:srgbClr val="30393C"/>
              </a:gs>
              <a:gs pos="100000">
                <a:srgbClr val="252C2E"/>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0" name="object 4">
            <a:extLst>
              <a:ext uri="{FF2B5EF4-FFF2-40B4-BE49-F238E27FC236}">
                <a16:creationId xmlns:a16="http://schemas.microsoft.com/office/drawing/2014/main" id="{5DCF9BB6-15CD-451A-AC66-26244D12209A}"/>
              </a:ext>
            </a:extLst>
          </p:cNvPr>
          <p:cNvSpPr txBox="1"/>
          <p:nvPr/>
        </p:nvSpPr>
        <p:spPr>
          <a:xfrm>
            <a:off x="887157" y="2028156"/>
            <a:ext cx="6040116" cy="1510670"/>
          </a:xfrm>
          <a:prstGeom prst="rect">
            <a:avLst/>
          </a:prstGeom>
          <a:noFill/>
        </p:spPr>
        <p:txBody>
          <a:bodyPr vert="horz" wrap="square" lIns="0" tIns="0" rIns="0" bIns="0" rtlCol="0">
            <a:spAutoFit/>
          </a:bodyPr>
          <a:lstStyle/>
          <a:p>
            <a:pPr marL="12700">
              <a:lnSpc>
                <a:spcPct val="100000"/>
              </a:lnSpc>
              <a:spcBef>
                <a:spcPts val="495"/>
              </a:spcBef>
            </a:pPr>
            <a:r>
              <a:rPr lang="en-US" sz="3800" b="1" dirty="0">
                <a:solidFill>
                  <a:srgbClr val="19B9C1"/>
                </a:solidFill>
                <a:latin typeface="Arial"/>
                <a:cs typeface="Arial"/>
              </a:rPr>
              <a:t>Enterprise Series</a:t>
            </a:r>
            <a:endParaRPr sz="3800" dirty="0">
              <a:solidFill>
                <a:srgbClr val="19B9C1"/>
              </a:solidFill>
              <a:latin typeface="Arial"/>
              <a:cs typeface="Arial"/>
            </a:endParaRPr>
          </a:p>
          <a:p>
            <a:pPr marL="12700">
              <a:spcBef>
                <a:spcPts val="495"/>
              </a:spcBef>
            </a:pPr>
            <a:r>
              <a:rPr lang="en-US" altLang="zh-TW" sz="2800" spc="-20" dirty="0">
                <a:latin typeface="Arial" panose="020B0604020202020204" pitchFamily="34" charset="0"/>
                <a:ea typeface="+mj-ea"/>
                <a:cs typeface="Arial" panose="020B0604020202020204" pitchFamily="34" charset="0"/>
              </a:rPr>
              <a:t>Engineered to Meet All High-Volume Data Storage Demands</a:t>
            </a:r>
          </a:p>
        </p:txBody>
      </p:sp>
      <p:sp>
        <p:nvSpPr>
          <p:cNvPr id="41" name="object 7">
            <a:extLst>
              <a:ext uri="{FF2B5EF4-FFF2-40B4-BE49-F238E27FC236}">
                <a16:creationId xmlns:a16="http://schemas.microsoft.com/office/drawing/2014/main" id="{1CA96EFB-6779-4B5E-A090-9120808070CF}"/>
              </a:ext>
            </a:extLst>
          </p:cNvPr>
          <p:cNvSpPr/>
          <p:nvPr/>
        </p:nvSpPr>
        <p:spPr>
          <a:xfrm>
            <a:off x="994619" y="3991566"/>
            <a:ext cx="675640" cy="675640"/>
          </a:xfrm>
          <a:custGeom>
            <a:avLst/>
            <a:gdLst/>
            <a:ahLst/>
            <a:cxnLst/>
            <a:rect l="l" t="t" r="r" b="b"/>
            <a:pathLst>
              <a:path w="675640" h="675639">
                <a:moveTo>
                  <a:pt x="337540" y="0"/>
                </a:moveTo>
                <a:lnTo>
                  <a:pt x="291737" y="3081"/>
                </a:lnTo>
                <a:lnTo>
                  <a:pt x="247807" y="12057"/>
                </a:lnTo>
                <a:lnTo>
                  <a:pt x="206152" y="26526"/>
                </a:lnTo>
                <a:lnTo>
                  <a:pt x="167175" y="46085"/>
                </a:lnTo>
                <a:lnTo>
                  <a:pt x="131277" y="70333"/>
                </a:lnTo>
                <a:lnTo>
                  <a:pt x="98861" y="98866"/>
                </a:lnTo>
                <a:lnTo>
                  <a:pt x="70329" y="131282"/>
                </a:lnTo>
                <a:lnTo>
                  <a:pt x="46083" y="167180"/>
                </a:lnTo>
                <a:lnTo>
                  <a:pt x="26524" y="206157"/>
                </a:lnTo>
                <a:lnTo>
                  <a:pt x="12056" y="247811"/>
                </a:lnTo>
                <a:lnTo>
                  <a:pt x="3081" y="291740"/>
                </a:lnTo>
                <a:lnTo>
                  <a:pt x="0" y="337540"/>
                </a:lnTo>
                <a:lnTo>
                  <a:pt x="3081" y="383343"/>
                </a:lnTo>
                <a:lnTo>
                  <a:pt x="12056" y="427273"/>
                </a:lnTo>
                <a:lnTo>
                  <a:pt x="26524" y="468928"/>
                </a:lnTo>
                <a:lnTo>
                  <a:pt x="46083" y="507905"/>
                </a:lnTo>
                <a:lnTo>
                  <a:pt x="70329" y="543803"/>
                </a:lnTo>
                <a:lnTo>
                  <a:pt x="98861" y="576219"/>
                </a:lnTo>
                <a:lnTo>
                  <a:pt x="131277" y="604751"/>
                </a:lnTo>
                <a:lnTo>
                  <a:pt x="167175" y="628998"/>
                </a:lnTo>
                <a:lnTo>
                  <a:pt x="206152" y="648556"/>
                </a:lnTo>
                <a:lnTo>
                  <a:pt x="247807" y="663024"/>
                </a:lnTo>
                <a:lnTo>
                  <a:pt x="291737" y="671999"/>
                </a:lnTo>
                <a:lnTo>
                  <a:pt x="337540" y="675081"/>
                </a:lnTo>
                <a:lnTo>
                  <a:pt x="383343" y="671999"/>
                </a:lnTo>
                <a:lnTo>
                  <a:pt x="427273" y="663024"/>
                </a:lnTo>
                <a:lnTo>
                  <a:pt x="468928" y="648556"/>
                </a:lnTo>
                <a:lnTo>
                  <a:pt x="507905" y="628998"/>
                </a:lnTo>
                <a:lnTo>
                  <a:pt x="543803" y="604751"/>
                </a:lnTo>
                <a:lnTo>
                  <a:pt x="576219" y="576219"/>
                </a:lnTo>
                <a:lnTo>
                  <a:pt x="604751" y="543803"/>
                </a:lnTo>
                <a:lnTo>
                  <a:pt x="628998" y="507905"/>
                </a:lnTo>
                <a:lnTo>
                  <a:pt x="648556" y="468928"/>
                </a:lnTo>
                <a:lnTo>
                  <a:pt x="663024" y="427273"/>
                </a:lnTo>
                <a:lnTo>
                  <a:pt x="671999" y="383343"/>
                </a:lnTo>
                <a:lnTo>
                  <a:pt x="675081" y="337540"/>
                </a:lnTo>
                <a:lnTo>
                  <a:pt x="671999" y="291740"/>
                </a:lnTo>
                <a:lnTo>
                  <a:pt x="663024" y="247811"/>
                </a:lnTo>
                <a:lnTo>
                  <a:pt x="648556" y="206157"/>
                </a:lnTo>
                <a:lnTo>
                  <a:pt x="628998" y="167180"/>
                </a:lnTo>
                <a:lnTo>
                  <a:pt x="604751" y="131282"/>
                </a:lnTo>
                <a:lnTo>
                  <a:pt x="576219" y="98866"/>
                </a:lnTo>
                <a:lnTo>
                  <a:pt x="543803" y="70333"/>
                </a:lnTo>
                <a:lnTo>
                  <a:pt x="507905" y="46085"/>
                </a:lnTo>
                <a:lnTo>
                  <a:pt x="468928" y="26526"/>
                </a:lnTo>
                <a:lnTo>
                  <a:pt x="427273" y="12057"/>
                </a:lnTo>
                <a:lnTo>
                  <a:pt x="383343" y="3081"/>
                </a:lnTo>
                <a:lnTo>
                  <a:pt x="337540" y="0"/>
                </a:lnTo>
                <a:close/>
              </a:path>
            </a:pathLst>
          </a:custGeom>
          <a:solidFill>
            <a:srgbClr val="19B9C1"/>
          </a:solidFill>
        </p:spPr>
        <p:txBody>
          <a:bodyPr wrap="square" lIns="0" tIns="0" rIns="0" bIns="0" rtlCol="0"/>
          <a:lstStyle/>
          <a:p>
            <a:endParaRPr dirty="0"/>
          </a:p>
        </p:txBody>
      </p:sp>
      <p:sp>
        <p:nvSpPr>
          <p:cNvPr id="47" name="object 15">
            <a:extLst>
              <a:ext uri="{FF2B5EF4-FFF2-40B4-BE49-F238E27FC236}">
                <a16:creationId xmlns:a16="http://schemas.microsoft.com/office/drawing/2014/main" id="{D0D98833-50B2-4399-969F-0D3BC59B8B82}"/>
              </a:ext>
            </a:extLst>
          </p:cNvPr>
          <p:cNvSpPr/>
          <p:nvPr/>
        </p:nvSpPr>
        <p:spPr>
          <a:xfrm>
            <a:off x="2768020" y="3991566"/>
            <a:ext cx="675640" cy="675640"/>
          </a:xfrm>
          <a:custGeom>
            <a:avLst/>
            <a:gdLst/>
            <a:ahLst/>
            <a:cxnLst/>
            <a:rect l="l" t="t" r="r" b="b"/>
            <a:pathLst>
              <a:path w="675639" h="675639">
                <a:moveTo>
                  <a:pt x="337540" y="0"/>
                </a:moveTo>
                <a:lnTo>
                  <a:pt x="291737" y="3081"/>
                </a:lnTo>
                <a:lnTo>
                  <a:pt x="247807" y="12057"/>
                </a:lnTo>
                <a:lnTo>
                  <a:pt x="206152" y="26526"/>
                </a:lnTo>
                <a:lnTo>
                  <a:pt x="167175" y="46085"/>
                </a:lnTo>
                <a:lnTo>
                  <a:pt x="131277" y="70333"/>
                </a:lnTo>
                <a:lnTo>
                  <a:pt x="98861" y="98866"/>
                </a:lnTo>
                <a:lnTo>
                  <a:pt x="70329" y="131282"/>
                </a:lnTo>
                <a:lnTo>
                  <a:pt x="46083" y="167180"/>
                </a:lnTo>
                <a:lnTo>
                  <a:pt x="26524" y="206157"/>
                </a:lnTo>
                <a:lnTo>
                  <a:pt x="12056" y="247811"/>
                </a:lnTo>
                <a:lnTo>
                  <a:pt x="3081" y="291740"/>
                </a:lnTo>
                <a:lnTo>
                  <a:pt x="0" y="337540"/>
                </a:lnTo>
                <a:lnTo>
                  <a:pt x="3081" y="383343"/>
                </a:lnTo>
                <a:lnTo>
                  <a:pt x="12056" y="427273"/>
                </a:lnTo>
                <a:lnTo>
                  <a:pt x="26524" y="468928"/>
                </a:lnTo>
                <a:lnTo>
                  <a:pt x="46083" y="507905"/>
                </a:lnTo>
                <a:lnTo>
                  <a:pt x="70329" y="543803"/>
                </a:lnTo>
                <a:lnTo>
                  <a:pt x="98861" y="576219"/>
                </a:lnTo>
                <a:lnTo>
                  <a:pt x="131277" y="604751"/>
                </a:lnTo>
                <a:lnTo>
                  <a:pt x="167175" y="628998"/>
                </a:lnTo>
                <a:lnTo>
                  <a:pt x="206152" y="648556"/>
                </a:lnTo>
                <a:lnTo>
                  <a:pt x="247807" y="663024"/>
                </a:lnTo>
                <a:lnTo>
                  <a:pt x="291737" y="671999"/>
                </a:lnTo>
                <a:lnTo>
                  <a:pt x="337540" y="675081"/>
                </a:lnTo>
                <a:lnTo>
                  <a:pt x="383343" y="671999"/>
                </a:lnTo>
                <a:lnTo>
                  <a:pt x="427273" y="663024"/>
                </a:lnTo>
                <a:lnTo>
                  <a:pt x="468928" y="648556"/>
                </a:lnTo>
                <a:lnTo>
                  <a:pt x="507905" y="628998"/>
                </a:lnTo>
                <a:lnTo>
                  <a:pt x="543803" y="604751"/>
                </a:lnTo>
                <a:lnTo>
                  <a:pt x="576219" y="576219"/>
                </a:lnTo>
                <a:lnTo>
                  <a:pt x="604751" y="543803"/>
                </a:lnTo>
                <a:lnTo>
                  <a:pt x="628998" y="507905"/>
                </a:lnTo>
                <a:lnTo>
                  <a:pt x="648556" y="468928"/>
                </a:lnTo>
                <a:lnTo>
                  <a:pt x="663024" y="427273"/>
                </a:lnTo>
                <a:lnTo>
                  <a:pt x="671999" y="383343"/>
                </a:lnTo>
                <a:lnTo>
                  <a:pt x="675081" y="337540"/>
                </a:lnTo>
                <a:lnTo>
                  <a:pt x="671999" y="291740"/>
                </a:lnTo>
                <a:lnTo>
                  <a:pt x="663024" y="247811"/>
                </a:lnTo>
                <a:lnTo>
                  <a:pt x="648556" y="206157"/>
                </a:lnTo>
                <a:lnTo>
                  <a:pt x="628998" y="167180"/>
                </a:lnTo>
                <a:lnTo>
                  <a:pt x="604751" y="131282"/>
                </a:lnTo>
                <a:lnTo>
                  <a:pt x="576219" y="98866"/>
                </a:lnTo>
                <a:lnTo>
                  <a:pt x="543803" y="70333"/>
                </a:lnTo>
                <a:lnTo>
                  <a:pt x="507905" y="46085"/>
                </a:lnTo>
                <a:lnTo>
                  <a:pt x="468928" y="26526"/>
                </a:lnTo>
                <a:lnTo>
                  <a:pt x="427273" y="12057"/>
                </a:lnTo>
                <a:lnTo>
                  <a:pt x="383343" y="3081"/>
                </a:lnTo>
                <a:lnTo>
                  <a:pt x="337540" y="0"/>
                </a:lnTo>
                <a:close/>
              </a:path>
            </a:pathLst>
          </a:custGeom>
          <a:solidFill>
            <a:srgbClr val="19B9C1"/>
          </a:solidFill>
        </p:spPr>
        <p:txBody>
          <a:bodyPr wrap="square" lIns="0" tIns="0" rIns="0" bIns="0" rtlCol="0"/>
          <a:lstStyle/>
          <a:p>
            <a:endParaRPr/>
          </a:p>
        </p:txBody>
      </p:sp>
      <p:sp>
        <p:nvSpPr>
          <p:cNvPr id="52" name="object 19">
            <a:extLst>
              <a:ext uri="{FF2B5EF4-FFF2-40B4-BE49-F238E27FC236}">
                <a16:creationId xmlns:a16="http://schemas.microsoft.com/office/drawing/2014/main" id="{7A327172-9B1C-4689-AFEB-7530A1E8D880}"/>
              </a:ext>
            </a:extLst>
          </p:cNvPr>
          <p:cNvSpPr/>
          <p:nvPr/>
        </p:nvSpPr>
        <p:spPr>
          <a:xfrm>
            <a:off x="4541421" y="3991566"/>
            <a:ext cx="675640" cy="675640"/>
          </a:xfrm>
          <a:custGeom>
            <a:avLst/>
            <a:gdLst/>
            <a:ahLst/>
            <a:cxnLst/>
            <a:rect l="l" t="t" r="r" b="b"/>
            <a:pathLst>
              <a:path w="675639" h="675639">
                <a:moveTo>
                  <a:pt x="337540" y="0"/>
                </a:moveTo>
                <a:lnTo>
                  <a:pt x="291737" y="3081"/>
                </a:lnTo>
                <a:lnTo>
                  <a:pt x="247807" y="12057"/>
                </a:lnTo>
                <a:lnTo>
                  <a:pt x="206152" y="26526"/>
                </a:lnTo>
                <a:lnTo>
                  <a:pt x="167175" y="46085"/>
                </a:lnTo>
                <a:lnTo>
                  <a:pt x="131277" y="70333"/>
                </a:lnTo>
                <a:lnTo>
                  <a:pt x="98861" y="98866"/>
                </a:lnTo>
                <a:lnTo>
                  <a:pt x="70329" y="131282"/>
                </a:lnTo>
                <a:lnTo>
                  <a:pt x="46083" y="167180"/>
                </a:lnTo>
                <a:lnTo>
                  <a:pt x="26524" y="206157"/>
                </a:lnTo>
                <a:lnTo>
                  <a:pt x="12056" y="247811"/>
                </a:lnTo>
                <a:lnTo>
                  <a:pt x="3081" y="291740"/>
                </a:lnTo>
                <a:lnTo>
                  <a:pt x="0" y="337540"/>
                </a:lnTo>
                <a:lnTo>
                  <a:pt x="3081" y="383343"/>
                </a:lnTo>
                <a:lnTo>
                  <a:pt x="12056" y="427273"/>
                </a:lnTo>
                <a:lnTo>
                  <a:pt x="26524" y="468928"/>
                </a:lnTo>
                <a:lnTo>
                  <a:pt x="46083" y="507905"/>
                </a:lnTo>
                <a:lnTo>
                  <a:pt x="70329" y="543803"/>
                </a:lnTo>
                <a:lnTo>
                  <a:pt x="98861" y="576219"/>
                </a:lnTo>
                <a:lnTo>
                  <a:pt x="131277" y="604751"/>
                </a:lnTo>
                <a:lnTo>
                  <a:pt x="167175" y="628998"/>
                </a:lnTo>
                <a:lnTo>
                  <a:pt x="206152" y="648556"/>
                </a:lnTo>
                <a:lnTo>
                  <a:pt x="247807" y="663024"/>
                </a:lnTo>
                <a:lnTo>
                  <a:pt x="291737" y="671999"/>
                </a:lnTo>
                <a:lnTo>
                  <a:pt x="337540" y="675081"/>
                </a:lnTo>
                <a:lnTo>
                  <a:pt x="383343" y="671999"/>
                </a:lnTo>
                <a:lnTo>
                  <a:pt x="427273" y="663024"/>
                </a:lnTo>
                <a:lnTo>
                  <a:pt x="468928" y="648556"/>
                </a:lnTo>
                <a:lnTo>
                  <a:pt x="507905" y="628998"/>
                </a:lnTo>
                <a:lnTo>
                  <a:pt x="543803" y="604751"/>
                </a:lnTo>
                <a:lnTo>
                  <a:pt x="576219" y="576219"/>
                </a:lnTo>
                <a:lnTo>
                  <a:pt x="604751" y="543803"/>
                </a:lnTo>
                <a:lnTo>
                  <a:pt x="628998" y="507905"/>
                </a:lnTo>
                <a:lnTo>
                  <a:pt x="648556" y="468928"/>
                </a:lnTo>
                <a:lnTo>
                  <a:pt x="663024" y="427273"/>
                </a:lnTo>
                <a:lnTo>
                  <a:pt x="671999" y="383343"/>
                </a:lnTo>
                <a:lnTo>
                  <a:pt x="675081" y="337540"/>
                </a:lnTo>
                <a:lnTo>
                  <a:pt x="671999" y="291740"/>
                </a:lnTo>
                <a:lnTo>
                  <a:pt x="663024" y="247811"/>
                </a:lnTo>
                <a:lnTo>
                  <a:pt x="648556" y="206157"/>
                </a:lnTo>
                <a:lnTo>
                  <a:pt x="628998" y="167180"/>
                </a:lnTo>
                <a:lnTo>
                  <a:pt x="604751" y="131282"/>
                </a:lnTo>
                <a:lnTo>
                  <a:pt x="576219" y="98866"/>
                </a:lnTo>
                <a:lnTo>
                  <a:pt x="543803" y="70333"/>
                </a:lnTo>
                <a:lnTo>
                  <a:pt x="507905" y="46085"/>
                </a:lnTo>
                <a:lnTo>
                  <a:pt x="468928" y="26526"/>
                </a:lnTo>
                <a:lnTo>
                  <a:pt x="427273" y="12057"/>
                </a:lnTo>
                <a:lnTo>
                  <a:pt x="383343" y="3081"/>
                </a:lnTo>
                <a:lnTo>
                  <a:pt x="337540" y="0"/>
                </a:lnTo>
                <a:close/>
              </a:path>
            </a:pathLst>
          </a:custGeom>
          <a:solidFill>
            <a:srgbClr val="19B9C1"/>
          </a:solidFill>
        </p:spPr>
        <p:txBody>
          <a:bodyPr wrap="square" lIns="0" tIns="0" rIns="0" bIns="0" rtlCol="0"/>
          <a:lstStyle/>
          <a:p>
            <a:endParaRPr/>
          </a:p>
        </p:txBody>
      </p:sp>
      <p:sp>
        <p:nvSpPr>
          <p:cNvPr id="15" name="矩形 14">
            <a:extLst>
              <a:ext uri="{FF2B5EF4-FFF2-40B4-BE49-F238E27FC236}">
                <a16:creationId xmlns:a16="http://schemas.microsoft.com/office/drawing/2014/main" id="{A94737E3-A612-43BC-86FF-7EE85F3FEB67}"/>
              </a:ext>
            </a:extLst>
          </p:cNvPr>
          <p:cNvSpPr/>
          <p:nvPr/>
        </p:nvSpPr>
        <p:spPr>
          <a:xfrm>
            <a:off x="2430604" y="4818704"/>
            <a:ext cx="1346469" cy="208006"/>
          </a:xfrm>
          <a:prstGeom prst="rect">
            <a:avLst/>
          </a:prstGeom>
        </p:spPr>
        <p:txBody>
          <a:bodyPr wrap="square" lIns="0" tIns="0" rIns="0" bIns="0">
            <a:spAutoFit/>
          </a:bodyPr>
          <a:lstStyle/>
          <a:p>
            <a:pPr algn="ctr">
              <a:lnSpc>
                <a:spcPts val="1600"/>
              </a:lnSpc>
            </a:pPr>
            <a:r>
              <a:rPr lang="en-US" altLang="zh-CN" sz="1600" b="1" dirty="0">
                <a:solidFill>
                  <a:schemeClr val="bg1"/>
                </a:solidFill>
              </a:rPr>
              <a:t>Secure</a:t>
            </a:r>
            <a:endParaRPr lang="en-US" altLang="zh-TW" sz="1600" b="1" dirty="0">
              <a:solidFill>
                <a:schemeClr val="bg1"/>
              </a:solidFill>
            </a:endParaRPr>
          </a:p>
        </p:txBody>
      </p:sp>
      <p:sp>
        <p:nvSpPr>
          <p:cNvPr id="16" name="矩形 15">
            <a:extLst>
              <a:ext uri="{FF2B5EF4-FFF2-40B4-BE49-F238E27FC236}">
                <a16:creationId xmlns:a16="http://schemas.microsoft.com/office/drawing/2014/main" id="{30D50100-7379-4A6D-9D7B-E906A6D7EBA3}"/>
              </a:ext>
            </a:extLst>
          </p:cNvPr>
          <p:cNvSpPr/>
          <p:nvPr/>
        </p:nvSpPr>
        <p:spPr>
          <a:xfrm>
            <a:off x="663587" y="4815089"/>
            <a:ext cx="1291205" cy="208006"/>
          </a:xfrm>
          <a:prstGeom prst="rect">
            <a:avLst/>
          </a:prstGeom>
        </p:spPr>
        <p:txBody>
          <a:bodyPr wrap="square" lIns="0" tIns="0" rIns="0" bIns="0">
            <a:spAutoFit/>
          </a:bodyPr>
          <a:lstStyle/>
          <a:p>
            <a:pPr algn="ctr">
              <a:lnSpc>
                <a:spcPts val="1600"/>
              </a:lnSpc>
            </a:pPr>
            <a:r>
              <a:rPr lang="en-US" altLang="zh-CN" sz="1600" b="1" dirty="0">
                <a:solidFill>
                  <a:schemeClr val="bg1"/>
                </a:solidFill>
              </a:rPr>
              <a:t>High-capacity</a:t>
            </a:r>
            <a:endParaRPr lang="en-US" altLang="zh-TW" sz="1600" b="1" dirty="0">
              <a:solidFill>
                <a:schemeClr val="bg1"/>
              </a:solidFill>
            </a:endParaRPr>
          </a:p>
        </p:txBody>
      </p:sp>
      <p:sp>
        <p:nvSpPr>
          <p:cNvPr id="56" name="矩形 55">
            <a:extLst>
              <a:ext uri="{FF2B5EF4-FFF2-40B4-BE49-F238E27FC236}">
                <a16:creationId xmlns:a16="http://schemas.microsoft.com/office/drawing/2014/main" id="{E75C316A-2E79-4762-9C78-74C6F3C1CD2A}"/>
              </a:ext>
            </a:extLst>
          </p:cNvPr>
          <p:cNvSpPr/>
          <p:nvPr/>
        </p:nvSpPr>
        <p:spPr>
          <a:xfrm>
            <a:off x="4173276" y="4838026"/>
            <a:ext cx="1628636" cy="208006"/>
          </a:xfrm>
          <a:prstGeom prst="rect">
            <a:avLst/>
          </a:prstGeom>
        </p:spPr>
        <p:txBody>
          <a:bodyPr wrap="square" lIns="0" tIns="0" rIns="0" bIns="0">
            <a:spAutoFit/>
          </a:bodyPr>
          <a:lstStyle/>
          <a:p>
            <a:pPr>
              <a:lnSpc>
                <a:spcPts val="1600"/>
              </a:lnSpc>
            </a:pPr>
            <a:r>
              <a:rPr lang="en-US" altLang="zh-CN" sz="1600" b="1" dirty="0">
                <a:solidFill>
                  <a:schemeClr val="bg1"/>
                </a:solidFill>
              </a:rPr>
              <a:t>Ultra-low Latency</a:t>
            </a:r>
            <a:endParaRPr lang="zh-TW" altLang="en-US" sz="1600" b="1" dirty="0">
              <a:solidFill>
                <a:schemeClr val="bg1"/>
              </a:solidFill>
            </a:endParaRPr>
          </a:p>
        </p:txBody>
      </p:sp>
      <p:sp>
        <p:nvSpPr>
          <p:cNvPr id="29" name="矩形 28">
            <a:extLst>
              <a:ext uri="{FF2B5EF4-FFF2-40B4-BE49-F238E27FC236}">
                <a16:creationId xmlns:a16="http://schemas.microsoft.com/office/drawing/2014/main" id="{CD57D631-0186-461E-8667-3B8B1569D479}"/>
              </a:ext>
            </a:extLst>
          </p:cNvPr>
          <p:cNvSpPr/>
          <p:nvPr/>
        </p:nvSpPr>
        <p:spPr>
          <a:xfrm>
            <a:off x="6328131" y="4281603"/>
            <a:ext cx="5358260" cy="2576396"/>
          </a:xfrm>
          <a:prstGeom prst="rect">
            <a:avLst/>
          </a:prstGeom>
        </p:spPr>
        <p:txBody>
          <a:bodyPr wrap="square" lIns="0" tIns="0" rIns="0" bIns="0" anchor="ctr">
            <a:noAutofit/>
          </a:bodyPr>
          <a:lstStyle/>
          <a:p>
            <a:pPr>
              <a:buClr>
                <a:schemeClr val="bg1"/>
              </a:buClr>
              <a:tabLst>
                <a:tab pos="85090" algn="l"/>
              </a:tabLst>
            </a:pPr>
            <a:r>
              <a:rPr lang="en-US" altLang="zh-TW" sz="1400" dirty="0">
                <a:solidFill>
                  <a:schemeClr val="tx1">
                    <a:lumMod val="50000"/>
                    <a:lumOff val="50000"/>
                  </a:schemeClr>
                </a:solidFill>
              </a:rPr>
              <a:t>ADLINK's ASD+ Enterprise Series SSDs are tailored for high-performance and data-heavy enterprise applications. The series includes the SDC12 in a 2.5" form factor, the EDC18 as an M.2 module, and the EDCP1 as a U.2 SSD, all with PCIe Gen4 connectivity and 3D-TLC flash for superior speed and efficiency. Capacities range from 480 GB to an expansive 30.72 TB. With DDR4 cache memory and impressive endurance, these SSDs assure continuous operation in tough environments, backed by a five-year warranty for long-term reliability.</a:t>
            </a:r>
          </a:p>
        </p:txBody>
      </p:sp>
      <p:sp>
        <p:nvSpPr>
          <p:cNvPr id="36" name="投影片編號版面配置區 1">
            <a:extLst>
              <a:ext uri="{FF2B5EF4-FFF2-40B4-BE49-F238E27FC236}">
                <a16:creationId xmlns:a16="http://schemas.microsoft.com/office/drawing/2014/main" id="{4AAE54AA-E0AE-4ADF-BFCE-DF4A965DF628}"/>
              </a:ext>
            </a:extLst>
          </p:cNvPr>
          <p:cNvSpPr txBox="1">
            <a:spLocks/>
          </p:cNvSpPr>
          <p:nvPr/>
        </p:nvSpPr>
        <p:spPr>
          <a:xfrm>
            <a:off x="8610600" y="6356350"/>
            <a:ext cx="2743200" cy="365125"/>
          </a:xfrm>
          <a:prstGeom prst="rect">
            <a:avLst/>
          </a:prstGeom>
        </p:spPr>
        <p:txBody>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gn="r">
              <a:lnSpc>
                <a:spcPts val="1240"/>
              </a:lnSpc>
              <a:defRPr/>
            </a:pPr>
            <a:fld id="{81D60167-4931-47E6-BA6A-407CBD079E47}" type="slidenum">
              <a:rPr lang="en-US" altLang="zh-TW" sz="1200" spc="-25" smtClean="0">
                <a:solidFill>
                  <a:srgbClr val="9D9D9C"/>
                </a:solidFill>
                <a:latin typeface="Calibri"/>
                <a:ea typeface="微軟正黑體"/>
                <a:cs typeface="Calibri"/>
              </a:rPr>
              <a:pPr marL="38100" algn="r">
                <a:lnSpc>
                  <a:spcPts val="1240"/>
                </a:lnSpc>
                <a:defRPr/>
              </a:pPr>
              <a:t>6</a:t>
            </a:fld>
            <a:endParaRPr lang="en-US" altLang="zh-TW" sz="1200" spc="-25" dirty="0">
              <a:solidFill>
                <a:srgbClr val="9D9D9C"/>
              </a:solidFill>
              <a:latin typeface="Calibri"/>
              <a:ea typeface="微軟正黑體"/>
              <a:cs typeface="Calibri"/>
            </a:endParaRPr>
          </a:p>
        </p:txBody>
      </p:sp>
      <p:pic>
        <p:nvPicPr>
          <p:cNvPr id="3" name="圖片 2">
            <a:extLst>
              <a:ext uri="{FF2B5EF4-FFF2-40B4-BE49-F238E27FC236}">
                <a16:creationId xmlns:a16="http://schemas.microsoft.com/office/drawing/2014/main" id="{BD2A62FD-C7AC-4B6C-9531-6C912DDFCD4F}"/>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1155811" y="4136051"/>
            <a:ext cx="392095" cy="392095"/>
          </a:xfrm>
          <a:prstGeom prst="rect">
            <a:avLst/>
          </a:prstGeom>
        </p:spPr>
      </p:pic>
      <p:pic>
        <p:nvPicPr>
          <p:cNvPr id="7" name="圖片 6">
            <a:extLst>
              <a:ext uri="{FF2B5EF4-FFF2-40B4-BE49-F238E27FC236}">
                <a16:creationId xmlns:a16="http://schemas.microsoft.com/office/drawing/2014/main" id="{070126DC-0113-4E5B-8FB3-68B73DB7B4CF}"/>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926981" y="4153319"/>
            <a:ext cx="392095" cy="392095"/>
          </a:xfrm>
          <a:prstGeom prst="rect">
            <a:avLst/>
          </a:prstGeom>
        </p:spPr>
      </p:pic>
      <p:pic>
        <p:nvPicPr>
          <p:cNvPr id="11" name="圖片 10">
            <a:extLst>
              <a:ext uri="{FF2B5EF4-FFF2-40B4-BE49-F238E27FC236}">
                <a16:creationId xmlns:a16="http://schemas.microsoft.com/office/drawing/2014/main" id="{3FAB9BC0-2498-47B8-B3C8-DF0BB305081D}"/>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634207" y="4108520"/>
            <a:ext cx="473217" cy="473217"/>
          </a:xfrm>
          <a:prstGeom prst="rect">
            <a:avLst/>
          </a:prstGeom>
        </p:spPr>
      </p:pic>
      <p:grpSp>
        <p:nvGrpSpPr>
          <p:cNvPr id="8" name="群組 7">
            <a:extLst>
              <a:ext uri="{FF2B5EF4-FFF2-40B4-BE49-F238E27FC236}">
                <a16:creationId xmlns:a16="http://schemas.microsoft.com/office/drawing/2014/main" id="{2EE4E731-D07D-47AD-B908-33863FED596B}"/>
              </a:ext>
            </a:extLst>
          </p:cNvPr>
          <p:cNvGrpSpPr/>
          <p:nvPr/>
        </p:nvGrpSpPr>
        <p:grpSpPr>
          <a:xfrm>
            <a:off x="6806252" y="641593"/>
            <a:ext cx="5261628" cy="3569659"/>
            <a:chOff x="6570529" y="389975"/>
            <a:chExt cx="5591699" cy="3939411"/>
          </a:xfrm>
        </p:grpSpPr>
        <p:pic>
          <p:nvPicPr>
            <p:cNvPr id="4" name="圖片 3">
              <a:extLst>
                <a:ext uri="{FF2B5EF4-FFF2-40B4-BE49-F238E27FC236}">
                  <a16:creationId xmlns:a16="http://schemas.microsoft.com/office/drawing/2014/main" id="{C9EDC2C9-E201-4630-B283-302CE97683CF}"/>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6570529" y="389975"/>
              <a:ext cx="5591699" cy="3939411"/>
            </a:xfrm>
            <a:prstGeom prst="rect">
              <a:avLst/>
            </a:prstGeom>
          </p:spPr>
        </p:pic>
        <p:sp>
          <p:nvSpPr>
            <p:cNvPr id="6" name="矩形: 圓角 5">
              <a:extLst>
                <a:ext uri="{FF2B5EF4-FFF2-40B4-BE49-F238E27FC236}">
                  <a16:creationId xmlns:a16="http://schemas.microsoft.com/office/drawing/2014/main" id="{79F61314-FDD3-4BF8-AB1C-35385671E874}"/>
                </a:ext>
              </a:extLst>
            </p:cNvPr>
            <p:cNvSpPr/>
            <p:nvPr/>
          </p:nvSpPr>
          <p:spPr>
            <a:xfrm rot="455620">
              <a:off x="11203070" y="3442681"/>
              <a:ext cx="103378" cy="89737"/>
            </a:xfrm>
            <a:prstGeom prst="roundRect">
              <a:avLst/>
            </a:prstGeom>
            <a:solidFill>
              <a:srgbClr val="E0E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2425233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投影片編號版面配置區 1"/>
          <p:cNvSpPr>
            <a:spLocks noGrp="1"/>
          </p:cNvSpPr>
          <p:nvPr>
            <p:ph type="sldNum" sz="quarter" idx="7"/>
          </p:nvPr>
        </p:nvSpPr>
        <p:spPr/>
        <p:txBody>
          <a:bodyPr/>
          <a:lstStyle/>
          <a:p>
            <a:pPr marL="38100">
              <a:lnSpc>
                <a:spcPts val="1240"/>
              </a:lnSpc>
            </a:pPr>
            <a:fld id="{81D60167-4931-47E6-BA6A-407CBD079E47}" type="slidenum">
              <a:rPr lang="en-US" altLang="zh-TW" spc="-25" smtClean="0"/>
              <a:t>7</a:t>
            </a:fld>
            <a:endParaRPr lang="en-US" altLang="zh-TW" spc="-25" dirty="0"/>
          </a:p>
        </p:txBody>
      </p:sp>
      <p:sp>
        <p:nvSpPr>
          <p:cNvPr id="4" name="矩形 3"/>
          <p:cNvSpPr/>
          <p:nvPr/>
        </p:nvSpPr>
        <p:spPr>
          <a:xfrm>
            <a:off x="860425" y="1206772"/>
            <a:ext cx="10515600" cy="706347"/>
          </a:xfrm>
          <a:prstGeom prst="rect">
            <a:avLst/>
          </a:prstGeom>
        </p:spPr>
        <p:txBody>
          <a:bodyPr wrap="square" lIns="0" tIns="0" rIns="0" bIns="0">
            <a:spAutoFit/>
          </a:bodyPr>
          <a:lstStyle/>
          <a:p>
            <a:pPr>
              <a:lnSpc>
                <a:spcPct val="90000"/>
              </a:lnSpc>
              <a:spcBef>
                <a:spcPts val="1000"/>
              </a:spcBef>
            </a:pPr>
            <a:r>
              <a:rPr lang="en-US" altLang="zh-TW" sz="1700" dirty="0">
                <a:solidFill>
                  <a:schemeClr val="tx1">
                    <a:lumMod val="90000"/>
                    <a:lumOff val="10000"/>
                  </a:schemeClr>
                </a:solidFill>
                <a:latin typeface="+mj-lt"/>
              </a:rPr>
              <a:t>ADLINK's ASD+ Enterprise SSDs offer </a:t>
            </a:r>
            <a:r>
              <a:rPr lang="en-US" altLang="zh-CN" sz="1700" dirty="0">
                <a:solidFill>
                  <a:schemeClr val="tx1">
                    <a:lumMod val="90000"/>
                    <a:lumOff val="10000"/>
                  </a:schemeClr>
                </a:solidFill>
                <a:latin typeface="+mj-lt"/>
              </a:rPr>
              <a:t>superior</a:t>
            </a:r>
            <a:r>
              <a:rPr lang="en-US" altLang="zh-TW" sz="1700" dirty="0">
                <a:solidFill>
                  <a:schemeClr val="tx1">
                    <a:lumMod val="90000"/>
                    <a:lumOff val="10000"/>
                  </a:schemeClr>
                </a:solidFill>
                <a:latin typeface="+mj-lt"/>
              </a:rPr>
              <a:t> performance and up to 30.72 TB capacity, featuring PCIe Gen4 and 3D-TLC flash. These durable SSDs, including the SDC12, EDC18, and EDCP1, ensure </a:t>
            </a:r>
            <a:r>
              <a:rPr lang="en-US" altLang="zh-CN" sz="1700" dirty="0">
                <a:solidFill>
                  <a:schemeClr val="tx1">
                    <a:lumMod val="90000"/>
                    <a:lumOff val="10000"/>
                  </a:schemeClr>
                </a:solidFill>
                <a:latin typeface="+mj-lt"/>
              </a:rPr>
              <a:t>robust</a:t>
            </a:r>
            <a:r>
              <a:rPr lang="en-US" altLang="zh-TW" sz="1700" dirty="0">
                <a:solidFill>
                  <a:schemeClr val="tx1">
                    <a:lumMod val="90000"/>
                    <a:lumOff val="10000"/>
                  </a:schemeClr>
                </a:solidFill>
                <a:latin typeface="+mj-lt"/>
              </a:rPr>
              <a:t>, high-capacity operations backed by a five-year warranty.</a:t>
            </a:r>
            <a:endParaRPr lang="zh-TW" altLang="en-US" sz="1700" dirty="0">
              <a:solidFill>
                <a:schemeClr val="tx1">
                  <a:lumMod val="90000"/>
                  <a:lumOff val="10000"/>
                </a:schemeClr>
              </a:solidFill>
              <a:latin typeface="+mj-lt"/>
            </a:endParaRPr>
          </a:p>
        </p:txBody>
      </p:sp>
      <p:sp>
        <p:nvSpPr>
          <p:cNvPr id="5" name="標題 2"/>
          <p:cNvSpPr txBox="1">
            <a:spLocks/>
          </p:cNvSpPr>
          <p:nvPr/>
        </p:nvSpPr>
        <p:spPr>
          <a:xfrm>
            <a:off x="860425" y="491067"/>
            <a:ext cx="10515600" cy="555537"/>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4000" b="1" spc="-50" dirty="0">
                <a:solidFill>
                  <a:srgbClr val="252C2E"/>
                </a:solidFill>
                <a:latin typeface="Arial" panose="020B0604020202020204" pitchFamily="34" charset="0"/>
                <a:ea typeface="+mn-ea"/>
                <a:cs typeface="Arial" panose="020B0604020202020204" pitchFamily="34" charset="0"/>
              </a:rPr>
              <a:t>ASD+ </a:t>
            </a:r>
            <a:r>
              <a:rPr lang="en-US" altLang="zh-TW" sz="4000" b="1" dirty="0">
                <a:solidFill>
                  <a:srgbClr val="19B9C1"/>
                </a:solidFill>
                <a:latin typeface="Arial" panose="020B0604020202020204" pitchFamily="34" charset="0"/>
                <a:cs typeface="Arial" panose="020B0604020202020204" pitchFamily="34" charset="0"/>
              </a:rPr>
              <a:t>Enterprise</a:t>
            </a:r>
            <a:r>
              <a:rPr lang="en-US" altLang="zh-TW" sz="4000" b="1" spc="-50" dirty="0">
                <a:solidFill>
                  <a:srgbClr val="252C2E"/>
                </a:solidFill>
                <a:latin typeface="Arial" panose="020B0604020202020204" pitchFamily="34" charset="0"/>
                <a:ea typeface="+mn-ea"/>
                <a:cs typeface="Arial" panose="020B0604020202020204" pitchFamily="34" charset="0"/>
              </a:rPr>
              <a:t> Series</a:t>
            </a:r>
            <a:endParaRPr lang="zh-TW" altLang="en-US" sz="4000" b="1" spc="-50" dirty="0">
              <a:solidFill>
                <a:srgbClr val="252C2E"/>
              </a:solidFill>
              <a:latin typeface="Arial" panose="020B0604020202020204" pitchFamily="34" charset="0"/>
              <a:ea typeface="+mn-ea"/>
              <a:cs typeface="Arial" panose="020B0604020202020204" pitchFamily="34" charset="0"/>
            </a:endParaRPr>
          </a:p>
        </p:txBody>
      </p:sp>
      <p:sp>
        <p:nvSpPr>
          <p:cNvPr id="6" name="矩形 5"/>
          <p:cNvSpPr/>
          <p:nvPr/>
        </p:nvSpPr>
        <p:spPr>
          <a:xfrm>
            <a:off x="2641600" y="5986278"/>
            <a:ext cx="6908800" cy="221599"/>
          </a:xfrm>
          <a:prstGeom prst="rect">
            <a:avLst/>
          </a:prstGeom>
        </p:spPr>
        <p:txBody>
          <a:bodyPr wrap="square" lIns="0" tIns="0" rIns="0" bIns="0">
            <a:spAutoFit/>
          </a:bodyPr>
          <a:lstStyle/>
          <a:p>
            <a:pPr>
              <a:lnSpc>
                <a:spcPct val="90000"/>
              </a:lnSpc>
              <a:spcBef>
                <a:spcPts val="1000"/>
              </a:spcBef>
            </a:pPr>
            <a:r>
              <a:rPr lang="en-US" altLang="zh-TW" sz="1600" dirty="0">
                <a:solidFill>
                  <a:schemeClr val="tx1">
                    <a:lumMod val="90000"/>
                    <a:lumOff val="10000"/>
                  </a:schemeClr>
                </a:solidFill>
                <a:latin typeface="+mj-lt"/>
              </a:rPr>
              <a:t>Provides customization of CF, PATA SSD, SD, Micro SD, eMMC, BGA SSD (with MOQ) </a:t>
            </a:r>
            <a:endParaRPr lang="zh-TW" altLang="en-US" sz="1600" dirty="0">
              <a:solidFill>
                <a:schemeClr val="tx1">
                  <a:lumMod val="90000"/>
                  <a:lumOff val="10000"/>
                </a:schemeClr>
              </a:solidFill>
              <a:latin typeface="+mj-lt"/>
            </a:endParaRPr>
          </a:p>
        </p:txBody>
      </p:sp>
      <p:sp>
        <p:nvSpPr>
          <p:cNvPr id="18" name="矩形: 圓角 17">
            <a:extLst>
              <a:ext uri="{FF2B5EF4-FFF2-40B4-BE49-F238E27FC236}">
                <a16:creationId xmlns:a16="http://schemas.microsoft.com/office/drawing/2014/main" id="{99605FDE-32AE-4F22-9678-4B48BDAFE3C4}"/>
              </a:ext>
            </a:extLst>
          </p:cNvPr>
          <p:cNvSpPr/>
          <p:nvPr/>
        </p:nvSpPr>
        <p:spPr>
          <a:xfrm rot="10800000">
            <a:off x="838201" y="3130749"/>
            <a:ext cx="10471149" cy="1237529"/>
          </a:xfrm>
          <a:prstGeom prst="roundRect">
            <a:avLst>
              <a:gd name="adj" fmla="val 5674"/>
            </a:avLst>
          </a:prstGeom>
          <a:gradFill>
            <a:gsLst>
              <a:gs pos="9735">
                <a:schemeClr val="bg1">
                  <a:alpha val="42000"/>
                </a:schemeClr>
              </a:gs>
              <a:gs pos="29000">
                <a:schemeClr val="bg1">
                  <a:alpha val="42000"/>
                </a:schemeClr>
              </a:gs>
              <a:gs pos="100000">
                <a:schemeClr val="bg1">
                  <a:alpha val="14000"/>
                </a:schemeClr>
              </a:gs>
            </a:gsLst>
            <a:lin ang="5400000" scaled="0"/>
          </a:gradFill>
          <a:ln>
            <a:gradFill>
              <a:gsLst>
                <a:gs pos="100000">
                  <a:schemeClr val="bg1"/>
                </a:gs>
                <a:gs pos="0">
                  <a:schemeClr val="bg1">
                    <a:alpha val="49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0B353A07-25CB-411C-871D-65965CF8FDFD}"/>
              </a:ext>
            </a:extLst>
          </p:cNvPr>
          <p:cNvSpPr/>
          <p:nvPr/>
        </p:nvSpPr>
        <p:spPr>
          <a:xfrm rot="10800000">
            <a:off x="838201" y="4468087"/>
            <a:ext cx="10471149" cy="1237529"/>
          </a:xfrm>
          <a:prstGeom prst="roundRect">
            <a:avLst>
              <a:gd name="adj" fmla="val 5674"/>
            </a:avLst>
          </a:prstGeom>
          <a:gradFill>
            <a:gsLst>
              <a:gs pos="0">
                <a:schemeClr val="bg1">
                  <a:alpha val="42000"/>
                </a:schemeClr>
              </a:gs>
              <a:gs pos="100000">
                <a:schemeClr val="bg1">
                  <a:alpha val="14000"/>
                </a:schemeClr>
              </a:gs>
            </a:gsLst>
            <a:lin ang="5400000" scaled="0"/>
          </a:gradFill>
          <a:ln>
            <a:gradFill>
              <a:gsLst>
                <a:gs pos="100000">
                  <a:schemeClr val="bg1"/>
                </a:gs>
                <a:gs pos="0">
                  <a:schemeClr val="bg1">
                    <a:alpha val="49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2" name="圖片 21">
            <a:extLst>
              <a:ext uri="{FF2B5EF4-FFF2-40B4-BE49-F238E27FC236}">
                <a16:creationId xmlns:a16="http://schemas.microsoft.com/office/drawing/2014/main" id="{044910E2-833F-486F-A22F-7F5131080D4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66577" y="4698774"/>
            <a:ext cx="1135932" cy="793930"/>
          </a:xfrm>
          <a:prstGeom prst="rect">
            <a:avLst/>
          </a:prstGeom>
        </p:spPr>
      </p:pic>
      <p:pic>
        <p:nvPicPr>
          <p:cNvPr id="23" name="圖片 22">
            <a:extLst>
              <a:ext uri="{FF2B5EF4-FFF2-40B4-BE49-F238E27FC236}">
                <a16:creationId xmlns:a16="http://schemas.microsoft.com/office/drawing/2014/main" id="{3D37D83B-088A-4C86-BD98-9F6C2F7D39D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075399" y="3540439"/>
            <a:ext cx="1378498" cy="478128"/>
          </a:xfrm>
          <a:prstGeom prst="rect">
            <a:avLst/>
          </a:prstGeom>
        </p:spPr>
      </p:pic>
      <p:pic>
        <p:nvPicPr>
          <p:cNvPr id="24" name="圖片 23">
            <a:extLst>
              <a:ext uri="{FF2B5EF4-FFF2-40B4-BE49-F238E27FC236}">
                <a16:creationId xmlns:a16="http://schemas.microsoft.com/office/drawing/2014/main" id="{4A168FE0-BBD1-4B4C-99CD-A90401477A82}"/>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p:blipFill>
        <p:spPr>
          <a:xfrm>
            <a:off x="9486107" y="3341742"/>
            <a:ext cx="555419" cy="802331"/>
          </a:xfrm>
          <a:prstGeom prst="rect">
            <a:avLst/>
          </a:prstGeom>
        </p:spPr>
      </p:pic>
      <p:sp>
        <p:nvSpPr>
          <p:cNvPr id="25" name="矩形 24">
            <a:extLst>
              <a:ext uri="{FF2B5EF4-FFF2-40B4-BE49-F238E27FC236}">
                <a16:creationId xmlns:a16="http://schemas.microsoft.com/office/drawing/2014/main" id="{CC65DADC-369A-4D33-919C-8B8BAE49FA15}"/>
              </a:ext>
            </a:extLst>
          </p:cNvPr>
          <p:cNvSpPr/>
          <p:nvPr/>
        </p:nvSpPr>
        <p:spPr>
          <a:xfrm>
            <a:off x="4098255" y="3478087"/>
            <a:ext cx="612347" cy="553998"/>
          </a:xfrm>
          <a:prstGeom prst="rect">
            <a:avLst/>
          </a:prstGeom>
        </p:spPr>
        <p:txBody>
          <a:bodyPr wrap="none" lIns="0" tIns="0" rIns="0" bIns="0">
            <a:spAutoFit/>
          </a:bodyPr>
          <a:lstStyle/>
          <a:p>
            <a:pPr algn="ctr"/>
            <a:r>
              <a:rPr lang="en-US" altLang="zh-TW" sz="1800" dirty="0">
                <a:latin typeface="+mn-lt"/>
              </a:rPr>
              <a:t>EDC18</a:t>
            </a:r>
          </a:p>
          <a:p>
            <a:pPr algn="ctr"/>
            <a:r>
              <a:rPr lang="en-US" altLang="zh-TW" dirty="0">
                <a:solidFill>
                  <a:schemeClr val="tx1">
                    <a:lumMod val="90000"/>
                    <a:lumOff val="10000"/>
                  </a:schemeClr>
                </a:solidFill>
              </a:rPr>
              <a:t>(M.2)</a:t>
            </a:r>
            <a:endParaRPr lang="zh-TW" altLang="en-US" dirty="0"/>
          </a:p>
        </p:txBody>
      </p:sp>
      <p:sp>
        <p:nvSpPr>
          <p:cNvPr id="26" name="矩形 25">
            <a:extLst>
              <a:ext uri="{FF2B5EF4-FFF2-40B4-BE49-F238E27FC236}">
                <a16:creationId xmlns:a16="http://schemas.microsoft.com/office/drawing/2014/main" id="{85F99A48-54A2-4A63-BDD9-C125039AC29E}"/>
              </a:ext>
            </a:extLst>
          </p:cNvPr>
          <p:cNvSpPr/>
          <p:nvPr/>
        </p:nvSpPr>
        <p:spPr>
          <a:xfrm>
            <a:off x="6096000" y="4818740"/>
            <a:ext cx="605935" cy="553998"/>
          </a:xfrm>
          <a:prstGeom prst="rect">
            <a:avLst/>
          </a:prstGeom>
        </p:spPr>
        <p:txBody>
          <a:bodyPr wrap="none" lIns="0" tIns="0" rIns="0" bIns="0">
            <a:spAutoFit/>
          </a:bodyPr>
          <a:lstStyle/>
          <a:p>
            <a:pPr algn="ctr"/>
            <a:r>
              <a:rPr lang="en-US" altLang="zh-TW" dirty="0">
                <a:solidFill>
                  <a:schemeClr val="tx1">
                    <a:lumMod val="90000"/>
                    <a:lumOff val="10000"/>
                  </a:schemeClr>
                </a:solidFill>
              </a:rPr>
              <a:t>SDC12</a:t>
            </a:r>
          </a:p>
          <a:p>
            <a:pPr algn="ctr"/>
            <a:r>
              <a:rPr lang="en-US" altLang="zh-TW" dirty="0">
                <a:solidFill>
                  <a:schemeClr val="tx1">
                    <a:lumMod val="90000"/>
                    <a:lumOff val="10000"/>
                  </a:schemeClr>
                </a:solidFill>
              </a:rPr>
              <a:t>(2.5”)</a:t>
            </a:r>
            <a:endParaRPr lang="zh-TW" altLang="en-US" dirty="0"/>
          </a:p>
        </p:txBody>
      </p:sp>
      <p:sp>
        <p:nvSpPr>
          <p:cNvPr id="28" name="矩形 27">
            <a:extLst>
              <a:ext uri="{FF2B5EF4-FFF2-40B4-BE49-F238E27FC236}">
                <a16:creationId xmlns:a16="http://schemas.microsoft.com/office/drawing/2014/main" id="{FE3DE58E-88BD-49D6-8D24-F40CD68CEC22}"/>
              </a:ext>
            </a:extLst>
          </p:cNvPr>
          <p:cNvSpPr/>
          <p:nvPr/>
        </p:nvSpPr>
        <p:spPr>
          <a:xfrm>
            <a:off x="8111229" y="3478087"/>
            <a:ext cx="613951" cy="553998"/>
          </a:xfrm>
          <a:prstGeom prst="rect">
            <a:avLst/>
          </a:prstGeom>
        </p:spPr>
        <p:txBody>
          <a:bodyPr wrap="none" lIns="0" tIns="0" rIns="0" bIns="0">
            <a:spAutoFit/>
          </a:bodyPr>
          <a:lstStyle/>
          <a:p>
            <a:pPr algn="ctr"/>
            <a:r>
              <a:rPr lang="en-US" altLang="zh-TW" dirty="0">
                <a:solidFill>
                  <a:schemeClr val="tx1">
                    <a:lumMod val="90000"/>
                    <a:lumOff val="10000"/>
                  </a:schemeClr>
                </a:solidFill>
              </a:rPr>
              <a:t>EDCP1</a:t>
            </a:r>
          </a:p>
          <a:p>
            <a:pPr algn="ctr"/>
            <a:r>
              <a:rPr lang="en-US" altLang="zh-TW" dirty="0">
                <a:solidFill>
                  <a:schemeClr val="tx1">
                    <a:lumMod val="90000"/>
                    <a:lumOff val="10000"/>
                  </a:schemeClr>
                </a:solidFill>
              </a:rPr>
              <a:t>(U.2)</a:t>
            </a:r>
            <a:endParaRPr lang="zh-TW" altLang="en-US" dirty="0"/>
          </a:p>
        </p:txBody>
      </p:sp>
      <p:cxnSp>
        <p:nvCxnSpPr>
          <p:cNvPr id="34" name="直線接點 33">
            <a:extLst>
              <a:ext uri="{FF2B5EF4-FFF2-40B4-BE49-F238E27FC236}">
                <a16:creationId xmlns:a16="http://schemas.microsoft.com/office/drawing/2014/main" id="{203857A8-542F-472C-99B6-F332FCA3E083}"/>
              </a:ext>
            </a:extLst>
          </p:cNvPr>
          <p:cNvCxnSpPr/>
          <p:nvPr/>
        </p:nvCxnSpPr>
        <p:spPr>
          <a:xfrm>
            <a:off x="3100616" y="4650336"/>
            <a:ext cx="0" cy="900202"/>
          </a:xfrm>
          <a:prstGeom prst="line">
            <a:avLst/>
          </a:prstGeom>
          <a:ln w="19050">
            <a:gradFill>
              <a:gsLst>
                <a:gs pos="0">
                  <a:schemeClr val="bg1">
                    <a:alpha val="0"/>
                  </a:schemeClr>
                </a:gs>
                <a:gs pos="79000">
                  <a:schemeClr val="bg1"/>
                </a:gs>
                <a:gs pos="2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E170298F-BBBF-4C93-BF43-1DC7F7A0A182}"/>
              </a:ext>
            </a:extLst>
          </p:cNvPr>
          <p:cNvCxnSpPr/>
          <p:nvPr/>
        </p:nvCxnSpPr>
        <p:spPr>
          <a:xfrm>
            <a:off x="3078844" y="3296109"/>
            <a:ext cx="0" cy="900202"/>
          </a:xfrm>
          <a:prstGeom prst="line">
            <a:avLst/>
          </a:prstGeom>
          <a:ln w="19050">
            <a:gradFill>
              <a:gsLst>
                <a:gs pos="0">
                  <a:schemeClr val="bg1">
                    <a:alpha val="0"/>
                  </a:schemeClr>
                </a:gs>
                <a:gs pos="79000">
                  <a:schemeClr val="bg1"/>
                </a:gs>
                <a:gs pos="2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7C2D4E0A-B254-4A52-B651-D977A761D397}"/>
              </a:ext>
            </a:extLst>
          </p:cNvPr>
          <p:cNvCxnSpPr/>
          <p:nvPr/>
        </p:nvCxnSpPr>
        <p:spPr>
          <a:xfrm>
            <a:off x="7197272" y="3302714"/>
            <a:ext cx="0" cy="900202"/>
          </a:xfrm>
          <a:prstGeom prst="line">
            <a:avLst/>
          </a:prstGeom>
          <a:ln w="19050">
            <a:gradFill>
              <a:gsLst>
                <a:gs pos="0">
                  <a:schemeClr val="bg1">
                    <a:alpha val="0"/>
                  </a:schemeClr>
                </a:gs>
                <a:gs pos="79000">
                  <a:schemeClr val="bg1"/>
                </a:gs>
                <a:gs pos="2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37" name="矩形 36">
            <a:extLst>
              <a:ext uri="{FF2B5EF4-FFF2-40B4-BE49-F238E27FC236}">
                <a16:creationId xmlns:a16="http://schemas.microsoft.com/office/drawing/2014/main" id="{46368AA7-8BD4-4422-9D5C-160B576F0CD5}"/>
              </a:ext>
            </a:extLst>
          </p:cNvPr>
          <p:cNvSpPr/>
          <p:nvPr/>
        </p:nvSpPr>
        <p:spPr>
          <a:xfrm>
            <a:off x="1593154" y="3540439"/>
            <a:ext cx="748923" cy="646331"/>
          </a:xfrm>
          <a:prstGeom prst="rect">
            <a:avLst/>
          </a:prstGeom>
        </p:spPr>
        <p:txBody>
          <a:bodyPr wrap="none">
            <a:spAutoFit/>
          </a:bodyPr>
          <a:lstStyle/>
          <a:p>
            <a:pPr algn="ctr"/>
            <a:r>
              <a:rPr lang="en-US" altLang="zh-TW" sz="2400" b="1" dirty="0">
                <a:solidFill>
                  <a:schemeClr val="tx1">
                    <a:lumMod val="90000"/>
                    <a:lumOff val="10000"/>
                  </a:schemeClr>
                </a:solidFill>
              </a:rPr>
              <a:t>PCIe</a:t>
            </a:r>
          </a:p>
          <a:p>
            <a:pPr algn="ctr"/>
            <a:r>
              <a:rPr lang="en-US" altLang="zh-TW" sz="1200" dirty="0">
                <a:solidFill>
                  <a:schemeClr val="tx1">
                    <a:lumMod val="90000"/>
                    <a:lumOff val="10000"/>
                  </a:schemeClr>
                </a:solidFill>
              </a:rPr>
              <a:t>(</a:t>
            </a:r>
            <a:r>
              <a:rPr lang="en-US" altLang="zh-TW" sz="1200" dirty="0" err="1"/>
              <a:t>NVMe</a:t>
            </a:r>
            <a:r>
              <a:rPr lang="en-US" altLang="zh-TW" sz="1200" dirty="0">
                <a:solidFill>
                  <a:schemeClr val="tx1">
                    <a:lumMod val="90000"/>
                    <a:lumOff val="10000"/>
                  </a:schemeClr>
                </a:solidFill>
              </a:rPr>
              <a:t>)</a:t>
            </a:r>
            <a:endParaRPr lang="zh-TW" altLang="en-US" sz="1200" dirty="0"/>
          </a:p>
        </p:txBody>
      </p:sp>
      <p:sp>
        <p:nvSpPr>
          <p:cNvPr id="38" name="矩形 37">
            <a:extLst>
              <a:ext uri="{FF2B5EF4-FFF2-40B4-BE49-F238E27FC236}">
                <a16:creationId xmlns:a16="http://schemas.microsoft.com/office/drawing/2014/main" id="{BE8DD245-2A27-485B-B021-B003DB40E5C6}"/>
              </a:ext>
            </a:extLst>
          </p:cNvPr>
          <p:cNvSpPr/>
          <p:nvPr/>
        </p:nvSpPr>
        <p:spPr>
          <a:xfrm>
            <a:off x="1597503" y="4834399"/>
            <a:ext cx="802720" cy="461665"/>
          </a:xfrm>
          <a:prstGeom prst="rect">
            <a:avLst/>
          </a:prstGeom>
        </p:spPr>
        <p:txBody>
          <a:bodyPr wrap="none">
            <a:spAutoFit/>
          </a:bodyPr>
          <a:lstStyle/>
          <a:p>
            <a:pPr algn="ctr"/>
            <a:r>
              <a:rPr lang="en-US" altLang="zh-TW" sz="2400" b="1" dirty="0">
                <a:solidFill>
                  <a:schemeClr val="tx1">
                    <a:lumMod val="90000"/>
                    <a:lumOff val="10000"/>
                  </a:schemeClr>
                </a:solidFill>
              </a:rPr>
              <a:t>SATA</a:t>
            </a:r>
            <a:endParaRPr lang="zh-TW" altLang="en-US" sz="2400" dirty="0"/>
          </a:p>
        </p:txBody>
      </p:sp>
      <p:sp>
        <p:nvSpPr>
          <p:cNvPr id="40" name="矩形 39">
            <a:extLst>
              <a:ext uri="{FF2B5EF4-FFF2-40B4-BE49-F238E27FC236}">
                <a16:creationId xmlns:a16="http://schemas.microsoft.com/office/drawing/2014/main" id="{A253B547-487F-48C6-AA1F-52E88DAAF1B1}"/>
              </a:ext>
            </a:extLst>
          </p:cNvPr>
          <p:cNvSpPr/>
          <p:nvPr/>
        </p:nvSpPr>
        <p:spPr>
          <a:xfrm>
            <a:off x="5917650" y="2615200"/>
            <a:ext cx="2697853" cy="430887"/>
          </a:xfrm>
          <a:prstGeom prst="rect">
            <a:avLst/>
          </a:prstGeom>
        </p:spPr>
        <p:txBody>
          <a:bodyPr wrap="none">
            <a:spAutoFit/>
          </a:bodyPr>
          <a:lstStyle/>
          <a:p>
            <a:pPr algn="ctr"/>
            <a:r>
              <a:rPr lang="en-US" altLang="zh-TW" sz="2200" dirty="0">
                <a:solidFill>
                  <a:schemeClr val="tx1">
                    <a:lumMod val="90000"/>
                    <a:lumOff val="10000"/>
                  </a:schemeClr>
                </a:solidFill>
              </a:rPr>
              <a:t>Superior Performance</a:t>
            </a:r>
            <a:endParaRPr lang="zh-TW" altLang="en-US" sz="2200" dirty="0"/>
          </a:p>
        </p:txBody>
      </p:sp>
      <p:sp>
        <p:nvSpPr>
          <p:cNvPr id="27" name="矩形: 圓角 26">
            <a:extLst>
              <a:ext uri="{FF2B5EF4-FFF2-40B4-BE49-F238E27FC236}">
                <a16:creationId xmlns:a16="http://schemas.microsoft.com/office/drawing/2014/main" id="{FA871019-504D-4E6D-834B-10C0F60C799B}"/>
              </a:ext>
            </a:extLst>
          </p:cNvPr>
          <p:cNvSpPr/>
          <p:nvPr/>
        </p:nvSpPr>
        <p:spPr>
          <a:xfrm>
            <a:off x="882651" y="2325952"/>
            <a:ext cx="10426699" cy="137953"/>
          </a:xfrm>
          <a:prstGeom prst="roundRect">
            <a:avLst>
              <a:gd name="adj" fmla="val 50000"/>
            </a:avLst>
          </a:prstGeom>
          <a:gradFill>
            <a:gsLst>
              <a:gs pos="55000">
                <a:schemeClr val="accent6"/>
              </a:gs>
              <a:gs pos="100000">
                <a:srgbClr val="D4231A"/>
              </a:gs>
              <a:gs pos="0">
                <a:srgbClr val="19B9C1"/>
              </a:gs>
            </a:gsLst>
            <a:lin ang="0" scaled="0"/>
          </a:gradFill>
          <a:ln>
            <a:noFill/>
          </a:ln>
          <a:effectLst>
            <a:innerShdw dist="38100" dir="13500000">
              <a:prstClr val="black">
                <a:alpha val="1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56D8167A-4C1D-42F1-AA04-4131845893C1}"/>
              </a:ext>
            </a:extLst>
          </p:cNvPr>
          <p:cNvSpPr/>
          <p:nvPr/>
        </p:nvSpPr>
        <p:spPr>
          <a:xfrm>
            <a:off x="729342" y="1943621"/>
            <a:ext cx="1143001" cy="276999"/>
          </a:xfrm>
          <a:prstGeom prst="rect">
            <a:avLst/>
          </a:prstGeom>
        </p:spPr>
        <p:txBody>
          <a:bodyPr wrap="square" lIns="0" tIns="0" rIns="0" bIns="0">
            <a:spAutoFit/>
          </a:bodyPr>
          <a:lstStyle/>
          <a:p>
            <a:pPr algn="ctr">
              <a:lnSpc>
                <a:spcPct val="90000"/>
              </a:lnSpc>
              <a:spcBef>
                <a:spcPts val="1000"/>
              </a:spcBef>
            </a:pPr>
            <a:r>
              <a:rPr lang="en-US" altLang="zh-TW" sz="2000" b="1" dirty="0">
                <a:solidFill>
                  <a:srgbClr val="19B9C1"/>
                </a:solidFill>
              </a:rPr>
              <a:t>0°C </a:t>
            </a:r>
            <a:endParaRPr lang="zh-TW" altLang="en-US" sz="2000" b="1" dirty="0">
              <a:solidFill>
                <a:srgbClr val="19B9C1"/>
              </a:solidFill>
              <a:latin typeface="+mj-lt"/>
            </a:endParaRPr>
          </a:p>
        </p:txBody>
      </p:sp>
      <p:sp>
        <p:nvSpPr>
          <p:cNvPr id="30" name="矩形 29">
            <a:extLst>
              <a:ext uri="{FF2B5EF4-FFF2-40B4-BE49-F238E27FC236}">
                <a16:creationId xmlns:a16="http://schemas.microsoft.com/office/drawing/2014/main" id="{A0C68A54-F684-4376-BD46-C0ED41ACA94B}"/>
              </a:ext>
            </a:extLst>
          </p:cNvPr>
          <p:cNvSpPr/>
          <p:nvPr/>
        </p:nvSpPr>
        <p:spPr>
          <a:xfrm>
            <a:off x="10077450" y="1943621"/>
            <a:ext cx="1276350" cy="276999"/>
          </a:xfrm>
          <a:prstGeom prst="rect">
            <a:avLst/>
          </a:prstGeom>
        </p:spPr>
        <p:txBody>
          <a:bodyPr wrap="square" lIns="0" tIns="0" rIns="0" bIns="0">
            <a:spAutoFit/>
          </a:bodyPr>
          <a:lstStyle/>
          <a:p>
            <a:pPr algn="ctr">
              <a:lnSpc>
                <a:spcPct val="90000"/>
              </a:lnSpc>
              <a:spcBef>
                <a:spcPts val="1000"/>
              </a:spcBef>
            </a:pPr>
            <a:r>
              <a:rPr lang="en-US" altLang="zh-TW" sz="2000" b="1" dirty="0">
                <a:solidFill>
                  <a:srgbClr val="D4231A"/>
                </a:solidFill>
                <a:latin typeface="+mj-lt"/>
              </a:rPr>
              <a:t>70</a:t>
            </a:r>
            <a:r>
              <a:rPr lang="en-US" altLang="zh-TW" sz="2000" b="1" dirty="0">
                <a:solidFill>
                  <a:srgbClr val="D4231A"/>
                </a:solidFill>
              </a:rPr>
              <a:t>°C</a:t>
            </a:r>
            <a:endParaRPr lang="zh-TW" altLang="en-US" sz="2000" b="1" dirty="0">
              <a:solidFill>
                <a:srgbClr val="D4231A"/>
              </a:solidFill>
              <a:latin typeface="+mj-lt"/>
            </a:endParaRPr>
          </a:p>
        </p:txBody>
      </p:sp>
    </p:spTree>
    <p:extLst>
      <p:ext uri="{BB962C8B-B14F-4D97-AF65-F5344CB8AC3E}">
        <p14:creationId xmlns:p14="http://schemas.microsoft.com/office/powerpoint/2010/main" val="3104004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A5A15D66-2197-4A57-B389-4A2B0BBA8971}"/>
              </a:ext>
            </a:extLst>
          </p:cNvPr>
          <p:cNvSpPr>
            <a:spLocks noGrp="1"/>
          </p:cNvSpPr>
          <p:nvPr>
            <p:ph type="sldNum" sz="quarter" idx="7"/>
          </p:nvPr>
        </p:nvSpPr>
        <p:spPr/>
        <p:txBody>
          <a:body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8</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
        <p:nvSpPr>
          <p:cNvPr id="3" name="投影片編號版面配置區 1">
            <a:extLst>
              <a:ext uri="{FF2B5EF4-FFF2-40B4-BE49-F238E27FC236}">
                <a16:creationId xmlns:a16="http://schemas.microsoft.com/office/drawing/2014/main" id="{2B4AFCE4-280B-470A-AC7F-A4AD506C5F68}"/>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8</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pic>
        <p:nvPicPr>
          <p:cNvPr id="4" name="圖片 3">
            <a:extLst>
              <a:ext uri="{FF2B5EF4-FFF2-40B4-BE49-F238E27FC236}">
                <a16:creationId xmlns:a16="http://schemas.microsoft.com/office/drawing/2014/main" id="{AD780F02-28C6-4F9D-9463-B53DEDF79735}"/>
              </a:ext>
            </a:extLst>
          </p:cNvPr>
          <p:cNvPicPr>
            <a:picLocks noChangeAspect="1"/>
          </p:cNvPicPr>
          <p:nvPr/>
        </p:nvPicPr>
        <p:blipFill>
          <a:blip r:embed="rId4" cstate="screen">
            <a:extLst>
              <a:ext uri="{28A0092B-C50C-407E-A947-70E740481C1C}">
                <a14:useLocalDpi xmlns:a14="http://schemas.microsoft.com/office/drawing/2010/main" val="0"/>
              </a:ext>
            </a:extLst>
          </a:blip>
          <a:srcRect l="3166" r="3166"/>
          <a:stretch/>
        </p:blipFill>
        <p:spPr>
          <a:xfrm>
            <a:off x="7977577" y="1519266"/>
            <a:ext cx="2976615" cy="1787548"/>
          </a:xfrm>
          <a:prstGeom prst="rect">
            <a:avLst/>
          </a:prstGeom>
        </p:spPr>
      </p:pic>
      <p:sp>
        <p:nvSpPr>
          <p:cNvPr id="5" name="圓角矩形 6">
            <a:extLst>
              <a:ext uri="{FF2B5EF4-FFF2-40B4-BE49-F238E27FC236}">
                <a16:creationId xmlns:a16="http://schemas.microsoft.com/office/drawing/2014/main" id="{5723289C-231C-417E-8578-3DA6DE948172}"/>
              </a:ext>
            </a:extLst>
          </p:cNvPr>
          <p:cNvSpPr/>
          <p:nvPr/>
        </p:nvSpPr>
        <p:spPr>
          <a:xfrm>
            <a:off x="1327103" y="3508177"/>
            <a:ext cx="2637965" cy="1020752"/>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384346"/>
                </a:solidFill>
                <a:effectLst/>
                <a:uLnTx/>
                <a:uFillTx/>
                <a:latin typeface="Calibri"/>
                <a:ea typeface="微軟正黑體"/>
                <a:cs typeface="+mn-cs"/>
              </a:rPr>
              <a:t>Data Centers</a:t>
            </a:r>
            <a:endParaRPr kumimoji="0" lang="en-US" altLang="zh-TW" sz="1800" b="1" i="0" u="none" strike="noStrike" kern="1200" cap="none" spc="0" normalizeH="0" baseline="0" noProof="0" dirty="0">
              <a:ln>
                <a:noFill/>
              </a:ln>
              <a:solidFill>
                <a:srgbClr val="384346"/>
              </a:solidFill>
              <a:effectLst/>
              <a:uLnTx/>
              <a:uFillTx/>
              <a:latin typeface="Calibri"/>
              <a:ea typeface="微軟正黑體"/>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384346"/>
                </a:solidFill>
                <a:effectLst/>
                <a:uLnTx/>
                <a:uFillTx/>
                <a:latin typeface="Calibri"/>
                <a:ea typeface="微軟正黑體"/>
                <a:cs typeface="+mn-cs"/>
              </a:rPr>
              <a:t>High Classify Military Facility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384346"/>
                </a:solidFill>
                <a:effectLst/>
                <a:uLnTx/>
                <a:uFillTx/>
                <a:latin typeface="Calibri"/>
                <a:ea typeface="微軟正黑體"/>
                <a:cs typeface="+mn-cs"/>
              </a:rPr>
              <a:t>Financial Service</a:t>
            </a:r>
          </a:p>
          <a:p>
            <a:pPr marL="285750" indent="-285750">
              <a:buFont typeface="Arial" panose="020B0604020202020204" pitchFamily="34" charset="0"/>
              <a:buChar char="•"/>
              <a:defRPr/>
            </a:pPr>
            <a:r>
              <a:rPr lang="en-US" altLang="zh-TW" sz="1400" dirty="0">
                <a:solidFill>
                  <a:srgbClr val="384346"/>
                </a:solidFill>
                <a:latin typeface="Calibri"/>
                <a:ea typeface="微軟正黑體"/>
              </a:rPr>
              <a:t>AI Server</a:t>
            </a:r>
            <a:endParaRPr lang="en-US" altLang="zh-TW" sz="1400" b="0" i="0" u="none" strike="noStrike" kern="1200" cap="none" spc="0" normalizeH="0" baseline="0" noProof="0" dirty="0">
              <a:ln>
                <a:noFill/>
              </a:ln>
              <a:solidFill>
                <a:srgbClr val="384346"/>
              </a:solidFill>
              <a:effectLst/>
              <a:uLnTx/>
              <a:uFillTx/>
              <a:latin typeface="Calibri"/>
              <a:ea typeface="微軟正黑體"/>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srgbClr val="384346"/>
                </a:solidFill>
                <a:effectLst/>
                <a:uLnTx/>
                <a:uFillTx/>
                <a:latin typeface="Calibri"/>
                <a:ea typeface="微軟正黑體"/>
                <a:cs typeface="+mn-cs"/>
              </a:rPr>
              <a:t> </a:t>
            </a:r>
            <a:endParaRPr kumimoji="0" lang="zh-TW" altLang="en-US" sz="1800" b="0" i="0" u="none" strike="noStrike" kern="1200" cap="none" spc="0" normalizeH="0" baseline="0" noProof="0" dirty="0">
              <a:ln>
                <a:noFill/>
              </a:ln>
              <a:solidFill>
                <a:srgbClr val="384346"/>
              </a:solidFill>
              <a:effectLst/>
              <a:uLnTx/>
              <a:uFillTx/>
              <a:latin typeface="Calibri"/>
              <a:ea typeface="微軟正黑體"/>
              <a:cs typeface="+mn-cs"/>
            </a:endParaRPr>
          </a:p>
        </p:txBody>
      </p:sp>
      <p:sp>
        <p:nvSpPr>
          <p:cNvPr id="6" name="圓角矩形 7">
            <a:extLst>
              <a:ext uri="{FF2B5EF4-FFF2-40B4-BE49-F238E27FC236}">
                <a16:creationId xmlns:a16="http://schemas.microsoft.com/office/drawing/2014/main" id="{30BABF6F-06D7-4754-BA82-B7E1A3666C13}"/>
              </a:ext>
            </a:extLst>
          </p:cNvPr>
          <p:cNvSpPr/>
          <p:nvPr/>
        </p:nvSpPr>
        <p:spPr>
          <a:xfrm>
            <a:off x="4729871" y="3486143"/>
            <a:ext cx="2969786" cy="1286836"/>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lIns="91440" tIns="45720" rIns="91440" bIns="45720" rtlCol="0" anchor="t"/>
          <a:lstStyle/>
          <a:p>
            <a:pPr>
              <a:defRPr/>
            </a:pPr>
            <a:r>
              <a:rPr lang="en-US" b="1" dirty="0">
                <a:solidFill>
                  <a:srgbClr val="384346"/>
                </a:solidFill>
                <a:latin typeface="Calibri"/>
                <a:ea typeface="微軟正黑體"/>
              </a:rPr>
              <a:t>Automotive Data Logger</a:t>
            </a:r>
            <a:endParaRPr lang="en-US" dirty="0">
              <a:cs typeface="+mn-cs"/>
            </a:endParaRPr>
          </a:p>
          <a:p>
            <a:pPr marL="285750" indent="-285750">
              <a:buFont typeface="Arial" panose="020B0604020202020204" pitchFamily="34" charset="0"/>
              <a:buChar char="•"/>
              <a:defRPr/>
            </a:pPr>
            <a:r>
              <a:rPr lang="en-US" altLang="zh-TW" sz="1400">
                <a:solidFill>
                  <a:srgbClr val="384346"/>
                </a:solidFill>
                <a:ea typeface="微軟正黑體"/>
                <a:cs typeface="+mn-lt"/>
              </a:rPr>
              <a:t>Autonomous Vehicle / AMR / UAV / UCAV</a:t>
            </a:r>
            <a:endParaRPr lang="en-US"/>
          </a:p>
          <a:p>
            <a:pPr marL="285750" indent="-285750">
              <a:buFont typeface="Arial" panose="020B0604020202020204" pitchFamily="34" charset="0"/>
              <a:buChar char="•"/>
              <a:defRPr/>
            </a:pPr>
            <a:r>
              <a:rPr lang="en-US" sz="1400" dirty="0">
                <a:solidFill>
                  <a:srgbClr val="384346"/>
                </a:solidFill>
                <a:ea typeface="+mn-lt"/>
                <a:cs typeface="+mn-lt"/>
              </a:rPr>
              <a:t>Aviation /Railway</a:t>
            </a:r>
            <a:endParaRPr lang="en-US" dirty="0"/>
          </a:p>
          <a:p>
            <a:pPr marL="285750" marR="0" lvl="0" indent="-285750" algn="l" defTabSz="914400">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384346"/>
                </a:solidFill>
                <a:effectLst/>
                <a:uLnTx/>
                <a:uFillTx/>
                <a:ea typeface="+mn-lt"/>
                <a:cs typeface="+mn-lt"/>
              </a:rPr>
              <a:t>Sensor Fusion Data Analysis</a:t>
            </a:r>
            <a:endParaRPr lang="en-US" dirty="0"/>
          </a:p>
        </p:txBody>
      </p:sp>
      <p:sp>
        <p:nvSpPr>
          <p:cNvPr id="7" name="圓角矩形 8">
            <a:extLst>
              <a:ext uri="{FF2B5EF4-FFF2-40B4-BE49-F238E27FC236}">
                <a16:creationId xmlns:a16="http://schemas.microsoft.com/office/drawing/2014/main" id="{8BD678A0-AD71-4E65-B0CB-8BC66115BB73}"/>
              </a:ext>
            </a:extLst>
          </p:cNvPr>
          <p:cNvSpPr/>
          <p:nvPr/>
        </p:nvSpPr>
        <p:spPr>
          <a:xfrm>
            <a:off x="8186828" y="3506755"/>
            <a:ext cx="3310439" cy="1258615"/>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dirty="0">
                <a:ln>
                  <a:noFill/>
                </a:ln>
                <a:solidFill>
                  <a:srgbClr val="384346"/>
                </a:solidFill>
                <a:effectLst/>
                <a:uLnTx/>
                <a:uFillTx/>
                <a:latin typeface="Calibri"/>
                <a:ea typeface="微軟正黑體"/>
                <a:cs typeface="+mn-cs"/>
              </a:rPr>
              <a:t>Artificial Intelligence (AI)</a:t>
            </a:r>
          </a:p>
          <a:p>
            <a:pPr marL="285750" indent="-285750">
              <a:buFont typeface="Arial" panose="020B0604020202020204" pitchFamily="34" charset="0"/>
              <a:buChar char="•"/>
              <a:defRPr/>
            </a:pPr>
            <a:r>
              <a:rPr lang="en-US" altLang="zh-TW" sz="1400" dirty="0">
                <a:solidFill>
                  <a:srgbClr val="384346"/>
                </a:solidFill>
                <a:ea typeface="微軟正黑體"/>
                <a:cs typeface="+mn-lt"/>
              </a:rPr>
              <a:t>Generative AI </a:t>
            </a:r>
            <a:r>
              <a:rPr kumimoji="0" lang="en-US" altLang="zh-TW" sz="1400" b="0" i="0" u="none" strike="noStrike" kern="1200" cap="none" spc="0" normalizeH="0" baseline="0" noProof="0" dirty="0">
                <a:ln>
                  <a:noFill/>
                </a:ln>
                <a:solidFill>
                  <a:srgbClr val="384346"/>
                </a:solidFill>
                <a:effectLst/>
                <a:uLnTx/>
                <a:uFillTx/>
                <a:ea typeface="微軟正黑體"/>
                <a:cs typeface="+mn-lt"/>
              </a:rPr>
              <a:t>(i.e.</a:t>
            </a:r>
            <a:r>
              <a:rPr lang="en-US" altLang="zh-TW" sz="1400" dirty="0">
                <a:solidFill>
                  <a:srgbClr val="384346"/>
                </a:solidFill>
                <a:ea typeface="微軟正黑體"/>
                <a:cs typeface="+mn-lt"/>
              </a:rPr>
              <a:t> Digital Twin, NIVIDIA Omniverse)</a:t>
            </a:r>
          </a:p>
          <a:p>
            <a:pPr marL="285750" indent="-285750">
              <a:buFont typeface="Arial" panose="020B0604020202020204" pitchFamily="34" charset="0"/>
              <a:buChar char="•"/>
              <a:defRPr/>
            </a:pPr>
            <a:r>
              <a:rPr lang="en-US" sz="1400" dirty="0" err="1">
                <a:solidFill>
                  <a:srgbClr val="384346"/>
                </a:solidFill>
                <a:ea typeface="+mn-lt"/>
                <a:cs typeface="+mn-lt"/>
              </a:rPr>
              <a:t>MachineLearning</a:t>
            </a:r>
            <a:r>
              <a:rPr lang="en-US" sz="1400" dirty="0">
                <a:solidFill>
                  <a:srgbClr val="384346"/>
                </a:solidFill>
                <a:ea typeface="+mn-lt"/>
                <a:cs typeface="+mn-lt"/>
              </a:rPr>
              <a:t>/</a:t>
            </a:r>
            <a:r>
              <a:rPr lang="en-US" sz="1400" dirty="0" err="1">
                <a:solidFill>
                  <a:srgbClr val="384346"/>
                </a:solidFill>
                <a:ea typeface="+mn-lt"/>
                <a:cs typeface="+mn-lt"/>
              </a:rPr>
              <a:t>DeepLearning</a:t>
            </a:r>
            <a:endParaRPr lang="en-US" dirty="0" err="1"/>
          </a:p>
          <a:p>
            <a:pPr marL="285750" marR="0" lvl="0" indent="-285750" algn="l" defTabSz="914400">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384346"/>
                </a:solidFill>
                <a:effectLst/>
                <a:uLnTx/>
                <a:uFillTx/>
                <a:ea typeface="+mn-lt"/>
                <a:cs typeface="+mn-lt"/>
              </a:rPr>
              <a:t>Big Data Analysis</a:t>
            </a:r>
            <a:endParaRPr lang="en-US"/>
          </a:p>
        </p:txBody>
      </p:sp>
      <p:pic>
        <p:nvPicPr>
          <p:cNvPr id="12" name="圖片 11">
            <a:extLst>
              <a:ext uri="{FF2B5EF4-FFF2-40B4-BE49-F238E27FC236}">
                <a16:creationId xmlns:a16="http://schemas.microsoft.com/office/drawing/2014/main" id="{75C81020-AC94-49E6-83B6-97C5F6B627DD}"/>
              </a:ext>
            </a:extLst>
          </p:cNvPr>
          <p:cNvPicPr>
            <a:picLocks noChangeAspect="1"/>
          </p:cNvPicPr>
          <p:nvPr/>
        </p:nvPicPr>
        <p:blipFill>
          <a:blip r:embed="rId5" cstate="screen">
            <a:extLst>
              <a:ext uri="{28A0092B-C50C-407E-A947-70E740481C1C}">
                <a14:useLocalDpi xmlns:a14="http://schemas.microsoft.com/office/drawing/2010/main" val="0"/>
              </a:ext>
            </a:extLst>
          </a:blip>
          <a:srcRect t="3632" b="3632"/>
          <a:stretch/>
        </p:blipFill>
        <p:spPr>
          <a:xfrm>
            <a:off x="1212140" y="1533990"/>
            <a:ext cx="2867892" cy="1772824"/>
          </a:xfrm>
          <a:prstGeom prst="rect">
            <a:avLst/>
          </a:prstGeom>
        </p:spPr>
      </p:pic>
      <p:pic>
        <p:nvPicPr>
          <p:cNvPr id="13" name="圖片 12">
            <a:extLst>
              <a:ext uri="{FF2B5EF4-FFF2-40B4-BE49-F238E27FC236}">
                <a16:creationId xmlns:a16="http://schemas.microsoft.com/office/drawing/2014/main" id="{CFFF6C1E-066C-4CEE-9FD0-C177A13A6E31}"/>
              </a:ext>
            </a:extLst>
          </p:cNvPr>
          <p:cNvPicPr>
            <a:picLocks noChangeAspect="1"/>
          </p:cNvPicPr>
          <p:nvPr/>
        </p:nvPicPr>
        <p:blipFill>
          <a:blip r:embed="rId6" cstate="screen">
            <a:extLst>
              <a:ext uri="{28A0092B-C50C-407E-A947-70E740481C1C}">
                <a14:useLocalDpi xmlns:a14="http://schemas.microsoft.com/office/drawing/2010/main" val="0"/>
              </a:ext>
            </a:extLst>
          </a:blip>
          <a:srcRect t="1291" b="1291"/>
          <a:stretch/>
        </p:blipFill>
        <p:spPr>
          <a:xfrm>
            <a:off x="4664129" y="1519265"/>
            <a:ext cx="2776199" cy="1803254"/>
          </a:xfrm>
          <a:prstGeom prst="rect">
            <a:avLst/>
          </a:prstGeom>
        </p:spPr>
      </p:pic>
      <p:sp>
        <p:nvSpPr>
          <p:cNvPr id="14" name="object 5">
            <a:extLst>
              <a:ext uri="{FF2B5EF4-FFF2-40B4-BE49-F238E27FC236}">
                <a16:creationId xmlns:a16="http://schemas.microsoft.com/office/drawing/2014/main" id="{362BCFDB-5313-4112-AA54-900F9D4D70C7}"/>
              </a:ext>
            </a:extLst>
          </p:cNvPr>
          <p:cNvSpPr txBox="1">
            <a:spLocks/>
          </p:cNvSpPr>
          <p:nvPr/>
        </p:nvSpPr>
        <p:spPr>
          <a:xfrm>
            <a:off x="451141" y="440770"/>
            <a:ext cx="11289719" cy="516616"/>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ts val="4400"/>
              </a:lnSpc>
              <a:spcBef>
                <a:spcPct val="0"/>
              </a:spcBef>
              <a:spcAft>
                <a:spcPts val="0"/>
              </a:spcAft>
              <a:buClrTx/>
              <a:buSzTx/>
              <a:buFontTx/>
              <a:buNone/>
              <a:tabLst/>
              <a:defRPr/>
            </a:pPr>
            <a:r>
              <a:rPr kumimoji="0" lang="en-US" altLang="zh-CN" sz="3200" b="1" i="0" u="none" strike="noStrike" kern="1200" cap="none" spc="-30" normalizeH="0" baseline="0" noProof="0" dirty="0">
                <a:ln>
                  <a:noFill/>
                </a:ln>
                <a:solidFill>
                  <a:srgbClr val="252C2E">
                    <a:lumMod val="90000"/>
                    <a:lumOff val="10000"/>
                  </a:srgbClr>
                </a:solidFill>
                <a:effectLst/>
                <a:uLnTx/>
                <a:uFillTx/>
                <a:latin typeface="Arial" panose="020B0604020202020204" pitchFamily="34" charset="0"/>
                <a:ea typeface="微軟正黑體"/>
                <a:cs typeface="Arial" panose="020B0604020202020204" pitchFamily="34" charset="0"/>
              </a:rPr>
              <a:t>Designed For Heavy Data Logging</a:t>
            </a:r>
            <a:endParaRPr kumimoji="0" lang="en-US" altLang="zh-TW" sz="3200" b="1" i="0" u="none" strike="noStrike" kern="1200" cap="none" spc="-30" normalizeH="0" baseline="0" noProof="0" dirty="0">
              <a:ln>
                <a:noFill/>
              </a:ln>
              <a:solidFill>
                <a:srgbClr val="252C2E">
                  <a:lumMod val="90000"/>
                  <a:lumOff val="10000"/>
                </a:srgbClr>
              </a:solidFill>
              <a:effectLst/>
              <a:uLnTx/>
              <a:uFillTx/>
              <a:latin typeface="Arial" panose="020B0604020202020204" pitchFamily="34" charset="0"/>
              <a:ea typeface="微軟正黑體"/>
              <a:cs typeface="Arial" panose="020B0604020202020204" pitchFamily="34" charset="0"/>
            </a:endParaRPr>
          </a:p>
        </p:txBody>
      </p:sp>
      <p:sp>
        <p:nvSpPr>
          <p:cNvPr id="20" name="箭號: 向右 19">
            <a:extLst>
              <a:ext uri="{FF2B5EF4-FFF2-40B4-BE49-F238E27FC236}">
                <a16:creationId xmlns:a16="http://schemas.microsoft.com/office/drawing/2014/main" id="{D3B8B285-E408-4A41-894C-CF365A6E3F15}"/>
              </a:ext>
            </a:extLst>
          </p:cNvPr>
          <p:cNvSpPr/>
          <p:nvPr/>
        </p:nvSpPr>
        <p:spPr>
          <a:xfrm rot="10800000">
            <a:off x="914071" y="4844530"/>
            <a:ext cx="5459020" cy="1899402"/>
          </a:xfrm>
          <a:prstGeom prst="rightArrow">
            <a:avLst/>
          </a:prstGeom>
          <a:gradFill>
            <a:gsLst>
              <a:gs pos="0">
                <a:srgbClr val="F5F6F6"/>
              </a:gs>
              <a:gs pos="100000">
                <a:srgbClr val="F5F6F6">
                  <a:alpha val="0"/>
                </a:srgb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箭號: 向右 20">
            <a:extLst>
              <a:ext uri="{FF2B5EF4-FFF2-40B4-BE49-F238E27FC236}">
                <a16:creationId xmlns:a16="http://schemas.microsoft.com/office/drawing/2014/main" id="{7E753814-9B60-49AF-9B9D-6535D9770AE8}"/>
              </a:ext>
            </a:extLst>
          </p:cNvPr>
          <p:cNvSpPr/>
          <p:nvPr/>
        </p:nvSpPr>
        <p:spPr>
          <a:xfrm>
            <a:off x="6268498" y="4844531"/>
            <a:ext cx="5085302" cy="1899402"/>
          </a:xfrm>
          <a:prstGeom prst="rightArrow">
            <a:avLst/>
          </a:prstGeom>
          <a:gradFill>
            <a:gsLst>
              <a:gs pos="0">
                <a:srgbClr val="F5F6F6"/>
              </a:gs>
              <a:gs pos="100000">
                <a:srgbClr val="F5F6F6">
                  <a:alpha val="0"/>
                </a:srgb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文字方塊 22">
            <a:extLst>
              <a:ext uri="{FF2B5EF4-FFF2-40B4-BE49-F238E27FC236}">
                <a16:creationId xmlns:a16="http://schemas.microsoft.com/office/drawing/2014/main" id="{9CB0F7AC-D7FA-4AA9-9521-7B92B64EF06B}"/>
              </a:ext>
            </a:extLst>
          </p:cNvPr>
          <p:cNvSpPr txBox="1"/>
          <p:nvPr/>
        </p:nvSpPr>
        <p:spPr>
          <a:xfrm>
            <a:off x="1224962" y="5587108"/>
            <a:ext cx="772969" cy="400110"/>
          </a:xfrm>
          <a:prstGeom prst="rect">
            <a:avLst/>
          </a:prstGeom>
          <a:noFill/>
        </p:spPr>
        <p:txBody>
          <a:bodyPr wrap="none" rtlCol="0">
            <a:spAutoFit/>
          </a:bodyPr>
          <a:lstStyle/>
          <a:p>
            <a:r>
              <a:rPr lang="en-US" altLang="zh-TW" sz="2000" b="1" dirty="0">
                <a:solidFill>
                  <a:srgbClr val="384346"/>
                </a:solidFill>
              </a:rPr>
              <a:t>32 </a:t>
            </a:r>
            <a:r>
              <a:rPr lang="en-US" altLang="zh-CN" sz="2000" b="1" dirty="0">
                <a:solidFill>
                  <a:srgbClr val="384346"/>
                </a:solidFill>
              </a:rPr>
              <a:t>TB</a:t>
            </a:r>
            <a:endParaRPr lang="en-US" altLang="zh-TW" sz="2000" b="1" dirty="0">
              <a:solidFill>
                <a:srgbClr val="384346"/>
              </a:solidFill>
            </a:endParaRPr>
          </a:p>
        </p:txBody>
      </p:sp>
      <p:sp>
        <p:nvSpPr>
          <p:cNvPr id="28" name="文字方塊 27">
            <a:extLst>
              <a:ext uri="{FF2B5EF4-FFF2-40B4-BE49-F238E27FC236}">
                <a16:creationId xmlns:a16="http://schemas.microsoft.com/office/drawing/2014/main" id="{436F3039-7260-492C-86DB-A4EA8FB9161B}"/>
              </a:ext>
            </a:extLst>
          </p:cNvPr>
          <p:cNvSpPr txBox="1"/>
          <p:nvPr/>
        </p:nvSpPr>
        <p:spPr>
          <a:xfrm>
            <a:off x="9774087" y="5587108"/>
            <a:ext cx="1336776" cy="400110"/>
          </a:xfrm>
          <a:prstGeom prst="rect">
            <a:avLst/>
          </a:prstGeom>
          <a:noFill/>
        </p:spPr>
        <p:txBody>
          <a:bodyPr wrap="none" rtlCol="0">
            <a:spAutoFit/>
          </a:bodyPr>
          <a:lstStyle/>
          <a:p>
            <a:r>
              <a:rPr lang="en-US" altLang="zh-TW" sz="2000" b="1" dirty="0">
                <a:solidFill>
                  <a:srgbClr val="384346"/>
                </a:solidFill>
              </a:rPr>
              <a:t>7000 </a:t>
            </a:r>
            <a:r>
              <a:rPr lang="en-US" altLang="zh-CN" sz="2000" b="1" dirty="0">
                <a:solidFill>
                  <a:srgbClr val="384346"/>
                </a:solidFill>
              </a:rPr>
              <a:t>MB/s</a:t>
            </a:r>
            <a:endParaRPr lang="en-US" altLang="zh-TW" sz="2000" b="1" dirty="0">
              <a:solidFill>
                <a:srgbClr val="384346"/>
              </a:solidFill>
            </a:endParaRPr>
          </a:p>
        </p:txBody>
      </p:sp>
      <p:sp>
        <p:nvSpPr>
          <p:cNvPr id="29" name="矩形 28">
            <a:extLst>
              <a:ext uri="{FF2B5EF4-FFF2-40B4-BE49-F238E27FC236}">
                <a16:creationId xmlns:a16="http://schemas.microsoft.com/office/drawing/2014/main" id="{74AE57FE-82C8-4BD0-AC7F-E732FFDA9D6D}"/>
              </a:ext>
            </a:extLst>
          </p:cNvPr>
          <p:cNvSpPr/>
          <p:nvPr/>
        </p:nvSpPr>
        <p:spPr>
          <a:xfrm>
            <a:off x="2351706" y="5617886"/>
            <a:ext cx="1462907" cy="369332"/>
          </a:xfrm>
          <a:prstGeom prst="rect">
            <a:avLst/>
          </a:prstGeom>
        </p:spPr>
        <p:txBody>
          <a:bodyPr wrap="square">
            <a:spAutoFit/>
          </a:bodyPr>
          <a:lstStyle/>
          <a:p>
            <a:r>
              <a:rPr lang="en-US" altLang="zh-CN" dirty="0">
                <a:solidFill>
                  <a:srgbClr val="384346"/>
                </a:solidFill>
              </a:rPr>
              <a:t>High Capacity</a:t>
            </a:r>
            <a:endParaRPr lang="zh-TW" altLang="en-US" dirty="0">
              <a:solidFill>
                <a:srgbClr val="384346"/>
              </a:solidFill>
            </a:endParaRPr>
          </a:p>
        </p:txBody>
      </p:sp>
      <p:sp>
        <p:nvSpPr>
          <p:cNvPr id="30" name="矩形 29">
            <a:extLst>
              <a:ext uri="{FF2B5EF4-FFF2-40B4-BE49-F238E27FC236}">
                <a16:creationId xmlns:a16="http://schemas.microsoft.com/office/drawing/2014/main" id="{93A88F78-B1B5-4F9B-B7FF-0F68A0C0491A}"/>
              </a:ext>
            </a:extLst>
          </p:cNvPr>
          <p:cNvSpPr/>
          <p:nvPr/>
        </p:nvSpPr>
        <p:spPr>
          <a:xfrm>
            <a:off x="8185511" y="5684576"/>
            <a:ext cx="1280373" cy="307135"/>
          </a:xfrm>
          <a:prstGeom prst="rect">
            <a:avLst/>
          </a:prstGeom>
        </p:spPr>
        <p:txBody>
          <a:bodyPr wrap="square">
            <a:spAutoFit/>
          </a:bodyPr>
          <a:lstStyle/>
          <a:p>
            <a:pPr marR="0" lvl="0" algn="l" defTabSz="914400" rtl="0" eaLnBrk="1" fontAlgn="auto" latinLnBrk="0" hangingPunct="1">
              <a:lnSpc>
                <a:spcPts val="1600"/>
              </a:lnSpc>
              <a:spcBef>
                <a:spcPts val="0"/>
              </a:spcBef>
              <a:spcAft>
                <a:spcPts val="0"/>
              </a:spcAft>
              <a:buClr>
                <a:schemeClr val="bg1"/>
              </a:buClr>
              <a:buSzTx/>
              <a:tabLst/>
              <a:defRPr/>
            </a:pPr>
            <a:r>
              <a:rPr lang="en-US" altLang="zh-CN" dirty="0">
                <a:solidFill>
                  <a:srgbClr val="384346"/>
                </a:solidFill>
              </a:rPr>
              <a:t>High Speed</a:t>
            </a:r>
            <a:endParaRPr lang="zh-TW" altLang="en-US" dirty="0">
              <a:solidFill>
                <a:srgbClr val="384346"/>
              </a:solidFill>
            </a:endParaRPr>
          </a:p>
        </p:txBody>
      </p:sp>
      <p:pic>
        <p:nvPicPr>
          <p:cNvPr id="31" name="圖片 30">
            <a:extLst>
              <a:ext uri="{FF2B5EF4-FFF2-40B4-BE49-F238E27FC236}">
                <a16:creationId xmlns:a16="http://schemas.microsoft.com/office/drawing/2014/main" id="{FDAB09F6-2B4E-493B-A44D-ACBBF1257026}"/>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826014" y="4841519"/>
            <a:ext cx="2559584" cy="1803254"/>
          </a:xfrm>
          <a:prstGeom prst="rect">
            <a:avLst/>
          </a:prstGeom>
        </p:spPr>
      </p:pic>
    </p:spTree>
    <p:extLst>
      <p:ext uri="{BB962C8B-B14F-4D97-AF65-F5344CB8AC3E}">
        <p14:creationId xmlns:p14="http://schemas.microsoft.com/office/powerpoint/2010/main" val="1922821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D66DFA8D-F805-4588-ADB2-6E9CA2C302B9}"/>
              </a:ext>
            </a:extLst>
          </p:cNvPr>
          <p:cNvGrpSpPr/>
          <p:nvPr/>
        </p:nvGrpSpPr>
        <p:grpSpPr>
          <a:xfrm>
            <a:off x="445836" y="2639260"/>
            <a:ext cx="11488256" cy="2946293"/>
            <a:chOff x="455247" y="2645873"/>
            <a:chExt cx="7313922" cy="1661215"/>
          </a:xfrm>
        </p:grpSpPr>
        <p:sp>
          <p:nvSpPr>
            <p:cNvPr id="24" name="矩形 23">
              <a:extLst>
                <a:ext uri="{FF2B5EF4-FFF2-40B4-BE49-F238E27FC236}">
                  <a16:creationId xmlns:a16="http://schemas.microsoft.com/office/drawing/2014/main" id="{D057001D-565B-4C0C-B93D-8D762BB75759}"/>
                </a:ext>
              </a:extLst>
            </p:cNvPr>
            <p:cNvSpPr/>
            <p:nvPr/>
          </p:nvSpPr>
          <p:spPr>
            <a:xfrm>
              <a:off x="459162" y="4068080"/>
              <a:ext cx="7303657" cy="237837"/>
            </a:xfrm>
            <a:prstGeom prst="rect">
              <a:avLst/>
            </a:prstGeom>
            <a:gradFill>
              <a:gsLst>
                <a:gs pos="0">
                  <a:schemeClr val="bg1">
                    <a:alpha val="68000"/>
                  </a:schemeClr>
                </a:gs>
                <a:gs pos="100000">
                  <a:schemeClr val="bg1">
                    <a:alpha val="0"/>
                  </a:schemeClr>
                </a:gs>
                <a:gs pos="73000">
                  <a:schemeClr val="bg1">
                    <a:alpha val="2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23" name="矩形 22">
              <a:extLst>
                <a:ext uri="{FF2B5EF4-FFF2-40B4-BE49-F238E27FC236}">
                  <a16:creationId xmlns:a16="http://schemas.microsoft.com/office/drawing/2014/main" id="{A6944528-9C82-40AF-8DF6-2735EB943F0D}"/>
                </a:ext>
              </a:extLst>
            </p:cNvPr>
            <p:cNvSpPr/>
            <p:nvPr/>
          </p:nvSpPr>
          <p:spPr>
            <a:xfrm>
              <a:off x="465512" y="3581065"/>
              <a:ext cx="7303657" cy="234971"/>
            </a:xfrm>
            <a:prstGeom prst="rect">
              <a:avLst/>
            </a:prstGeom>
            <a:gradFill>
              <a:gsLst>
                <a:gs pos="0">
                  <a:schemeClr val="bg1">
                    <a:alpha val="68000"/>
                  </a:schemeClr>
                </a:gs>
                <a:gs pos="100000">
                  <a:schemeClr val="bg1">
                    <a:alpha val="0"/>
                  </a:schemeClr>
                </a:gs>
                <a:gs pos="73000">
                  <a:schemeClr val="bg1">
                    <a:alpha val="2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p>
          </p:txBody>
        </p:sp>
        <p:sp>
          <p:nvSpPr>
            <p:cNvPr id="22" name="矩形 21">
              <a:extLst>
                <a:ext uri="{FF2B5EF4-FFF2-40B4-BE49-F238E27FC236}">
                  <a16:creationId xmlns:a16="http://schemas.microsoft.com/office/drawing/2014/main" id="{920180F8-4BB3-4AAF-B0CA-D5E55B6A89FB}"/>
                </a:ext>
              </a:extLst>
            </p:cNvPr>
            <p:cNvSpPr/>
            <p:nvPr/>
          </p:nvSpPr>
          <p:spPr>
            <a:xfrm>
              <a:off x="459162" y="3122096"/>
              <a:ext cx="7303657" cy="225171"/>
            </a:xfrm>
            <a:prstGeom prst="rect">
              <a:avLst/>
            </a:prstGeom>
            <a:gradFill>
              <a:gsLst>
                <a:gs pos="0">
                  <a:schemeClr val="bg1">
                    <a:alpha val="68000"/>
                  </a:schemeClr>
                </a:gs>
                <a:gs pos="100000">
                  <a:schemeClr val="bg1">
                    <a:alpha val="0"/>
                  </a:schemeClr>
                </a:gs>
                <a:gs pos="73000">
                  <a:schemeClr val="bg1">
                    <a:alpha val="2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9" name="矩形 8">
              <a:extLst>
                <a:ext uri="{FF2B5EF4-FFF2-40B4-BE49-F238E27FC236}">
                  <a16:creationId xmlns:a16="http://schemas.microsoft.com/office/drawing/2014/main" id="{F110FA5D-4A94-49AE-AF93-56E1D534EDF0}"/>
                </a:ext>
              </a:extLst>
            </p:cNvPr>
            <p:cNvSpPr/>
            <p:nvPr/>
          </p:nvSpPr>
          <p:spPr>
            <a:xfrm>
              <a:off x="455247" y="2652223"/>
              <a:ext cx="7303657" cy="225171"/>
            </a:xfrm>
            <a:prstGeom prst="rect">
              <a:avLst/>
            </a:prstGeom>
            <a:gradFill>
              <a:gsLst>
                <a:gs pos="0">
                  <a:schemeClr val="bg1">
                    <a:alpha val="68000"/>
                  </a:schemeClr>
                </a:gs>
                <a:gs pos="100000">
                  <a:schemeClr val="bg1">
                    <a:alpha val="0"/>
                  </a:schemeClr>
                </a:gs>
                <a:gs pos="73000">
                  <a:schemeClr val="bg1">
                    <a:alpha val="2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grpSp>
          <p:nvGrpSpPr>
            <p:cNvPr id="3" name="群組 2">
              <a:extLst>
                <a:ext uri="{FF2B5EF4-FFF2-40B4-BE49-F238E27FC236}">
                  <a16:creationId xmlns:a16="http://schemas.microsoft.com/office/drawing/2014/main" id="{779A307B-65C6-4958-9B8E-1A839716AAE5}"/>
                </a:ext>
              </a:extLst>
            </p:cNvPr>
            <p:cNvGrpSpPr/>
            <p:nvPr/>
          </p:nvGrpSpPr>
          <p:grpSpPr>
            <a:xfrm>
              <a:off x="459162" y="2645873"/>
              <a:ext cx="7303657" cy="1661215"/>
              <a:chOff x="3393845" y="2752694"/>
              <a:chExt cx="4937125" cy="1661215"/>
            </a:xfrm>
          </p:grpSpPr>
          <p:cxnSp>
            <p:nvCxnSpPr>
              <p:cNvPr id="11" name="直線接點 10">
                <a:extLst>
                  <a:ext uri="{FF2B5EF4-FFF2-40B4-BE49-F238E27FC236}">
                    <a16:creationId xmlns:a16="http://schemas.microsoft.com/office/drawing/2014/main" id="{58D0088D-BA2B-4FDE-8572-129A5C85A8EC}"/>
                  </a:ext>
                </a:extLst>
              </p:cNvPr>
              <p:cNvCxnSpPr>
                <a:cxnSpLocks/>
              </p:cNvCxnSpPr>
              <p:nvPr/>
            </p:nvCxnSpPr>
            <p:spPr>
              <a:xfrm>
                <a:off x="3393845" y="2752694"/>
                <a:ext cx="4937125" cy="0"/>
              </a:xfrm>
              <a:prstGeom prst="line">
                <a:avLst/>
              </a:prstGeom>
              <a:ln>
                <a:gradFill>
                  <a:gsLst>
                    <a:gs pos="78000">
                      <a:schemeClr val="bg1"/>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CB0B6699-258F-46D5-823E-524556E7CA04}"/>
                  </a:ext>
                </a:extLst>
              </p:cNvPr>
              <p:cNvCxnSpPr>
                <a:cxnSpLocks/>
              </p:cNvCxnSpPr>
              <p:nvPr/>
            </p:nvCxnSpPr>
            <p:spPr>
              <a:xfrm>
                <a:off x="3393845" y="2986492"/>
                <a:ext cx="4937125" cy="0"/>
              </a:xfrm>
              <a:prstGeom prst="line">
                <a:avLst/>
              </a:prstGeom>
              <a:ln>
                <a:gradFill>
                  <a:gsLst>
                    <a:gs pos="78000">
                      <a:schemeClr val="bg1"/>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直線接點 14">
                <a:extLst>
                  <a:ext uri="{FF2B5EF4-FFF2-40B4-BE49-F238E27FC236}">
                    <a16:creationId xmlns:a16="http://schemas.microsoft.com/office/drawing/2014/main" id="{3B0FB707-4C31-44C0-ABB9-044623336608}"/>
                  </a:ext>
                </a:extLst>
              </p:cNvPr>
              <p:cNvCxnSpPr>
                <a:cxnSpLocks/>
              </p:cNvCxnSpPr>
              <p:nvPr/>
            </p:nvCxnSpPr>
            <p:spPr>
              <a:xfrm>
                <a:off x="3393845" y="3220290"/>
                <a:ext cx="4937125" cy="0"/>
              </a:xfrm>
              <a:prstGeom prst="line">
                <a:avLst/>
              </a:prstGeom>
              <a:ln>
                <a:gradFill>
                  <a:gsLst>
                    <a:gs pos="78000">
                      <a:schemeClr val="bg1"/>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6" name="直線接點 15">
                <a:extLst>
                  <a:ext uri="{FF2B5EF4-FFF2-40B4-BE49-F238E27FC236}">
                    <a16:creationId xmlns:a16="http://schemas.microsoft.com/office/drawing/2014/main" id="{4AE82AFF-232D-43E4-9B3A-3AD3D47528BC}"/>
                  </a:ext>
                </a:extLst>
              </p:cNvPr>
              <p:cNvCxnSpPr>
                <a:cxnSpLocks/>
              </p:cNvCxnSpPr>
              <p:nvPr/>
            </p:nvCxnSpPr>
            <p:spPr>
              <a:xfrm>
                <a:off x="3393845" y="3454088"/>
                <a:ext cx="4937125" cy="0"/>
              </a:xfrm>
              <a:prstGeom prst="line">
                <a:avLst/>
              </a:prstGeom>
              <a:ln>
                <a:gradFill>
                  <a:gsLst>
                    <a:gs pos="78000">
                      <a:schemeClr val="bg1"/>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7" name="直線接點 16">
                <a:extLst>
                  <a:ext uri="{FF2B5EF4-FFF2-40B4-BE49-F238E27FC236}">
                    <a16:creationId xmlns:a16="http://schemas.microsoft.com/office/drawing/2014/main" id="{046C9861-857F-4C98-B99E-6BCE93795114}"/>
                  </a:ext>
                </a:extLst>
              </p:cNvPr>
              <p:cNvCxnSpPr>
                <a:cxnSpLocks/>
              </p:cNvCxnSpPr>
              <p:nvPr/>
            </p:nvCxnSpPr>
            <p:spPr>
              <a:xfrm>
                <a:off x="3393845" y="3687886"/>
                <a:ext cx="4937125" cy="0"/>
              </a:xfrm>
              <a:prstGeom prst="line">
                <a:avLst/>
              </a:prstGeom>
              <a:ln>
                <a:gradFill>
                  <a:gsLst>
                    <a:gs pos="78000">
                      <a:schemeClr val="bg1"/>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EB3E4CE3-5DC5-4893-8AF6-18BDCFDD4E88}"/>
                  </a:ext>
                </a:extLst>
              </p:cNvPr>
              <p:cNvCxnSpPr>
                <a:cxnSpLocks/>
              </p:cNvCxnSpPr>
              <p:nvPr/>
            </p:nvCxnSpPr>
            <p:spPr>
              <a:xfrm>
                <a:off x="3393845" y="3921684"/>
                <a:ext cx="4937125" cy="0"/>
              </a:xfrm>
              <a:prstGeom prst="line">
                <a:avLst/>
              </a:prstGeom>
              <a:ln>
                <a:gradFill>
                  <a:gsLst>
                    <a:gs pos="78000">
                      <a:schemeClr val="bg1"/>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9" name="直線接點 18">
                <a:extLst>
                  <a:ext uri="{FF2B5EF4-FFF2-40B4-BE49-F238E27FC236}">
                    <a16:creationId xmlns:a16="http://schemas.microsoft.com/office/drawing/2014/main" id="{63F35D57-FC87-486D-91D5-36A32D9A50AE}"/>
                  </a:ext>
                </a:extLst>
              </p:cNvPr>
              <p:cNvCxnSpPr>
                <a:cxnSpLocks/>
              </p:cNvCxnSpPr>
              <p:nvPr/>
            </p:nvCxnSpPr>
            <p:spPr>
              <a:xfrm>
                <a:off x="3393845" y="4176580"/>
                <a:ext cx="4937125" cy="0"/>
              </a:xfrm>
              <a:prstGeom prst="line">
                <a:avLst/>
              </a:prstGeom>
              <a:ln>
                <a:gradFill>
                  <a:gsLst>
                    <a:gs pos="78000">
                      <a:schemeClr val="bg1"/>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AACEBB4A-DD7B-441F-8AD3-380AB378B73F}"/>
                  </a:ext>
                </a:extLst>
              </p:cNvPr>
              <p:cNvCxnSpPr>
                <a:cxnSpLocks/>
              </p:cNvCxnSpPr>
              <p:nvPr/>
            </p:nvCxnSpPr>
            <p:spPr>
              <a:xfrm>
                <a:off x="3393845" y="4413909"/>
                <a:ext cx="4937125" cy="0"/>
              </a:xfrm>
              <a:prstGeom prst="line">
                <a:avLst/>
              </a:prstGeom>
              <a:ln>
                <a:gradFill>
                  <a:gsLst>
                    <a:gs pos="78000">
                      <a:schemeClr val="bg1"/>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grpSp>
      <p:sp>
        <p:nvSpPr>
          <p:cNvPr id="97" name="內容版面配置區 11">
            <a:extLst>
              <a:ext uri="{FF2B5EF4-FFF2-40B4-BE49-F238E27FC236}">
                <a16:creationId xmlns:a16="http://schemas.microsoft.com/office/drawing/2014/main" id="{7DFFF19F-CE9A-4271-BEF6-B33190829782}"/>
              </a:ext>
            </a:extLst>
          </p:cNvPr>
          <p:cNvSpPr>
            <a:spLocks noGrp="1"/>
          </p:cNvSpPr>
          <p:nvPr/>
        </p:nvSpPr>
        <p:spPr>
          <a:xfrm>
            <a:off x="461487" y="1248215"/>
            <a:ext cx="11335828" cy="608481"/>
          </a:xfrm>
          <a:prstGeom prst="rect">
            <a:avLst/>
          </a:prstGeom>
        </p:spPr>
        <p:txBody>
          <a:bodyPr lIns="0" tIns="0" rIns="0" bIns="0" anchor="t"/>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1400" dirty="0">
                <a:solidFill>
                  <a:schemeClr val="tx1">
                    <a:lumMod val="90000"/>
                    <a:lumOff val="10000"/>
                  </a:schemeClr>
                </a:solidFill>
                <a:latin typeface="+mj-lt"/>
              </a:rPr>
              <a:t>Industrial SSDs are built for harsh environments and demanding industrial applications, focusing on durability and longevity. Enterprise SSDs, on the other hand, are optimized for high-performance data center and server applications, emphasizing reliability and scalability. The choice between the two depends on your specific application requirements and environments.</a:t>
            </a:r>
          </a:p>
        </p:txBody>
      </p:sp>
      <p:sp>
        <p:nvSpPr>
          <p:cNvPr id="4" name="矩形 3">
            <a:extLst>
              <a:ext uri="{FF2B5EF4-FFF2-40B4-BE49-F238E27FC236}">
                <a16:creationId xmlns:a16="http://schemas.microsoft.com/office/drawing/2014/main" id="{0FC5C6F6-231F-403B-B605-A7BE977948B0}"/>
              </a:ext>
            </a:extLst>
          </p:cNvPr>
          <p:cNvSpPr/>
          <p:nvPr/>
        </p:nvSpPr>
        <p:spPr>
          <a:xfrm>
            <a:off x="101959" y="467291"/>
            <a:ext cx="11832133" cy="584775"/>
          </a:xfrm>
          <a:prstGeom prst="rect">
            <a:avLst/>
          </a:prstGeom>
        </p:spPr>
        <p:txBody>
          <a:bodyPr wrap="square" lIns="0" tIns="0" rIns="0" bIns="0">
            <a:spAutoFit/>
          </a:bodyPr>
          <a:lstStyle/>
          <a:p>
            <a:pPr algn="ctr"/>
            <a:r>
              <a:rPr lang="en-US" altLang="zh-TW" sz="3800" b="1" dirty="0">
                <a:solidFill>
                  <a:srgbClr val="19B9C1"/>
                </a:solidFill>
                <a:latin typeface="Arial" panose="020B0604020202020204" pitchFamily="34" charset="0"/>
                <a:cs typeface="Arial" panose="020B0604020202020204" pitchFamily="34" charset="0"/>
              </a:rPr>
              <a:t>Enterprise-Grade </a:t>
            </a:r>
            <a:r>
              <a:rPr lang="en-US" altLang="zh-CN" sz="3800" b="1" dirty="0">
                <a:solidFill>
                  <a:srgbClr val="19B9C1"/>
                </a:solidFill>
                <a:latin typeface="Arial" panose="020B0604020202020204" pitchFamily="34" charset="0"/>
                <a:cs typeface="Arial" panose="020B0604020202020204" pitchFamily="34" charset="0"/>
              </a:rPr>
              <a:t>ASD+</a:t>
            </a:r>
            <a:r>
              <a:rPr lang="en-US" altLang="zh-TW" sz="3800" b="1" dirty="0">
                <a:solidFill>
                  <a:srgbClr val="19B9C1"/>
                </a:solidFill>
                <a:latin typeface="Arial" panose="020B0604020202020204" pitchFamily="34" charset="0"/>
                <a:cs typeface="Arial" panose="020B0604020202020204" pitchFamily="34" charset="0"/>
              </a:rPr>
              <a:t> </a:t>
            </a:r>
            <a:r>
              <a:rPr lang="en-US" altLang="zh-TW" sz="3800" b="1" dirty="0">
                <a:solidFill>
                  <a:srgbClr val="252C2E">
                    <a:lumMod val="90000"/>
                    <a:lumOff val="10000"/>
                  </a:srgbClr>
                </a:solidFill>
                <a:latin typeface="Arial" panose="020B0604020202020204" pitchFamily="34" charset="0"/>
                <a:cs typeface="Arial" panose="020B0604020202020204" pitchFamily="34" charset="0"/>
              </a:rPr>
              <a:t>vs </a:t>
            </a:r>
            <a:r>
              <a:rPr lang="en-US" altLang="zh-TW" sz="3800" b="1" dirty="0">
                <a:solidFill>
                  <a:srgbClr val="D4231A"/>
                </a:solidFill>
                <a:latin typeface="Arial" panose="020B0604020202020204" pitchFamily="34" charset="0"/>
                <a:cs typeface="Arial" panose="020B0604020202020204" pitchFamily="34" charset="0"/>
              </a:rPr>
              <a:t>Industrial-Grade </a:t>
            </a:r>
            <a:r>
              <a:rPr lang="en-US" altLang="zh-CN" sz="3800" b="1" dirty="0">
                <a:solidFill>
                  <a:srgbClr val="D4231A"/>
                </a:solidFill>
                <a:latin typeface="Arial" panose="020B0604020202020204" pitchFamily="34" charset="0"/>
                <a:cs typeface="Arial" panose="020B0604020202020204" pitchFamily="34" charset="0"/>
              </a:rPr>
              <a:t>ASD+</a:t>
            </a:r>
            <a:endParaRPr lang="zh-TW" altLang="en-US" sz="2300" dirty="0">
              <a:solidFill>
                <a:srgbClr val="384346"/>
              </a:solidFill>
              <a:latin typeface="Arial" panose="020B0604020202020204" pitchFamily="34" charset="0"/>
              <a:cs typeface="Arial" panose="020B0604020202020204" pitchFamily="34" charset="0"/>
            </a:endParaRPr>
          </a:p>
        </p:txBody>
      </p:sp>
      <p:graphicFrame>
        <p:nvGraphicFramePr>
          <p:cNvPr id="25" name="表格 24">
            <a:extLst>
              <a:ext uri="{FF2B5EF4-FFF2-40B4-BE49-F238E27FC236}">
                <a16:creationId xmlns:a16="http://schemas.microsoft.com/office/drawing/2014/main" id="{2A7327BC-0BA4-400B-B56C-66822B05BFEB}"/>
              </a:ext>
            </a:extLst>
          </p:cNvPr>
          <p:cNvGraphicFramePr>
            <a:graphicFrameLocks noGrp="1"/>
          </p:cNvGraphicFramePr>
          <p:nvPr>
            <p:extLst>
              <p:ext uri="{D42A27DB-BD31-4B8C-83A1-F6EECF244321}">
                <p14:modId xmlns:p14="http://schemas.microsoft.com/office/powerpoint/2010/main" val="1884129949"/>
              </p:ext>
            </p:extLst>
          </p:nvPr>
        </p:nvGraphicFramePr>
        <p:xfrm>
          <a:off x="448021" y="2207294"/>
          <a:ext cx="11278466" cy="3787470"/>
        </p:xfrm>
        <a:graphic>
          <a:graphicData uri="http://schemas.openxmlformats.org/drawingml/2006/table">
            <a:tbl>
              <a:tblPr firstRow="1" bandRow="1">
                <a:tableStyleId>{5202B0CA-FC54-4496-8BCA-5EF66A818D29}</a:tableStyleId>
              </a:tblPr>
              <a:tblGrid>
                <a:gridCol w="3957281">
                  <a:extLst>
                    <a:ext uri="{9D8B030D-6E8A-4147-A177-3AD203B41FA5}">
                      <a16:colId xmlns:a16="http://schemas.microsoft.com/office/drawing/2014/main" val="1773025376"/>
                    </a:ext>
                  </a:extLst>
                </a:gridCol>
                <a:gridCol w="3561695">
                  <a:extLst>
                    <a:ext uri="{9D8B030D-6E8A-4147-A177-3AD203B41FA5}">
                      <a16:colId xmlns:a16="http://schemas.microsoft.com/office/drawing/2014/main" val="1622861383"/>
                    </a:ext>
                  </a:extLst>
                </a:gridCol>
                <a:gridCol w="3759490">
                  <a:extLst>
                    <a:ext uri="{9D8B030D-6E8A-4147-A177-3AD203B41FA5}">
                      <a16:colId xmlns:a16="http://schemas.microsoft.com/office/drawing/2014/main" val="3804544047"/>
                    </a:ext>
                  </a:extLst>
                </a:gridCol>
              </a:tblGrid>
              <a:tr h="420830">
                <a:tc>
                  <a:txBody>
                    <a:bodyPr/>
                    <a:lstStyle/>
                    <a:p>
                      <a:pPr algn="ctr"/>
                      <a:endParaRPr lang="zh-TW" altLang="en-US" sz="1800" dirty="0"/>
                    </a:p>
                  </a:txBody>
                  <a:tcPr marL="72000" marR="72000" marT="18000" marB="18000" anchor="ctr">
                    <a:solidFill>
                      <a:schemeClr val="tx1"/>
                    </a:solidFill>
                  </a:tcPr>
                </a:tc>
                <a:tc>
                  <a:txBody>
                    <a:bodyPr/>
                    <a:lstStyle/>
                    <a:p>
                      <a:pPr algn="ctr"/>
                      <a:r>
                        <a:rPr lang="en-US" altLang="zh-TW" sz="1800" b="1" dirty="0">
                          <a:solidFill>
                            <a:srgbClr val="19B9C1"/>
                          </a:solidFill>
                        </a:rPr>
                        <a:t>Enterprise SSD</a:t>
                      </a:r>
                      <a:endParaRPr lang="zh-TW" altLang="en-US" sz="1800" b="1" dirty="0">
                        <a:solidFill>
                          <a:srgbClr val="19B9C1"/>
                        </a:solidFill>
                      </a:endParaRPr>
                    </a:p>
                  </a:txBody>
                  <a:tcPr marL="72000" marR="72000" marT="18000" marB="18000" anchor="ctr">
                    <a:solidFill>
                      <a:schemeClr val="tx1"/>
                    </a:solidFill>
                  </a:tcPr>
                </a:tc>
                <a:tc>
                  <a:txBody>
                    <a:bodyPr/>
                    <a:lstStyle/>
                    <a:p>
                      <a:pPr algn="ctr"/>
                      <a:r>
                        <a:rPr lang="en-US" altLang="zh-TW" sz="1800" b="1" dirty="0">
                          <a:solidFill>
                            <a:srgbClr val="D4231A"/>
                          </a:solidFill>
                        </a:rPr>
                        <a:t>Industrial</a:t>
                      </a:r>
                      <a:r>
                        <a:rPr lang="en-US" altLang="zh-TW" sz="1800" b="1" baseline="0" dirty="0">
                          <a:solidFill>
                            <a:srgbClr val="D4231A"/>
                          </a:solidFill>
                        </a:rPr>
                        <a:t> SSD</a:t>
                      </a:r>
                      <a:endParaRPr lang="zh-TW" altLang="en-US" sz="1800" b="1" dirty="0">
                        <a:solidFill>
                          <a:srgbClr val="D4231A"/>
                        </a:solidFill>
                      </a:endParaRPr>
                    </a:p>
                  </a:txBody>
                  <a:tcPr marL="72000" marR="72000" marT="18000" marB="18000" anchor="ctr">
                    <a:solidFill>
                      <a:schemeClr val="tx1"/>
                    </a:solidFill>
                  </a:tcPr>
                </a:tc>
                <a:extLst>
                  <a:ext uri="{0D108BD9-81ED-4DB2-BD59-A6C34878D82A}">
                    <a16:rowId xmlns:a16="http://schemas.microsoft.com/office/drawing/2014/main" val="1468242133"/>
                  </a:ext>
                </a:extLst>
              </a:tr>
              <a:tr h="420830">
                <a:tc>
                  <a:txBody>
                    <a:bodyPr/>
                    <a:lstStyle/>
                    <a:p>
                      <a:pPr algn="l"/>
                      <a:r>
                        <a:rPr lang="en-US" altLang="zh-TW" sz="1800" b="1" dirty="0">
                          <a:solidFill>
                            <a:schemeClr val="tx1">
                              <a:lumMod val="75000"/>
                              <a:lumOff val="25000"/>
                            </a:schemeClr>
                          </a:solidFill>
                        </a:rPr>
                        <a:t>Capacity</a:t>
                      </a:r>
                      <a:endParaRPr lang="zh-TW" altLang="en-US" sz="1800" b="1" dirty="0">
                        <a:solidFill>
                          <a:schemeClr val="tx1">
                            <a:lumMod val="75000"/>
                            <a:lumOff val="25000"/>
                          </a:schemeClr>
                        </a:solidFill>
                      </a:endParaRPr>
                    </a:p>
                  </a:txBody>
                  <a:tcPr marL="72000" marR="72000" marT="18000" marB="18000" anchor="ctr">
                    <a:noFill/>
                  </a:tcPr>
                </a:tc>
                <a:tc>
                  <a:txBody>
                    <a:bodyPr/>
                    <a:lstStyle/>
                    <a:p>
                      <a:pPr algn="ctr"/>
                      <a:r>
                        <a:rPr lang="en-US" altLang="zh-TW" sz="1600" dirty="0">
                          <a:solidFill>
                            <a:srgbClr val="19B9C1"/>
                          </a:solidFill>
                        </a:rPr>
                        <a:t>Up to 32TB</a:t>
                      </a:r>
                      <a:endParaRPr lang="zh-TW" altLang="en-US" sz="1600" dirty="0">
                        <a:solidFill>
                          <a:srgbClr val="19B9C1"/>
                        </a:solidFill>
                      </a:endParaRPr>
                    </a:p>
                  </a:txBody>
                  <a:tcPr marL="72000" marR="36000" marT="18000" marB="18000" anchor="ctr">
                    <a:noFill/>
                  </a:tcPr>
                </a:tc>
                <a:tc>
                  <a:txBody>
                    <a:bodyPr/>
                    <a:lstStyle/>
                    <a:p>
                      <a:pPr algn="ctr"/>
                      <a:r>
                        <a:rPr lang="en-US" altLang="zh-TW" sz="1600" dirty="0"/>
                        <a:t>Up to 16TB</a:t>
                      </a:r>
                      <a:endParaRPr lang="zh-TW" altLang="en-US" sz="1600" dirty="0"/>
                    </a:p>
                  </a:txBody>
                  <a:tcPr marL="72000" marR="36000" marT="18000" marB="18000" anchor="ctr">
                    <a:noFill/>
                  </a:tcPr>
                </a:tc>
                <a:extLst>
                  <a:ext uri="{0D108BD9-81ED-4DB2-BD59-A6C34878D82A}">
                    <a16:rowId xmlns:a16="http://schemas.microsoft.com/office/drawing/2014/main" val="1679299601"/>
                  </a:ext>
                </a:extLst>
              </a:tr>
              <a:tr h="420830">
                <a:tc>
                  <a:txBody>
                    <a:bodyPr/>
                    <a:lstStyle/>
                    <a:p>
                      <a:pPr algn="l"/>
                      <a:r>
                        <a:rPr lang="en-US" altLang="zh-TW" sz="1800" b="1" dirty="0">
                          <a:solidFill>
                            <a:schemeClr val="tx1">
                              <a:lumMod val="75000"/>
                              <a:lumOff val="25000"/>
                            </a:schemeClr>
                          </a:solidFill>
                        </a:rPr>
                        <a:t>Latency</a:t>
                      </a:r>
                      <a:endParaRPr lang="zh-TW" altLang="en-US" sz="1800" b="1" dirty="0">
                        <a:solidFill>
                          <a:schemeClr val="tx1">
                            <a:lumMod val="75000"/>
                            <a:lumOff val="25000"/>
                          </a:schemeClr>
                        </a:solidFill>
                      </a:endParaRPr>
                    </a:p>
                  </a:txBody>
                  <a:tcPr marL="72000" marR="36000" marT="18000" marB="18000" anchor="ctr">
                    <a:noFill/>
                  </a:tcPr>
                </a:tc>
                <a:tc>
                  <a:txBody>
                    <a:bodyPr/>
                    <a:lstStyle/>
                    <a:p>
                      <a:pPr algn="ctr"/>
                      <a:r>
                        <a:rPr lang="en-US" altLang="zh-TW" sz="1600" dirty="0">
                          <a:solidFill>
                            <a:srgbClr val="19B9C1"/>
                          </a:solidFill>
                        </a:rPr>
                        <a:t>Ultra-low</a:t>
                      </a:r>
                      <a:endParaRPr lang="zh-TW" altLang="en-US" sz="1600" dirty="0">
                        <a:solidFill>
                          <a:srgbClr val="19B9C1"/>
                        </a:solidFill>
                      </a:endParaRPr>
                    </a:p>
                  </a:txBody>
                  <a:tcPr marL="72000" marR="36000" marT="18000" marB="18000" anchor="ctr">
                    <a:noFill/>
                  </a:tcPr>
                </a:tc>
                <a:tc>
                  <a:txBody>
                    <a:bodyPr/>
                    <a:lstStyle/>
                    <a:p>
                      <a:pPr algn="ctr"/>
                      <a:r>
                        <a:rPr lang="en-US" altLang="zh-TW" sz="1600" dirty="0"/>
                        <a:t>Low</a:t>
                      </a:r>
                      <a:endParaRPr lang="zh-TW" altLang="en-US" sz="1600" dirty="0"/>
                    </a:p>
                  </a:txBody>
                  <a:tcPr marL="72000" marR="36000" marT="18000" marB="18000" anchor="ctr">
                    <a:noFill/>
                  </a:tcPr>
                </a:tc>
                <a:extLst>
                  <a:ext uri="{0D108BD9-81ED-4DB2-BD59-A6C34878D82A}">
                    <a16:rowId xmlns:a16="http://schemas.microsoft.com/office/drawing/2014/main" val="3675455567"/>
                  </a:ext>
                </a:extLst>
              </a:tr>
              <a:tr h="420830">
                <a:tc>
                  <a:txBody>
                    <a:bodyPr/>
                    <a:lstStyle/>
                    <a:p>
                      <a:pPr algn="l"/>
                      <a:r>
                        <a:rPr lang="en-US" altLang="zh-TW" sz="1800" b="1" dirty="0">
                          <a:solidFill>
                            <a:schemeClr val="tx1">
                              <a:lumMod val="75000"/>
                              <a:lumOff val="25000"/>
                            </a:schemeClr>
                          </a:solidFill>
                        </a:rPr>
                        <a:t>Operation Temperature Range</a:t>
                      </a:r>
                      <a:endParaRPr lang="zh-TW" altLang="en-US" sz="1800" b="1" dirty="0">
                        <a:solidFill>
                          <a:schemeClr val="tx1">
                            <a:lumMod val="75000"/>
                            <a:lumOff val="25000"/>
                          </a:schemeClr>
                        </a:solidFill>
                      </a:endParaRPr>
                    </a:p>
                  </a:txBody>
                  <a:tcPr marL="72000" marR="36000" marT="18000" marB="18000" anchor="ctr">
                    <a:noFill/>
                  </a:tcPr>
                </a:tc>
                <a:tc>
                  <a:txBody>
                    <a:bodyPr/>
                    <a:lstStyle/>
                    <a:p>
                      <a:pPr algn="ctr"/>
                      <a:r>
                        <a:rPr lang="en-US" altLang="zh-TW" sz="1600" dirty="0"/>
                        <a:t>0 - 70°C</a:t>
                      </a:r>
                      <a:endParaRPr lang="zh-TW" altLang="en-US" sz="1600" dirty="0"/>
                    </a:p>
                  </a:txBody>
                  <a:tcPr marL="72000" marR="36000" marT="18000" marB="18000" anchor="ctr">
                    <a:noFill/>
                  </a:tcPr>
                </a:tc>
                <a:tc>
                  <a:txBody>
                    <a:bodyPr/>
                    <a:lstStyle/>
                    <a:p>
                      <a:pPr algn="ctr"/>
                      <a:r>
                        <a:rPr lang="en-US" altLang="zh-TW" sz="1600" dirty="0">
                          <a:solidFill>
                            <a:srgbClr val="C00000"/>
                          </a:solidFill>
                        </a:rPr>
                        <a:t>-40 - 85°C</a:t>
                      </a:r>
                      <a:endParaRPr lang="zh-TW" altLang="en-US" sz="1600" dirty="0">
                        <a:solidFill>
                          <a:srgbClr val="C00000"/>
                        </a:solidFill>
                      </a:endParaRPr>
                    </a:p>
                  </a:txBody>
                  <a:tcPr marL="72000" marR="36000" marT="18000" marB="18000" anchor="ctr">
                    <a:noFill/>
                  </a:tcPr>
                </a:tc>
                <a:extLst>
                  <a:ext uri="{0D108BD9-81ED-4DB2-BD59-A6C34878D82A}">
                    <a16:rowId xmlns:a16="http://schemas.microsoft.com/office/drawing/2014/main" val="2716986770"/>
                  </a:ext>
                </a:extLst>
              </a:tr>
              <a:tr h="420830">
                <a:tc>
                  <a:txBody>
                    <a:bodyPr/>
                    <a:lstStyle/>
                    <a:p>
                      <a:pPr algn="l"/>
                      <a:r>
                        <a:rPr lang="en-US" altLang="zh-TW" sz="1800" b="1" dirty="0">
                          <a:solidFill>
                            <a:schemeClr val="tx1">
                              <a:lumMod val="75000"/>
                              <a:lumOff val="25000"/>
                            </a:schemeClr>
                          </a:solidFill>
                        </a:rPr>
                        <a:t>4K Random R/W</a:t>
                      </a:r>
                    </a:p>
                  </a:txBody>
                  <a:tcPr marL="72000" marR="36000" marT="18000" marB="180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rgbClr val="19B9C1"/>
                          </a:solidFill>
                        </a:rPr>
                        <a:t>Up to 1,600K/480K IOPS </a:t>
                      </a:r>
                      <a:r>
                        <a:rPr kumimoji="0" lang="en-US" altLang="zh-TW" sz="1050" b="0" i="0" u="none" strike="noStrike" kern="1200" cap="none" spc="0" normalizeH="0" baseline="0" noProof="0" dirty="0">
                          <a:ln>
                            <a:noFill/>
                          </a:ln>
                          <a:solidFill>
                            <a:srgbClr val="19B9C1"/>
                          </a:solidFill>
                          <a:effectLst/>
                          <a:uLnTx/>
                          <a:uFillTx/>
                          <a:latin typeface="+mn-lt"/>
                          <a:ea typeface="+mn-ea"/>
                          <a:cs typeface="+mn-cs"/>
                        </a:rPr>
                        <a:t>(U.2 PCIe)</a:t>
                      </a:r>
                      <a:endParaRPr lang="zh-TW" altLang="en-US" sz="1600" kern="1200" dirty="0">
                        <a:solidFill>
                          <a:srgbClr val="19B9C1"/>
                        </a:solidFill>
                        <a:latin typeface="+mn-lt"/>
                        <a:ea typeface="+mn-ea"/>
                        <a:cs typeface="+mn-cs"/>
                      </a:endParaRPr>
                    </a:p>
                  </a:txBody>
                  <a:tcPr marL="72000" marR="36000" marT="18000" marB="18000" anchor="ctr">
                    <a:noFill/>
                  </a:tcPr>
                </a:tc>
                <a:tc>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lang="en-US" altLang="zh-TW" sz="1600" b="0" dirty="0">
                          <a:solidFill>
                            <a:schemeClr val="tx1"/>
                          </a:solidFill>
                        </a:rPr>
                        <a:t>Up to 600K/200K IOPS</a:t>
                      </a:r>
                      <a:r>
                        <a:rPr kumimoji="0" lang="en-US" altLang="zh-TW" sz="1600" b="0" i="0" u="none" strike="noStrike" kern="1200" cap="none" spc="0" normalizeH="0" baseline="0" noProof="0" dirty="0">
                          <a:ln>
                            <a:noFill/>
                          </a:ln>
                          <a:solidFill>
                            <a:srgbClr val="252C2E"/>
                          </a:solidFill>
                          <a:effectLst/>
                          <a:uLnTx/>
                          <a:uFillTx/>
                          <a:latin typeface="+mn-lt"/>
                          <a:ea typeface="+mn-ea"/>
                          <a:cs typeface="+mn-cs"/>
                        </a:rPr>
                        <a:t> </a:t>
                      </a:r>
                      <a:r>
                        <a:rPr kumimoji="0" lang="en-US" altLang="zh-TW" sz="1050" b="0" i="0" u="none" strike="noStrike" kern="1200" cap="none" spc="0" normalizeH="0" baseline="0" noProof="0" dirty="0">
                          <a:ln>
                            <a:noFill/>
                          </a:ln>
                          <a:solidFill>
                            <a:srgbClr val="252C2E"/>
                          </a:solidFill>
                          <a:effectLst/>
                          <a:uLnTx/>
                          <a:uFillTx/>
                          <a:latin typeface="+mn-lt"/>
                          <a:ea typeface="+mn-ea"/>
                          <a:cs typeface="+mn-cs"/>
                        </a:rPr>
                        <a:t>(U.2 PCIe)</a:t>
                      </a:r>
                      <a:endParaRPr lang="zh-TW" altLang="en-US" sz="1600" b="0" kern="1200" dirty="0">
                        <a:solidFill>
                          <a:schemeClr val="tx1"/>
                        </a:solidFill>
                        <a:latin typeface="+mn-lt"/>
                        <a:ea typeface="+mn-ea"/>
                        <a:cs typeface="+mn-cs"/>
                      </a:endParaRPr>
                    </a:p>
                  </a:txBody>
                  <a:tcPr marL="72000" marR="36000" marT="18000" marB="18000" anchor="ctr">
                    <a:noFill/>
                  </a:tcPr>
                </a:tc>
                <a:extLst>
                  <a:ext uri="{0D108BD9-81ED-4DB2-BD59-A6C34878D82A}">
                    <a16:rowId xmlns:a16="http://schemas.microsoft.com/office/drawing/2014/main" val="2786560890"/>
                  </a:ext>
                </a:extLst>
              </a:tr>
              <a:tr h="4208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b="1" dirty="0">
                          <a:solidFill>
                            <a:schemeClr val="tx1">
                              <a:lumMod val="75000"/>
                              <a:lumOff val="25000"/>
                            </a:schemeClr>
                          </a:solidFill>
                        </a:rPr>
                        <a:t>Sequential R/W</a:t>
                      </a:r>
                    </a:p>
                  </a:txBody>
                  <a:tcPr marL="72000" marR="36000" marT="18000" marB="180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rgbClr val="19B9C1"/>
                          </a:solidFill>
                        </a:rPr>
                        <a:t>Up to 7000/6800 MB/s </a:t>
                      </a:r>
                      <a:r>
                        <a:rPr lang="en-US" altLang="zh-TW" sz="1050" dirty="0">
                          <a:solidFill>
                            <a:srgbClr val="19B9C1"/>
                          </a:solidFill>
                        </a:rPr>
                        <a:t>(U.2 PCIe)</a:t>
                      </a:r>
                      <a:endParaRPr lang="zh-TW" altLang="en-US" sz="1600" kern="1200" dirty="0">
                        <a:solidFill>
                          <a:srgbClr val="19B9C1"/>
                        </a:solidFill>
                        <a:latin typeface="+mn-lt"/>
                        <a:ea typeface="+mn-ea"/>
                        <a:cs typeface="+mn-cs"/>
                      </a:endParaRPr>
                    </a:p>
                  </a:txBody>
                  <a:tcPr marL="72000" marR="36000" marT="18000" marB="1800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b="0" i="0" u="none" strike="noStrike" noProof="0" dirty="0">
                          <a:solidFill>
                            <a:srgbClr val="252C2E"/>
                          </a:solidFill>
                          <a:latin typeface="+mn-lt"/>
                        </a:rPr>
                        <a:t>Up to </a:t>
                      </a:r>
                      <a:r>
                        <a:rPr lang="en-US" altLang="zh-TW" sz="1600" b="0" dirty="0">
                          <a:solidFill>
                            <a:schemeClr val="tx1"/>
                          </a:solidFill>
                        </a:rPr>
                        <a:t>3300/1000 MB/s </a:t>
                      </a:r>
                      <a:r>
                        <a:rPr lang="en-US" altLang="zh-TW" sz="1050" b="0" dirty="0">
                          <a:solidFill>
                            <a:schemeClr val="tx1"/>
                          </a:solidFill>
                        </a:rPr>
                        <a:t>(U.2 PCIe)</a:t>
                      </a:r>
                      <a:endParaRPr lang="zh-TW" altLang="en-US" sz="1600" b="0" kern="1200" dirty="0">
                        <a:solidFill>
                          <a:schemeClr val="tx1"/>
                        </a:solidFill>
                        <a:latin typeface="+mn-lt"/>
                        <a:ea typeface="+mn-ea"/>
                        <a:cs typeface="+mn-cs"/>
                      </a:endParaRPr>
                    </a:p>
                  </a:txBody>
                  <a:tcPr marL="72000" marR="36000" marT="18000" marB="18000" anchor="ctr">
                    <a:noFill/>
                  </a:tcPr>
                </a:tc>
                <a:extLst>
                  <a:ext uri="{0D108BD9-81ED-4DB2-BD59-A6C34878D82A}">
                    <a16:rowId xmlns:a16="http://schemas.microsoft.com/office/drawing/2014/main" val="2493506276"/>
                  </a:ext>
                </a:extLst>
              </a:tr>
              <a:tr h="420830">
                <a:tc>
                  <a:txBody>
                    <a:bodyPr/>
                    <a:lstStyle/>
                    <a:p>
                      <a:pPr algn="l"/>
                      <a:r>
                        <a:rPr lang="en-US" altLang="zh-TW" sz="1800" b="1" dirty="0">
                          <a:solidFill>
                            <a:schemeClr val="tx1">
                              <a:lumMod val="75000"/>
                              <a:lumOff val="25000"/>
                            </a:schemeClr>
                          </a:solidFill>
                        </a:rPr>
                        <a:t>Power Consumption</a:t>
                      </a:r>
                      <a:endParaRPr lang="zh-TW" altLang="en-US" sz="1800" b="1" dirty="0">
                        <a:solidFill>
                          <a:schemeClr val="tx1">
                            <a:lumMod val="75000"/>
                            <a:lumOff val="25000"/>
                          </a:schemeClr>
                        </a:solidFill>
                      </a:endParaRPr>
                    </a:p>
                  </a:txBody>
                  <a:tcPr marL="72000" marR="36000" marT="18000" marB="18000" anchor="ctr">
                    <a:noFill/>
                  </a:tcPr>
                </a:tc>
                <a:tc>
                  <a:txBody>
                    <a:bodyPr/>
                    <a:lstStyle/>
                    <a:p>
                      <a:pPr algn="ctr"/>
                      <a:r>
                        <a:rPr lang="en-US" altLang="zh-TW" sz="1600" dirty="0"/>
                        <a:t>Max. 3,800 </a:t>
                      </a:r>
                      <a:r>
                        <a:rPr lang="en-US" altLang="zh-TW" sz="1600" dirty="0" err="1"/>
                        <a:t>mW</a:t>
                      </a:r>
                      <a:endParaRPr lang="zh-TW" altLang="en-US" sz="1600" dirty="0"/>
                    </a:p>
                  </a:txBody>
                  <a:tcPr marL="72000" marR="36000" marT="18000" marB="18000" anchor="ctr">
                    <a:noFill/>
                  </a:tcPr>
                </a:tc>
                <a:tc>
                  <a:txBody>
                    <a:bodyPr/>
                    <a:lstStyle/>
                    <a:p>
                      <a:pPr algn="ctr"/>
                      <a:r>
                        <a:rPr lang="en-US" altLang="zh-TW" sz="1600" dirty="0">
                          <a:solidFill>
                            <a:srgbClr val="C00000"/>
                          </a:solidFill>
                        </a:rPr>
                        <a:t>Max. 1,750 </a:t>
                      </a:r>
                      <a:r>
                        <a:rPr lang="en-US" altLang="zh-TW" sz="1600" dirty="0" err="1">
                          <a:solidFill>
                            <a:srgbClr val="C00000"/>
                          </a:solidFill>
                        </a:rPr>
                        <a:t>mW</a:t>
                      </a:r>
                      <a:endParaRPr lang="zh-TW" altLang="en-US" sz="1600" dirty="0">
                        <a:solidFill>
                          <a:srgbClr val="C00000"/>
                        </a:solidFill>
                      </a:endParaRPr>
                    </a:p>
                  </a:txBody>
                  <a:tcPr marL="72000" marR="36000" marT="18000" marB="18000" anchor="ctr">
                    <a:noFill/>
                  </a:tcPr>
                </a:tc>
                <a:extLst>
                  <a:ext uri="{0D108BD9-81ED-4DB2-BD59-A6C34878D82A}">
                    <a16:rowId xmlns:a16="http://schemas.microsoft.com/office/drawing/2014/main" val="871376592"/>
                  </a:ext>
                </a:extLst>
              </a:tr>
              <a:tr h="420830">
                <a:tc>
                  <a:txBody>
                    <a:bodyPr/>
                    <a:lstStyle/>
                    <a:p>
                      <a:pPr algn="l"/>
                      <a:r>
                        <a:rPr lang="en-US" altLang="zh-TW" sz="1800" b="1" dirty="0">
                          <a:solidFill>
                            <a:schemeClr val="tx1">
                              <a:lumMod val="75000"/>
                              <a:lumOff val="25000"/>
                            </a:schemeClr>
                          </a:solidFill>
                        </a:rPr>
                        <a:t>Warranty</a:t>
                      </a:r>
                      <a:endParaRPr lang="zh-TW" altLang="en-US" sz="1800" b="1" dirty="0">
                        <a:solidFill>
                          <a:schemeClr val="tx1">
                            <a:lumMod val="75000"/>
                            <a:lumOff val="25000"/>
                          </a:schemeClr>
                        </a:solidFill>
                      </a:endParaRPr>
                    </a:p>
                  </a:txBody>
                  <a:tcPr marL="72000" marR="36000" marT="18000" marB="18000" anchor="ctr">
                    <a:noFill/>
                  </a:tcPr>
                </a:tc>
                <a:tc>
                  <a:txBody>
                    <a:bodyPr/>
                    <a:lstStyle/>
                    <a:p>
                      <a:pPr algn="ctr"/>
                      <a:r>
                        <a:rPr lang="en-US" altLang="zh-TW" sz="1600" dirty="0">
                          <a:solidFill>
                            <a:srgbClr val="19B9C1"/>
                          </a:solidFill>
                        </a:rPr>
                        <a:t>5 year</a:t>
                      </a:r>
                      <a:r>
                        <a:rPr lang="en-US" altLang="zh-CN" sz="1600" dirty="0">
                          <a:solidFill>
                            <a:srgbClr val="19B9C1"/>
                          </a:solidFill>
                        </a:rPr>
                        <a:t>s</a:t>
                      </a:r>
                      <a:endParaRPr lang="zh-TW" altLang="en-US" sz="1600" dirty="0">
                        <a:solidFill>
                          <a:srgbClr val="19B9C1"/>
                        </a:solidFill>
                      </a:endParaRPr>
                    </a:p>
                  </a:txBody>
                  <a:tcPr marL="72000" marR="36000" marT="18000" marB="18000" anchor="ctr">
                    <a:noFill/>
                  </a:tcPr>
                </a:tc>
                <a:tc>
                  <a:txBody>
                    <a:bodyPr/>
                    <a:lstStyle/>
                    <a:p>
                      <a:pPr algn="ctr"/>
                      <a:r>
                        <a:rPr lang="en-US" altLang="zh-TW" sz="1600" dirty="0">
                          <a:solidFill>
                            <a:schemeClr val="tx1"/>
                          </a:solidFill>
                        </a:rPr>
                        <a:t>3 years</a:t>
                      </a:r>
                      <a:endParaRPr lang="zh-TW" altLang="en-US" sz="1600" dirty="0">
                        <a:solidFill>
                          <a:schemeClr val="tx1"/>
                        </a:solidFill>
                      </a:endParaRPr>
                    </a:p>
                  </a:txBody>
                  <a:tcPr marL="72000" marR="36000" marT="18000" marB="18000" anchor="ctr">
                    <a:noFill/>
                  </a:tcPr>
                </a:tc>
                <a:extLst>
                  <a:ext uri="{0D108BD9-81ED-4DB2-BD59-A6C34878D82A}">
                    <a16:rowId xmlns:a16="http://schemas.microsoft.com/office/drawing/2014/main" val="1939037065"/>
                  </a:ext>
                </a:extLst>
              </a:tr>
              <a:tr h="420830">
                <a:tc>
                  <a:txBody>
                    <a:bodyPr/>
                    <a:lstStyle/>
                    <a:p>
                      <a:pPr algn="l"/>
                      <a:r>
                        <a:rPr lang="en-US" altLang="zh-TW" sz="1800" b="1" dirty="0">
                          <a:solidFill>
                            <a:schemeClr val="tx1">
                              <a:lumMod val="75000"/>
                              <a:lumOff val="25000"/>
                            </a:schemeClr>
                          </a:solidFill>
                        </a:rPr>
                        <a:t>Dual</a:t>
                      </a:r>
                      <a:r>
                        <a:rPr lang="en-US" altLang="zh-TW" sz="1800" b="1" baseline="0" dirty="0">
                          <a:solidFill>
                            <a:schemeClr val="tx1">
                              <a:lumMod val="75000"/>
                              <a:lumOff val="25000"/>
                            </a:schemeClr>
                          </a:solidFill>
                        </a:rPr>
                        <a:t> Port</a:t>
                      </a:r>
                      <a:endParaRPr lang="zh-TW" altLang="en-US" sz="1800" b="1" dirty="0">
                        <a:solidFill>
                          <a:schemeClr val="tx1">
                            <a:lumMod val="75000"/>
                            <a:lumOff val="25000"/>
                          </a:schemeClr>
                        </a:solidFill>
                      </a:endParaRPr>
                    </a:p>
                  </a:txBody>
                  <a:tcPr marL="72000" marR="36000" marT="18000" marB="18000" anchor="ctr">
                    <a:lnB w="12700" cap="flat" cmpd="sng" algn="ctr">
                      <a:solidFill>
                        <a:schemeClr val="tx1"/>
                      </a:solidFill>
                      <a:prstDash val="solid"/>
                      <a:round/>
                      <a:headEnd type="none" w="med" len="med"/>
                      <a:tailEnd type="none" w="med" len="med"/>
                    </a:lnB>
                    <a:noFill/>
                  </a:tcPr>
                </a:tc>
                <a:tc>
                  <a:txBody>
                    <a:bodyPr/>
                    <a:lstStyle/>
                    <a:p>
                      <a:pPr algn="ctr"/>
                      <a:r>
                        <a:rPr lang="en-US" altLang="zh-TW" sz="1600" dirty="0">
                          <a:solidFill>
                            <a:srgbClr val="19B9C1"/>
                          </a:solidFill>
                        </a:rPr>
                        <a:t>Yes</a:t>
                      </a:r>
                      <a:endParaRPr lang="zh-TW" altLang="en-US" sz="1600" dirty="0">
                        <a:solidFill>
                          <a:srgbClr val="19B9C1"/>
                        </a:solidFill>
                      </a:endParaRPr>
                    </a:p>
                  </a:txBody>
                  <a:tcPr marL="72000" marR="36000" marT="18000" marB="18000" anchor="ctr">
                    <a:lnB w="12700" cap="flat" cmpd="sng" algn="ctr">
                      <a:solidFill>
                        <a:schemeClr val="tx1"/>
                      </a:solidFill>
                      <a:prstDash val="solid"/>
                      <a:round/>
                      <a:headEnd type="none" w="med" len="med"/>
                      <a:tailEnd type="none" w="med" len="med"/>
                    </a:lnB>
                    <a:noFill/>
                  </a:tcPr>
                </a:tc>
                <a:tc>
                  <a:txBody>
                    <a:bodyPr/>
                    <a:lstStyle/>
                    <a:p>
                      <a:pPr algn="ctr"/>
                      <a:r>
                        <a:rPr lang="en-US" altLang="zh-TW" sz="1600" dirty="0"/>
                        <a:t>No</a:t>
                      </a:r>
                      <a:endParaRPr lang="zh-TW" altLang="en-US" sz="1600" dirty="0"/>
                    </a:p>
                  </a:txBody>
                  <a:tcPr marL="72000" marR="36000" marT="18000" marB="180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454490"/>
                  </a:ext>
                </a:extLst>
              </a:tr>
            </a:tbl>
          </a:graphicData>
        </a:graphic>
      </p:graphicFrame>
      <p:sp>
        <p:nvSpPr>
          <p:cNvPr id="26" name="投影片編號版面配置區 1">
            <a:extLst>
              <a:ext uri="{FF2B5EF4-FFF2-40B4-BE49-F238E27FC236}">
                <a16:creationId xmlns:a16="http://schemas.microsoft.com/office/drawing/2014/main" id="{FD38FD92-C519-48F5-A411-6652C2480732}"/>
              </a:ext>
            </a:extLst>
          </p:cNvPr>
          <p:cNvSpPr txBox="1">
            <a:spLocks/>
          </p:cNvSpPr>
          <p:nvPr/>
        </p:nvSpPr>
        <p:spPr>
          <a:xfrm>
            <a:off x="8610600" y="6356350"/>
            <a:ext cx="2743200" cy="365125"/>
          </a:xfrm>
          <a:prstGeom prst="rect">
            <a:avLst/>
          </a:prstGeom>
        </p:spPr>
        <p:txBody>
          <a:bodyPr vert="horz" lIns="0" tIns="0" rIns="0" bIns="0" rtlCol="0" anchor="ctr"/>
          <a:lstStyle>
            <a:defPPr>
              <a:defRPr lang="x-none"/>
            </a:defPPr>
            <a:lvl1pPr marL="0" algn="r" defTabSz="914400" rtl="0" eaLnBrk="1" latinLnBrk="0" hangingPunct="1">
              <a:defRPr sz="1200" b="0" i="0" kern="1200">
                <a:solidFill>
                  <a:srgbClr val="9D9D9C"/>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marR="0" lvl="0" indent="0" algn="r"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lang="en-US" altLang="zh-TW" sz="1200" b="0" i="0" u="none" strike="noStrike" kern="1200" cap="none" spc="-25" normalizeH="0" baseline="0" noProof="0" smtClean="0">
                <a:ln>
                  <a:noFill/>
                </a:ln>
                <a:solidFill>
                  <a:srgbClr val="9D9D9C"/>
                </a:solidFill>
                <a:effectLst/>
                <a:uLnTx/>
                <a:uFillTx/>
                <a:latin typeface="Calibri"/>
                <a:ea typeface="微軟正黑體"/>
                <a:cs typeface="Calibri"/>
              </a:rPr>
              <a:pPr marL="38100" marR="0" lvl="0" indent="0" algn="r" defTabSz="914400" rtl="0" eaLnBrk="1" fontAlgn="auto" latinLnBrk="0" hangingPunct="1">
                <a:lnSpc>
                  <a:spcPts val="1240"/>
                </a:lnSpc>
                <a:spcBef>
                  <a:spcPts val="0"/>
                </a:spcBef>
                <a:spcAft>
                  <a:spcPts val="0"/>
                </a:spcAft>
                <a:buClrTx/>
                <a:buSzTx/>
                <a:buFontTx/>
                <a:buNone/>
                <a:tabLst/>
                <a:defRPr/>
              </a:pPr>
              <a:t>9</a:t>
            </a:fld>
            <a:endParaRPr kumimoji="0" lang="en-US" altLang="zh-TW" sz="1200" b="0" i="0" u="none" strike="noStrike" kern="1200" cap="none" spc="-25" normalizeH="0" baseline="0" noProof="0" dirty="0">
              <a:ln>
                <a:noFill/>
              </a:ln>
              <a:solidFill>
                <a:srgbClr val="9D9D9C"/>
              </a:solidFill>
              <a:effectLst/>
              <a:uLnTx/>
              <a:uFillTx/>
              <a:latin typeface="Calibri"/>
              <a:ea typeface="微軟正黑體"/>
              <a:cs typeface="Calibri"/>
            </a:endParaRPr>
          </a:p>
        </p:txBody>
      </p:sp>
    </p:spTree>
    <p:extLst>
      <p:ext uri="{BB962C8B-B14F-4D97-AF65-F5344CB8AC3E}">
        <p14:creationId xmlns:p14="http://schemas.microsoft.com/office/powerpoint/2010/main" val="532147706"/>
      </p:ext>
    </p:extLst>
  </p:cSld>
  <p:clrMapOvr>
    <a:masterClrMapping/>
  </p:clrMapOvr>
</p:sld>
</file>

<file path=ppt/theme/theme1.xml><?xml version="1.0" encoding="utf-8"?>
<a:theme xmlns:a="http://schemas.openxmlformats.org/drawingml/2006/main" name="ADLINK 2021 Calibri LightMode">
  <a:themeElements>
    <a:clrScheme name="ADLINK 2021">
      <a:dk1>
        <a:srgbClr val="252C2E"/>
      </a:dk1>
      <a:lt1>
        <a:srgbClr val="FFFFFF"/>
      </a:lt1>
      <a:dk2>
        <a:srgbClr val="797979"/>
      </a:dk2>
      <a:lt2>
        <a:srgbClr val="D8D8D8"/>
      </a:lt2>
      <a:accent1>
        <a:srgbClr val="D0333A"/>
      </a:accent1>
      <a:accent2>
        <a:srgbClr val="1CB9D8"/>
      </a:accent2>
      <a:accent3>
        <a:srgbClr val="94C11F"/>
      </a:accent3>
      <a:accent4>
        <a:srgbClr val="7D3189"/>
      </a:accent4>
      <a:accent5>
        <a:srgbClr val="EC672C"/>
      </a:accent5>
      <a:accent6>
        <a:srgbClr val="FAB428"/>
      </a:accent6>
      <a:hlink>
        <a:srgbClr val="1CB9D8"/>
      </a:hlink>
      <a:folHlink>
        <a:srgbClr val="797979"/>
      </a:folHlink>
    </a:clrScheme>
    <a:fontScheme name="ADLINK">
      <a:majorFont>
        <a:latin typeface="Calibri"/>
        <a:ea typeface="微軟正黑體"/>
        <a:cs typeface=""/>
      </a:majorFont>
      <a:minorFont>
        <a:latin typeface="Calibri"/>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DLINK 2021 Light Mode Calibri_Short" id="{EAA75723-B58A-441B-8727-8E5C71358C67}" vid="{68693CED-C29A-4549-A771-AACC2CC03CFC}"/>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FAEC2667C6D7E43A7B0F442B2A5A4EB" ma:contentTypeVersion="20" ma:contentTypeDescription="Create a new document." ma:contentTypeScope="" ma:versionID="d9efab55db570504af1ddd8e1f831d3f">
  <xsd:schema xmlns:xsd="http://www.w3.org/2001/XMLSchema" xmlns:xs="http://www.w3.org/2001/XMLSchema" xmlns:p="http://schemas.microsoft.com/office/2006/metadata/properties" xmlns:ns2="d9fa4255-b1a9-4004-9454-dde884116754" xmlns:ns3="85212006-5f20-4174-b618-f2e1860bc11d" xmlns:ns4="f4a4b836-8631-4979-9f94-26b6da803304" targetNamespace="http://schemas.microsoft.com/office/2006/metadata/properties" ma:root="true" ma:fieldsID="57ca49e8b89cc6d8d118d24a1be91f5d" ns2:_="" ns3:_="" ns4:_="">
    <xsd:import namespace="d9fa4255-b1a9-4004-9454-dde884116754"/>
    <xsd:import namespace="85212006-5f20-4174-b618-f2e1860bc11d"/>
    <xsd:import namespace="f4a4b836-8631-4979-9f94-26b6da80330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UseRestri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fa4255-b1a9-4004-9454-dde8841167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03d404d-d69f-4e96-b93d-6aa458f7e59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UseRestriction" ma:index="25" nillable="true" ma:displayName="Use Restriction" ma:default="Internal Only" ma:format="Dropdown" ma:internalName="UseRestriction">
      <xsd:simpleType>
        <xsd:restriction base="dms:Text">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212006-5f20-4174-b618-f2e1860bc11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4a4b836-8631-4979-9f94-26b6da803304"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af06b4f5-c890-4565-942d-6b2d88d427f2}" ma:internalName="TaxCatchAll" ma:showField="CatchAllData" ma:web="f4a4b836-8631-4979-9f94-26b6da80330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seRestriction xmlns="d9fa4255-b1a9-4004-9454-dde884116754">Internal Only</UseRestriction>
    <TaxCatchAll xmlns="f4a4b836-8631-4979-9f94-26b6da803304" xsi:nil="true"/>
    <lcf76f155ced4ddcb4097134ff3c332f xmlns="d9fa4255-b1a9-4004-9454-dde88411675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006C231-CC31-4CC9-8188-BC648983E698}">
  <ds:schemaRefs>
    <ds:schemaRef ds:uri="http://schemas.microsoft.com/sharepoint/v3/contenttype/forms"/>
  </ds:schemaRefs>
</ds:datastoreItem>
</file>

<file path=customXml/itemProps2.xml><?xml version="1.0" encoding="utf-8"?>
<ds:datastoreItem xmlns:ds="http://schemas.openxmlformats.org/officeDocument/2006/customXml" ds:itemID="{C3CFE157-33B0-4FB5-87B7-0F4BBB9866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fa4255-b1a9-4004-9454-dde884116754"/>
    <ds:schemaRef ds:uri="85212006-5f20-4174-b618-f2e1860bc11d"/>
    <ds:schemaRef ds:uri="f4a4b836-8631-4979-9f94-26b6da8033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05FB6A-5EDA-459B-9B02-94F1D048918D}">
  <ds:schemaRefs>
    <ds:schemaRef ds:uri="http://schemas.microsoft.com/office/infopath/2007/PartnerControls"/>
    <ds:schemaRef ds:uri="http://purl.org/dc/elements/1.1/"/>
    <ds:schemaRef ds:uri="5a860429-fec2-4f8d-8e5d-5d89794a7c08"/>
    <ds:schemaRef ds:uri="http://schemas.microsoft.com/office/2006/documentManagement/types"/>
    <ds:schemaRef ds:uri="http://www.w3.org/XML/1998/namespace"/>
    <ds:schemaRef ds:uri="ea92a124-a24a-4952-b1b6-5c2f5b2194b0"/>
    <ds:schemaRef ds:uri="http://schemas.microsoft.com/office/2006/metadata/properties"/>
    <ds:schemaRef ds:uri="http://schemas.openxmlformats.org/package/2006/metadata/core-properties"/>
    <ds:schemaRef ds:uri="http://purl.org/dc/dcmitype/"/>
    <ds:schemaRef ds:uri="http://purl.org/dc/terms/"/>
    <ds:schemaRef ds:uri="d9fa4255-b1a9-4004-9454-dde884116754"/>
    <ds:schemaRef ds:uri="f4a4b836-8631-4979-9f94-26b6da803304"/>
  </ds:schemaRefs>
</ds:datastoreItem>
</file>

<file path=docProps/app.xml><?xml version="1.0" encoding="utf-8"?>
<Properties xmlns="http://schemas.openxmlformats.org/officeDocument/2006/extended-properties" xmlns:vt="http://schemas.openxmlformats.org/officeDocument/2006/docPropsVTypes">
  <Template>ADLINK 2021 Light Mode Calibri_No Resources_Reduced File Size</Template>
  <TotalTime>11847</TotalTime>
  <Words>3879</Words>
  <Application>Microsoft Office PowerPoint</Application>
  <PresentationFormat>Widescreen</PresentationFormat>
  <Paragraphs>904</Paragraphs>
  <Slides>27</Slides>
  <Notes>14</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ADLINK 2021 Calibri LightMode</vt:lpstr>
      <vt:lpstr>ASD+ Industrial &amp; Enterprise-Grade  SSD Storage by ADLINK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Irene YY Chang</dc:creator>
  <cp:lastModifiedBy>Enid Chiu</cp:lastModifiedBy>
  <cp:revision>802</cp:revision>
  <dcterms:created xsi:type="dcterms:W3CDTF">2023-02-21T14:41:48Z</dcterms:created>
  <dcterms:modified xsi:type="dcterms:W3CDTF">2025-02-04T03:25:23Z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0x0101008FAEC2667C6D7E43A7B0F442B2A5A4EB</vt:lpwstr>
  </property>
  <property fmtid="{D5CDD505-2E9C-101B-9397-08002B2CF9AE}" pid="3" name="MediaServiceImageTags">
    <vt:lpwstr/>
  </property>
</Properties>
</file>